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notesSlides/notesSlide1.xml" ContentType="application/vnd.openxmlformats-officedocument.presentationml.notesSlide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notesSlides/notesSlide2.xml" ContentType="application/vnd.openxmlformats-officedocument.presentationml.notesSlide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notesSlides/notesSlide3.xml" ContentType="application/vnd.openxmlformats-officedocument.presentationml.notesSlide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notesSlides/notesSlide4.xml" ContentType="application/vnd.openxmlformats-officedocument.presentationml.notesSlide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0" r:id="rId2"/>
    <p:sldMasterId id="2147483724" r:id="rId3"/>
  </p:sldMasterIdLst>
  <p:notesMasterIdLst>
    <p:notesMasterId r:id="rId85"/>
  </p:notesMasterIdLst>
  <p:sldIdLst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378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360" r:id="rId24"/>
    <p:sldId id="379" r:id="rId25"/>
    <p:sldId id="306" r:id="rId26"/>
    <p:sldId id="312" r:id="rId27"/>
    <p:sldId id="313" r:id="rId28"/>
    <p:sldId id="314" r:id="rId29"/>
    <p:sldId id="261" r:id="rId30"/>
    <p:sldId id="262" r:id="rId31"/>
    <p:sldId id="367" r:id="rId32"/>
    <p:sldId id="319" r:id="rId33"/>
    <p:sldId id="366" r:id="rId34"/>
    <p:sldId id="320" r:id="rId35"/>
    <p:sldId id="321" r:id="rId36"/>
    <p:sldId id="380" r:id="rId37"/>
    <p:sldId id="322" r:id="rId38"/>
    <p:sldId id="329" r:id="rId39"/>
    <p:sldId id="373" r:id="rId40"/>
    <p:sldId id="374" r:id="rId41"/>
    <p:sldId id="375" r:id="rId42"/>
    <p:sldId id="376" r:id="rId43"/>
    <p:sldId id="377" r:id="rId44"/>
    <p:sldId id="330" r:id="rId45"/>
    <p:sldId id="368" r:id="rId46"/>
    <p:sldId id="369" r:id="rId47"/>
    <p:sldId id="372" r:id="rId48"/>
    <p:sldId id="370" r:id="rId49"/>
    <p:sldId id="371" r:id="rId50"/>
    <p:sldId id="315" r:id="rId51"/>
    <p:sldId id="381" r:id="rId52"/>
    <p:sldId id="316" r:id="rId53"/>
    <p:sldId id="317" r:id="rId54"/>
    <p:sldId id="318" r:id="rId55"/>
    <p:sldId id="361" r:id="rId56"/>
    <p:sldId id="362" r:id="rId57"/>
    <p:sldId id="363" r:id="rId58"/>
    <p:sldId id="364" r:id="rId59"/>
    <p:sldId id="358" r:id="rId60"/>
    <p:sldId id="331" r:id="rId61"/>
    <p:sldId id="332" r:id="rId62"/>
    <p:sldId id="334" r:id="rId63"/>
    <p:sldId id="335" r:id="rId64"/>
    <p:sldId id="336" r:id="rId65"/>
    <p:sldId id="337" r:id="rId66"/>
    <p:sldId id="338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9" r:id="rId84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0" autoAdjust="0"/>
    <p:restoredTop sz="96247" autoAdjust="0"/>
  </p:normalViewPr>
  <p:slideViewPr>
    <p:cSldViewPr snapToGrid="0">
      <p:cViewPr varScale="1">
        <p:scale>
          <a:sx n="103" d="100"/>
          <a:sy n="10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7T13:41:28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0,'1429'0,"-1214"14,-4 0,-172-14,352 14,202-2,-363-14,2820 2,-2998 2,51 9,47 3,1248-13,-638-3,-738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1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24575,'1771'0'0,"-1741"1"0,56 11 0,-55-7 0,53 3 0,1043-8 95,-510-1-1555,-595 1-5366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24575,'1'20'0,"0"0"0,2 0 0,1 0 0,0-1 0,14 37 0,46 89 0,-63-143 0,46 110-1365,-40-96-5461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209 153 24575,'0'-13'0,"1"-1"0,0 1 0,1 0 0,1-1 0,7-22 0,-9 33 0,1-1 0,-1 0 0,1 1 0,0 0 0,0-1 0,0 1 0,1 0 0,-1 0 0,1 0 0,-1 0 0,5-2 0,-6 4 0,1 0 0,0 0 0,0 0 0,0 0 0,1 0 0,-1 0 0,0 1 0,0-1 0,0 1 0,0 0 0,1-1 0,-1 1 0,0 0 0,0 0 0,1 0 0,-1 1 0,0-1 0,0 1 0,0-1 0,4 2 0,0 0 0,-1 1 0,0-1 0,0 1 0,-1 0 0,1 1 0,0-1 0,-1 1 0,0 0 0,0 0 0,0 0 0,0 0 0,-1 1 0,0 0 0,0-1 0,0 1 0,0 0 0,-1 1 0,0-1 0,0 0 0,0 1 0,1 8 0,-1-6 0,0 0 0,-1 0 0,-1 1 0,1-1 0,-1 0 0,-1 1 0,1-1 0,-1 0 0,-1 1 0,0-1 0,0 0 0,0 0 0,-8 15 0,5-15 0,0-1 0,-1 0 0,0 0 0,0 0 0,0-1 0,-1 0 0,0 0 0,0-1 0,0 0 0,-12 6 0,-14 6 0,-41 15 0,42-19 0,18-8-195,0 0 0,-1-2 0,1 0 0,-1 0 0,0-1 0,-24-1 0,16 0-6631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678 246 24575,'-15'0'0,"1"1"0,0 0 0,0 1 0,-21 6 0,32-8 0,0 1 0,0 0 0,0-1 0,1 1 0,-1 1 0,1-1 0,-1 0 0,0 1 0,1-1 0,0 1 0,-1-1 0,1 1 0,0 0 0,0 0 0,0 0 0,0 1 0,0-1 0,1 0 0,-1 1 0,1-1 0,-1 1 0,1-1 0,0 1 0,0 0 0,0-1 0,1 1 0,-1 0 0,0 0 0,1 3 0,0-4 0,0 0 0,1-1 0,-1 1 0,1 0 0,-1-1 0,1 1 0,0-1 0,0 1 0,0-1 0,0 1 0,0-1 0,0 0 0,0 0 0,0 1 0,0-1 0,0 0 0,1 0 0,-1 0 0,1 0 0,-1 0 0,1 0 0,-1-1 0,1 1 0,-1 0 0,1-1 0,-1 1 0,1-1 0,0 0 0,-1 1 0,1-1 0,0 0 0,0 0 0,2 0 0,3 0 0,-1 0 0,1 0 0,-1 0 0,1-1 0,-1 0 0,1-1 0,9-2 0,-10 1 0,-1 0 0,0 0 0,0-1 0,-1 1 0,1-1 0,-1 0 0,1-1 0,-1 1 0,-1 0 0,1-1 0,-1 0 0,1 0 0,-2 0 0,1-1 0,0 1 0,-1-1 0,0 1 0,0-1 0,-1 0 0,1 1 0,-1-1 0,-1 0 0,1 0 0,-1 0 0,0 0 0,0 0 0,-1 0 0,0 0 0,0 0 0,0 1 0,-4-12 0,3 14 0,0 0 0,-1 0 0,1 0 0,-1 0 0,0 1 0,0-1 0,0 1 0,0 0 0,0-1 0,0 1 0,0 1 0,-1-1 0,1 0 0,-1 1 0,0 0 0,1 0 0,-1 0 0,0 0 0,1 0 0,-1 1 0,0 0 0,-7 0 0,-2 0 0,-1 0 0,0 0 0,0 2 0,1 0 0,-15 4 0,5 1 0,1 2 0,-37 20 0,45-20 0,-1-1 0,0-1 0,-1-1 0,1 0 0,-1 0 0,-1-2 0,-20 4 0,32-8 0,-1 0 0,0 0 0,0-1 0,0 0 0,0 1 0,0-2 0,1 1 0,-1-1 0,0 0 0,1 0 0,0-1 0,-1 1 0,1-1 0,0 0 0,0-1 0,-7-6 0,-3-4 0,1-1 0,1-1 0,-18-25 0,-22-26 0,14 28-1365,29 26-5461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0 24575,'-39'3'0,"1"0"0,0 3 0,0 1 0,-38 12 0,55-13 0,-185 52 0,204-57 0,-1 0 0,0 0 0,0 0 0,1 0 0,-1 0 0,1 0 0,-1 1 0,1-1 0,-1 1 0,1 0 0,0 0 0,0 0 0,0 0 0,-4 4 0,6-4 0,-1-1 0,0 1 0,1 0 0,-1-1 0,1 1 0,0 0 0,-1-1 0,1 1 0,0 0 0,0-1 0,0 1 0,0 0 0,0-1 0,1 1 0,-1 0 0,0-1 0,1 1 0,1 3 0,3 5 0,1-1 0,0 1 0,0-1 0,1 0 0,1 0 0,8 7 0,7 9 0,-20-21 0,-1-1 0,1 1 0,-1-1 0,0 1 0,1 0 0,-2 0 0,1 0 0,0 0 0,-1 0 0,0 0 0,0 0 0,0 1 0,0-1 0,-1 0 0,1 1 0,-1-1 0,0 0 0,-1 1 0,1-1 0,-1 0 0,0 1 0,0-1 0,0 0 0,-1 0 0,1 0 0,-1 0 0,-3 6 0,0-3 0,0 0 0,-1 0 0,0 0 0,0-1 0,-1 0 0,0 0 0,0-1 0,0 1 0,-1-1 0,1-1 0,-1 0 0,-12 5 0,-12 1 0,0 0 0,-1-3 0,0 0 0,0-2 0,-66 0 0,71-4-119,8 0-89,1 0 1,0-2-1,-1 0 0,1-1 1,-31-8-1,33 4-6618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0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790 177 24575,'-2'-55'0,"0"30"0,2 0 0,4-43 0,-4 68 0,0 0 0,0-1 0,0 1 0,0 0 0,0 0 0,0 0 0,1 0 0,-1 0 0,0-1 0,0 1 0,0 0 0,0 0 0,0 0 0,0 0 0,0 0 0,0-1 0,0 1 0,0 0 0,1 0 0,-1 0 0,0 0 0,0 0 0,0 0 0,0 0 0,0 0 0,1 0 0,-1 0 0,0-1 0,0 1 0,0 0 0,0 0 0,0 0 0,1 0 0,-1 0 0,0 0 0,0 0 0,0 0 0,0 0 0,1 0 0,-1 0 0,0 0 0,0 0 0,0 1 0,0-1 0,0 0 0,1 0 0,-1 0 0,0 0 0,0 0 0,0 0 0,0 0 0,12 10 0,12 18 0,-22-25 0,17 24 0,-1 1 0,21 45 0,6 9 0,-42-76 0,0 1 0,1 0 0,-2-1 0,1 1 0,-1 0 0,0 0 0,-1 1 0,0-1 0,0 0 0,0 0 0,-1 1 0,0-1 0,-1 0 0,1 1 0,-1-1 0,-1 0 0,1 0 0,-1 0 0,-5 12 0,4-11 0,-1-1 0,0 1 0,-1-1 0,1 1 0,-1-1 0,-1-1 0,1 1 0,-1-1 0,0 0 0,-1 0 0,1-1 0,-1 1 0,0-2 0,0 1 0,-1-1 0,-11 5 0,-6-1 0,0 0 0,-1-2 0,0-1 0,-53 3 0,62-7 0,-55 11 0,51-7 0,0-2 0,-25 2 0,-2-3 0,19 0 0,0-1 0,-1-1 0,1-2 0,-40-6 0,55 4 0,0 0 0,-1-1 0,2-1 0,-1 0 0,1 0 0,0-2 0,0 1 0,0-2 0,1 0 0,1 0 0,-14-14 0,20 15 0,0 0 0,1 0 0,0 0 0,0 0 0,1-1 0,0 1 0,0-1 0,-1-11 0,-7-77 0,1 8 0,-22-69-1365,27 136-5461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24575,'4'0'0,"-2"0"0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808 7 24575,'-1'1'0,"0"-1"0,1 0 0,-1 0 0,0 0 0,1 1 0,-1-1 0,0 0 0,1 1 0,-1-1 0,1 0 0,-1 1 0,1-1 0,-1 1 0,1-1 0,-1 1 0,1-1 0,-1 1 0,1-1 0,0 1 0,-1 0 0,1-1 0,0 1 0,0-1 0,-1 1 0,1 0 0,0-1 0,0 1 0,0 0 0,0-1 0,0 1 0,0 0 0,0 0 0,0-1 0,0 1 0,0 0 0,0-1 0,0 1 0,0 0 0,0-1 0,1 1 0,-1-1 0,0 1 0,1 0 0,0 0 0,14 38 0,-13-34 0,2 4 0,30 82 0,-32-85 0,0 1 0,0-1 0,-1 1 0,0-1 0,0 1 0,-1 0 0,0-1 0,0 1 0,-1-1 0,0 1 0,-2 12 0,1-16 0,0-1 0,1 1 0,-1-1 0,0 1 0,0-1 0,0 0 0,-1 0 0,1 0 0,0 0 0,-1 0 0,1 0 0,-1-1 0,0 1 0,1-1 0,-1 0 0,0 0 0,0 0 0,0 0 0,0 0 0,0-1 0,0 1 0,0-1 0,-4 0 0,-13 1 0,0 0 0,-30-4 0,23 1 0,-72 1 0,-42-1 0,109-4 0,0-1 0,0-2 0,1-1 0,-53-25 0,75 32 0,-20-9 0,1-1 0,1-1 0,0-2 0,-32-24 0,54 35-76,1 0 1,-1 0-1,1 0 0,1-1 0,-1 1 0,1-1 0,0 0 0,0 0 1,1 0-1,0-1 0,0 1 0,0 0 0,1-1 0,0 1 1,0-1-1,1 1 0,0-13 0,3 5-6750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29 24575,'-1'-1'0,"1"0"0,-1 0 0,1 0 0,-1 0 0,1-1 0,-1 1 0,0 0 0,0 0 0,1 0 0,-1 0 0,0 0 0,0 1 0,0-1 0,0 0 0,0 0 0,0 1 0,0-1 0,0 0 0,-1 1 0,1-1 0,0 1 0,0-1 0,0 1 0,-1 0 0,1 0 0,0-1 0,-3 1 0,-39-5 0,38 5 0,-319-3 64,168 5-1493,133-2-5397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1066 243 24575,'0'7'0,"0"-1"0,1 1 0,0-1 0,0 1 0,1-1 0,0 0 0,0 1 0,0-1 0,1 0 0,0-1 0,0 1 0,1 0 0,-1-1 0,1 0 0,0 1 0,1-2 0,-1 1 0,7 5 0,-7-7 0,-1-1 0,1 1 0,0-1 0,0 0 0,0 0 0,0 0 0,0-1 0,0 1 0,1-1 0,-1 0 0,0 0 0,1-1 0,-1 1 0,1-1 0,-1 0 0,1 0 0,-1 0 0,1-1 0,-1 0 0,0 0 0,1 0 0,-1 0 0,0-1 0,0 1 0,0-1 0,0 0 0,7-5 0,-6 3 0,1 0 0,-2-1 0,1 0 0,0 0 0,-1 0 0,0 0 0,0-1 0,0 1 0,-1-1 0,0 0 0,0 0 0,-1 0 0,1-1 0,-1 1 0,-1-1 0,1 1 0,-1-1 0,0-7 0,1-10 0,-1 0 0,-1 1 0,-6-43 0,6 61 0,-1-1 0,-1 1 0,1 0 0,-1 0 0,0 0 0,0 0 0,-1 0 0,1 0 0,-1 1 0,0-1 0,0 1 0,-1 0 0,1 0 0,-1 0 0,0 0 0,0 1 0,0-1 0,0 1 0,-1 0 0,1 0 0,-1 1 0,0 0 0,0-1 0,0 1 0,0 1 0,0-1 0,0 1 0,-10-1 0,2 0 0,-1 0 0,1 2 0,0-1 0,-1 2 0,1-1 0,-1 2 0,1 0 0,0 1 0,0 0 0,-20 8 0,29-9 0,0 1 0,0 0 0,1 0 0,-1 0 0,1 0 0,-1 0 0,1 1 0,0 0 0,-3 5 0,4-6 0,0 0 0,0 0 0,0-1 0,0 1 0,0 0 0,-1-1 0,1 0 0,-1 1 0,0-1 0,1 0 0,-1-1 0,0 1 0,-5 2 0,6-5 0,0 1 0,0-1 0,0 1 0,1-1 0,-1 0 0,0 0 0,0 0 0,1 0 0,-1 0 0,0 0 0,1-1 0,-1 1 0,1 0 0,-1-1 0,1 1 0,0-1 0,0 0 0,0 1 0,0-1 0,0 0 0,0 0 0,0 0 0,0 1 0,1-1 0,-2-3 0,1 2 0,0-1 0,-1 1 0,0 0 0,0 0 0,0 0 0,0 0 0,0 0 0,-4-2 0,5 4 0,0 1 0,0 0 0,1 0 0,-1-1 0,0 1 0,0 0 0,0 0 0,0 0 0,0 0 0,0 0 0,0 0 0,0 0 0,0 0 0,0 1 0,0-1 0,0 0 0,0 0 0,1 1 0,-1-1 0,0 1 0,0-1 0,0 1 0,1-1 0,-1 1 0,0-1 0,0 1 0,1 0 0,-1-1 0,0 1 0,1 0 0,-1 0 0,1-1 0,-1 1 0,1 0 0,-1 0 0,1 1 0,-7 7 0,1-1 0,-1 0 0,-1 0 0,-12 11 0,15-16 0,1-1 0,-1 1 0,0-1 0,0 0 0,0 0 0,0 0 0,0 0 0,0-1 0,-1 0 0,1 0 0,-8-1 0,-60 0 0,60-1 0,-1 0 0,1 1 0,-1 0 0,1 1 0,0 1 0,-1 0 0,1 1 0,0 0 0,-18 7 0,4 4 0,-1-1 0,0-1 0,-1-1 0,0-2 0,-1-1 0,1-2 0,-1 0 0,-1-2 0,-41 0 0,31-3 0,28 0 0,0 0 0,0-1 0,1 0 0,-1-1 0,0-1 0,-23-5 0,33 6 4,1-1 0,0 1-1,-1 0 1,1-1-1,0 0 1,0 1 0,0-1-1,0 0 1,0 0 0,0 0-1,1 0 1,-1 0-1,1-1 1,-1 1 0,1-1-1,0 1 1,0 0 0,0-1-1,0 0 1,1 1-1,-1-1 1,1 1 0,-1-1-1,1 0 1,0 0 0,0 1-1,0-1 1,0 0-1,1 1 1,-1-1 0,1 0-1,1-4 1,0 0-128,0 0 0,0 0 1,0 1-1,1-1 0,1 1 0,-1-1 1,1 1-1,0 0 0,0 0 0,1 1 1,6-7-1,2 1-6702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2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24575,'2'15'0,"0"0"0,1 0 0,1 0 0,1 0 0,0-1 0,1 0 0,12 23 0,7 4-1365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2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24575,'3'2'0,"0"0"0,0 1 0,0-1 0,0 0 0,0 1 0,-1 0 0,1 0 0,-1-1 0,1 1 0,-1 1 0,0-1 0,3 6 0,4 6 0,-4-9 0,-1 0 0,0 0 0,0 1 0,0 0 0,-1-1 0,0 1 0,-1 0 0,0 1 0,0-1 0,0 0 0,-1 1 0,0-1 0,0 1 0,-1-1 0,0 1 0,0-1 0,-1 1 0,0-1 0,-3 12 0,1-7 0,-1 0 0,-1 0 0,0 0 0,0-1 0,-1 0 0,-1 0 0,0 0 0,0-1 0,-1 0 0,-17 16 0,-100 85-1365,113-101-5461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0 24575,'-5'0'0,"-5"0"0,-2 5 0,-2 1 0,-5 0 0,-2-1 0,-3-2 0,-2-1 0,0-1 0,-1 0 0,0-1 0,-1-1 0,1 1 0,1 0 0,-1 0 0,1 0 0,-1-1 0,5 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438 187 24575,'-3'0'0,"1"0"0,0-1 0,0 1 0,0-1 0,0 0 0,0 0 0,0 0 0,0 0 0,0 0 0,1 0 0,-1 0 0,0-1 0,1 1 0,-1-1 0,1 1 0,-1-1 0,1 1 0,0-1 0,-1 0 0,1 0 0,0 0 0,0 0 0,0 0 0,1 0 0,-1 0 0,0 0 0,0-2 0,-2-7 0,1 1 0,-1-1 0,0-20 0,3 27 0,-1 1 0,1-1 0,0 0 0,1 0 0,-1 1 0,1-1 0,0 0 0,0 0 0,0 1 0,0-1 0,0 1 0,1-1 0,0 1 0,-1 0 0,1 0 0,1-1 0,3-3 0,-4 5 0,0 1 0,0-1 0,0 1 0,0-1 0,1 1 0,-1 0 0,1 0 0,-1 0 0,1 0 0,-1 0 0,1 1 0,-1-1 0,1 1 0,-1 0 0,1 0 0,0 0 0,-1 0 0,1 0 0,0 0 0,-1 1 0,1-1 0,-1 1 0,1 0 0,-1 0 0,1 0 0,2 1 0,-2-1 0,-1 0 0,0 0 0,0 0 0,0 0 0,0 1 0,0-1 0,0 1 0,0-1 0,0 1 0,0-1 0,-1 1 0,1 0 0,-1 0 0,1 0 0,-1 0 0,0 0 0,1 0 0,-1 0 0,0 1 0,-1-1 0,1 0 0,0 1 0,-1-1 0,1 0 0,-1 1 0,0-1 0,0 1 0,0-1 0,0 0 0,0 1 0,-1 2 0,1-1 0,-1-1 0,0 1 0,-1-1 0,1 0 0,-1 1 0,1-1 0,-1 0 0,0 0 0,0 0 0,-1 0 0,1 0 0,0-1 0,-1 1 0,0-1 0,0 1 0,1-1 0,-1 0 0,0 0 0,-7 3 0,-20 7 0,-1-2 0,0-1 0,-1-1 0,-59 7 0,40-11 0,1-3 0,-58-5 0,86 0-1365,5-2-5461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24575,'0'5'0,"-5"1"0,-5 0 0,-6-1 0,-5 2 0,-3 1 0,-2-1 0,-2-2 0,1-2 0,3-1-8191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4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1182 376 24575,'-504'0'0,"496"1"0,1-1 0,-1-1 0,1 1 0,-1-1 0,1-1 0,0 1 0,0-1 0,0-1 0,0 1 0,0-1 0,-7-4 0,11 4 0,-1 1 0,1-1 0,0 0 0,0 0 0,1 0 0,-1 0 0,0-1 0,1 1 0,0-1 0,0 1 0,0-1 0,0 0 0,1 0 0,-1 0 0,1 0 0,0 0 0,0 0 0,1 0 0,-1 0 0,1-8 0,-1-6 0,1 0 0,0 1 0,2-1 0,0 0 0,1 0 0,0 1 0,2-1 0,0 1 0,14-32 0,-18 48 0,0-1 0,0 1 0,0-1 0,-1 1 0,1-1 0,-1 0 0,1 1 0,-1-1 0,0 0 0,1 1 0,-1-1 0,0 0 0,0 0 0,0 1 0,0-1 0,-1 0 0,1 1 0,0-1 0,-1 0 0,1 1 0,-1-1 0,0 0 0,-1-2 0,0 2 0,1 0 0,-1 1 0,0-1 0,-1 1 0,1-1 0,0 1 0,0 0 0,0-1 0,-1 1 0,1 0 0,-1 1 0,1-1 0,-1 0 0,-3 0 0,-12-1 0,0 1 0,0 1 0,-32 3 0,36-2 0,21-1 0,1 0 0,-1 0 0,1 1 0,-1 0 0,0 1 0,0 0 0,1 0 0,-1 0 0,0 1 0,9 5 0,-12-5 0,0-1 0,0 1 0,0 0 0,0 0 0,0 0 0,-1 0 0,0 1 0,1-1 0,-1 1 0,0 0 0,-1 0 0,1 0 0,-1 0 0,0 1 0,0-1 0,0 1 0,0-1 0,-1 1 0,0 0 0,1 6 0,-1-4 0,0 0 0,0 1 0,-1-1 0,0 0 0,0 0 0,-1 0 0,0 0 0,0 0 0,-1 0 0,0 0 0,0 0 0,0 0 0,-1-1 0,0 1 0,0-1 0,-1 0 0,0 0 0,0 0 0,0 0 0,-1-1 0,0 1 0,0-1 0,0 0 0,-1-1 0,1 1 0,-1-1 0,0-1 0,-7 5 0,12-8 0,-43 21 0,-88 30 0,119-47 0,-1-1 0,1 0 0,0-1 0,-1 0 0,0-1 0,1-1 0,-1 0 0,1 0 0,-1-2 0,0 0 0,-24-6 0,34 6 4,-1 0-1,0-1 0,1 1 0,-1-1 1,1 0-1,0 0 0,0-1 1,0 1-1,0-1 0,0 0 0,1 0 1,0 0-1,-4-7 0,-31-66-252,22 40-913,8 21-5664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4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1 24575,'-12'0'0,"-1"-1"0,1 2 0,0-1 0,0 2 0,1-1 0,-1 2 0,0-1 0,0 2 0,1 0 0,0 0 0,-13 7 0,-116 64 0,41-15 0,35-32 0,52-24 0,0 1 0,0 0 0,0 1 0,-20 13 0,14-8 0,15-9 0,0-1 0,1 0 0,-1 1 0,1-1 0,-1 1 0,1 0 0,-1 0 0,1 0 0,0 0 0,0 0 0,0 0 0,0 1 0,-2 3 0,4-5 0,0 0 0,0-1 0,0 1 0,0 0 0,0-1 0,1 1 0,-1 0 0,0-1 0,1 1 0,-1 0 0,0-1 0,1 1 0,-1-1 0,1 1 0,-1-1 0,1 1 0,-1-1 0,1 1 0,-1-1 0,1 1 0,0-1 0,-1 0 0,1 1 0,0-1 0,-1 0 0,1 1 0,0-1 0,-1 0 0,1 0 0,0 0 0,0 0 0,-1 0 0,1 0 0,0 0 0,0 0 0,32 4 0,-30-4 0,12 1-195,1-1 0,-1 0 0,1-1 0,-1-1 0,1 0 0,18-5 0,-16 0-6631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0 24575,'-5'0'0,"-6"0"0,-5 0 0,-5 0 0,-3 0 0,-2 0 0,-1 0 0,-1 0 0,0 0 0,1 0 0,0 0 0,0 0 0,0 0 0,1 0 0,-1 0 0,1 0 0,0 0 0,4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8:0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24575,'-77'-1'0,"-85"3"0,161-2 3,-1 0-1,1 0 1,0 0-1,0 0 0,0 0 1,-1 0-1,1 0 1,0 0-1,0 0 1,0 0-1,-1 1 1,1-1-1,0 1 0,0-1 1,0 1-1,0-1 1,0 1-1,0 0 1,0-1-1,0 1 1,0 0-1,0 0 0,0 0 1,0 0-1,1-1 1,-1 1-1,0 0 1,1 0-1,-1 1 1,1-1-1,-1 0 0,1 0 1,-1 0-1,1 0 1,0 0-1,-1 1 1,1-1-1,0 0 1,0 0-1,0 0 0,0 1 1,0-1-1,0 0 1,0 0-1,1 0 1,-1 1-1,0-1 1,1 2-1,1 1-137,1 1 0,-1-1 0,1 1 0,0-1 0,0 0 0,0 0 0,0 0 0,1 0 0,0-1 0,7 7 0,5-1-6691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0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58 24575,'-2'1'0,"1"-1"0,0 1 0,0-1 0,0 1 0,-1-1 0,1 1 0,0 0 0,0 0 0,0-1 0,0 1 0,0 0 0,1 0 0,-1 0 0,0 0 0,0 0 0,0 0 0,1 0 0,-1 1 0,1-1 0,-1 0 0,1 0 0,-1 0 0,1 1 0,0-1 0,-1 0 0,1 0 0,0 1 0,0 2 0,-1 0 0,1 0 0,-1 1 0,1-1 0,0 1 0,1-1 0,-1 1 0,2 5 0,0-5 0,1 1 0,0 0 0,0 0 0,1-1 0,-1 0 0,1 0 0,0 0 0,1 0 0,-1-1 0,1 1 0,0-1 0,0 0 0,0-1 0,1 1 0,-1-1 0,1 0 0,0 0 0,0-1 0,0 0 0,0 0 0,0 0 0,9 1 0,-10-2 0,1 0 0,-1-1 0,1 1 0,-1-1 0,0 0 0,1-1 0,-1 1 0,1-1 0,-1 0 0,0 0 0,0-1 0,1 1 0,-1-1 0,0-1 0,0 1 0,-1-1 0,1 1 0,-1-1 0,1 0 0,-1-1 0,0 1 0,0-1 0,0 0 0,0 0 0,-1 0 0,4-7 0,-4 6 0,1 0 0,-2 0 0,1-1 0,-1 1 0,1-1 0,-2 0 0,1 0 0,-1 1 0,1-1 0,-2 0 0,1 0 0,-1-10 0,0 12 0,-1 1 0,0-1 0,-1 1 0,1 0 0,-1 0 0,1-1 0,-1 1 0,0 0 0,0 0 0,0 0 0,-1 1 0,1-1 0,-1 1 0,1-1 0,-1 1 0,0 0 0,0 0 0,0 0 0,0 0 0,0 0 0,0 1 0,-6-2 0,-1-1 0,0 0 0,0 1 0,0 0 0,-1 1 0,1 0 0,-1 1 0,0 0 0,1 1 0,-1 0 0,-18 2 0,21-1 0,1 1 0,0-1 0,0 1 0,0 0 0,1 1 0,-1-1 0,1 1 0,-1 1 0,1-1 0,0 1 0,0 0 0,0 0 0,1 1 0,-1 0 0,1 0 0,-8 10 0,-22 45 0,27-45 0,-1 0 0,0-1 0,0 0 0,-1 0 0,-1-1 0,-24 23 0,34-35 0,-1 0 0,1 0 0,-1 0 0,1-1 0,-1 1 0,0 0 0,0 0 0,1-1 0,-1 1 0,0-1 0,0 0 0,0 0 0,0 1 0,1-1 0,-1 0 0,0 0 0,0-1 0,0 1 0,0 0 0,1-1 0,-1 1 0,0-1 0,0 1 0,0-1 0,1 0 0,-1 0 0,1 0 0,-1 0 0,0 0 0,1 0 0,0 0 0,-2-2 0,-6-6 0,0 0 0,1 0 0,1-1 0,-8-11 0,-10-12 0,8 19 0,-1 0 0,0 1 0,-1 1 0,-20-9 0,38 20 4,0 0 1,-1 1-1,1-1 0,0 1 0,-1-1 1,1 1-1,0-1 0,-1 1 0,1 0 0,0 0 1,-1 0-1,1 0 0,-1 0 0,1 0 0,0 0 1,-1 0-1,1 0 0,-1 1 0,1-1 0,0 0 1,-1 1-1,1-1 0,-2 2 0,-21 23-977,21-21 480,-6 9-6333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0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32 24575,'-9'2'0,"0"-1"0,1 1 0,-1 0 0,1 1 0,0 0 0,-12 6 0,-12 3 0,-18 6 0,-1-4 0,-1-1 0,0-3 0,-1-2 0,-90 2 0,91-11 0,27-1 0,-1 1 0,1 2 0,0 0 0,0 2 0,-25 6 0,46-8 0,0 0 0,1-1 0,-1 1 0,0-1 0,0 1 0,0-1 0,1 0 0,-1 0 0,0-1 0,0 1 0,1-1 0,-1 0 0,0 0 0,1 0 0,-1-1 0,1 1 0,-1-1 0,1 0 0,0 0 0,-1 0 0,1 0 0,0 0 0,0-1 0,-4-5 0,0 0 0,1 0 0,1-1 0,-1 1 0,1-1 0,1-1 0,0 1 0,0 0 0,-3-13 0,7 20 0,0 1 0,0-1 0,-1 1 0,1-1 0,0 1 0,-1 0 0,0-1 0,1 1 0,-1 0 0,0-1 0,0 1 0,1 0 0,-1 0 0,0 0 0,0 0 0,0 0 0,-1 0 0,1 0 0,0 0 0,0 0 0,0 0 0,-1 1 0,1-1 0,0 0 0,-3 0 0,2 1 0,0 0 0,0 1 0,0-1 0,0 1 0,0-1 0,1 1 0,-1-1 0,0 1 0,0 0 0,0 0 0,1 0 0,-1 0 0,1 0 0,-1 0 0,1 0 0,-3 3 0,-2 2 0,1-1 0,0 1 0,0 0 0,1 1 0,0-1 0,0 1 0,0 0 0,1 0 0,-3 8 0,4-8 0,1 0 0,0-1 0,1 1 0,-1 0 0,1-1 0,1 1 0,-1 0 0,1-1 0,0 1 0,0 0 0,1-1 0,3 9 0,-3-11 0,0 0 0,0 0 0,0 0 0,1-1 0,-1 1 0,1-1 0,0 0 0,0 0 0,0 0 0,0 0 0,0 0 0,1-1 0,-1 1 0,1-1 0,0 0 0,-1 0 0,1 0 0,0-1 0,0 1 0,8 1 0,33 7 0,1-2 0,1-2 0,50-1 0,-1-5 0,-129 2 0,1 3 0,-52 12 0,48-7 0,-1-3 0,0-1 0,-39 1 0,-42-5 0,-162-6 0,276 3 0,0 1 0,0-1 0,0 0 0,1 0 0,-1 0 0,0 0 0,1-1 0,-1 1 0,1-1 0,-1 0 0,1 0 0,0 0 0,0-1 0,0 1 0,0-1 0,0 0 0,0 0 0,1 0 0,0 0 0,-1 0 0,1 0 0,0 0 0,0-1 0,1 1 0,-1-1 0,1 0 0,0 1 0,0-1 0,0 0 0,0 0 0,1 0 0,-1 0 0,1-5 0,0 3 0,0 0 0,0 0 0,1 0 0,0 0 0,0 0 0,0 0 0,1 0 0,0 0 0,0 0 0,0 0 0,1 1 0,0-1 0,0 1 0,0 0 0,1-1 0,-1 2 0,1-1 0,0 0 0,1 1 0,7-7 0,-5 7 0,0 1 0,0-1 0,0 1 0,0 0 0,1 1 0,-1 0 0,1 0 0,-1 0 0,1 1 0,0 0 0,-1 1 0,1 0 0,0 0 0,15 3 0,-19-3 0,1 1 0,-1 0 0,0 0 0,0 1 0,1-1 0,-1 1 0,0 0 0,-1 0 0,1 1 0,0-1 0,-1 1 0,1-1 0,-1 1 0,0 0 0,0 1 0,0-1 0,0 0 0,0 1 0,-1 0 0,0-1 0,1 1 0,-2 0 0,1 0 0,0 0 0,-1 0 0,1 1 0,0 4 0,-1-2 0,0 1 0,0-1 0,0 1 0,-1-1 0,0 1 0,0 0 0,-1-1 0,0 1 0,0-1 0,-1 0 0,0 1 0,0-1 0,-5 8 0,3-7 0,-2 0 0,1 0 0,-1-1 0,0 0 0,-1 0 0,1-1 0,-2 0 0,1 0 0,0 0 0,-12 5 0,-6 5-227,-1-1-1,-1-1 1,0-1-1,-1-2 1,-43 13-1,53-21-6598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2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1070 0 24575,'19'60'0,"23"19"0,-42-79 0,0 1 0,0 0 0,0-1 0,0 1 0,0 0 0,0-1 0,0 1 0,0 0 0,0-1 0,0 1 0,0 0 0,-1-1 0,1 1 0,0 0 0,0-1 0,-1 1 0,1-1 0,0 1 0,-1 0 0,1-1 0,-1 1 0,1-1 0,-1 1 0,1-1 0,-1 0 0,1 1 0,-1-1 0,1 1 0,-1-1 0,1 0 0,-1 1 0,0-1 0,1 0 0,-1 0 0,0 0 0,1 1 0,-1-1 0,0 0 0,1 0 0,-2 0 0,-38 5 0,15-2 0,24-3 0,-1 1 0,1 0 0,-1 0 0,1 0 0,-1 0 0,1 0 0,0 0 0,-1 0 0,1 0 0,0 0 0,0 1 0,0-1 0,0 1 0,0-1 0,0 1 0,0-1 0,1 1 0,-1-1 0,0 1 0,1-1 0,0 1 0,-1 0 0,1 0 0,0-1 0,0 1 0,-1 0 0,2-1 0,-1 1 0,0 0 0,0-1 0,0 1 0,1 0 0,-1-1 0,1 1 0,-1 0 0,1-1 0,0 1 0,0-1 0,-1 1 0,2 1 0,0 1 0,0-1 0,0 1 0,0-1 0,0 1 0,1-1 0,0 0 0,-1 0 0,1 0 0,0 0 0,0 0 0,0-1 0,1 1 0,-1-1 0,1 0 0,-1 0 0,6 2 0,4-2 0,1-1 0,-1 0 0,25-3 0,-17 1 0,-189 14 0,31-10 0,-109-6 0,244 2 0,0 1 0,1-1 0,-1 1 0,1-1 0,-1 1 0,1-1 0,-1 0 0,1 0 0,0 0 0,-1 0 0,1 0 0,0 0 0,0 0 0,0-1 0,0 1 0,0 0 0,0-1 0,0 1 0,0 0 0,0-1 0,1 1 0,-1-1 0,0 0 0,1 1 0,0-1 0,-1 1 0,1-1 0,0 0 0,0 1 0,0-1 0,0-1 0,1-66 0,1 45 0,-2 22 0,0 0 0,0 0 0,0 0 0,0 0 0,0 0 0,0 0 0,1-1 0,-1 1 0,1 0 0,-1 0 0,1 0 0,0 0 0,0 0 0,0 0 0,0 1 0,0-1 0,0 0 0,0 0 0,1 1 0,-1-1 0,1 0 0,-1 1 0,2-2 0,0 3 0,-1 0 0,0-1 0,0 1 0,0 0 0,1 0 0,-1 0 0,0 0 0,0 1 0,0-1 0,0 1 0,0-1 0,1 1 0,-1 0 0,0 0 0,0 0 0,0 0 0,-1 0 0,1 0 0,0 0 0,0 1 0,-1-1 0,1 1 0,1 1 0,10 7 0,1-1 0,0-1 0,0 0 0,22 8 0,-22-10 0,1 0 0,-1 2 0,0 0 0,18 13 0,-32-21 0,0 1 0,0-1 0,0 0 0,0 0 0,1 0 0,-1 0 0,0 0 0,0 1 0,0-1 0,0 0 0,0 0 0,0 0 0,1 1 0,-1-1 0,0 0 0,0 0 0,0 0 0,0 1 0,0-1 0,0 0 0,0 0 0,0 1 0,0-1 0,0 0 0,0 0 0,0 0 0,0 1 0,0-1 0,0 0 0,0 0 0,0 0 0,0 1 0,-1-1 0,1 0 0,0 0 0,0 0 0,0 1 0,0-1 0,0 0 0,0 0 0,-1 0 0,1 0 0,0 1 0,0-1 0,0 0 0,-1 0 0,1 0 0,0 0 0,0 0 0,0 0 0,-1 0 0,-18 8 0,-22-1 0,41-7 0,-61 7 0,-79-1 0,118-6 0,-62-3 0,79 2 0,1 1 0,-1-1 0,1 0 0,0 0 0,-1-1 0,1 1 0,0-1 0,0 0 0,0 0 0,0 0 0,0-1 0,1 1 0,-1-1 0,1 0 0,-5-5 0,4 2 0,1-1 0,0 0 0,0-1 0,1 1 0,-1 0 0,2-1 0,-1 0 0,1 1 0,0-1 0,1 0 0,0-14 0,10 42 0,-8-19 0,-1 1 0,1 0 0,-1 0 0,0-1 0,0 1 0,0 0 0,0 0 0,0 0 0,0 0 0,0 0 0,0 1 0,-1-1 0,1 0 0,-1 0 0,0 0 0,1 1 0,-1-1 0,0 0 0,0 0 0,-1 1 0,1-1 0,0 0 0,-1 0 0,1 0 0,-1 1 0,-2 2 0,1-1 0,-1-1 0,0 0 0,0 0 0,-1-1 0,1 1 0,-1-1 0,1 1 0,-1-1 0,0 0 0,0-1 0,0 1 0,0-1 0,0 1 0,0-1 0,0 0 0,0-1 0,-7 1 0,-12 1 0,1-2 0,-27-2 0,10 0 0,34 2 0,-1 0 0,1 0 0,0-1 0,0 1 0,0-1 0,0-1 0,0 1 0,0-1 0,0 0 0,1 0 0,-1 0 0,1 0 0,-1-1 0,-7-6 0,3 0 0,0 0 0,1-1 0,1 0 0,-12-19 0,15 22 0,2 4 0,0 0 0,0 0 0,0 0 0,0 0 0,1 0 0,0-1 0,0 1 0,0-1 0,0 1 0,0-1 0,1 1 0,-1-1 0,1 1 0,0-8 0,1 9 0,0 1 0,-1-1 0,1 0 0,0 1 0,0-1 0,0 1 0,0-1 0,0 1 0,0-1 0,1 1 0,-1 0 0,0 0 0,1 0 0,-1-1 0,1 1 0,0 0 0,-1 1 0,1-1 0,-1 0 0,1 0 0,0 1 0,0-1 0,-1 1 0,1 0 0,0-1 0,0 1 0,0 0 0,0 0 0,-1 0 0,4 0 0,3 0 0,0 0 0,0 0 0,0 0 0,-1 1 0,1 0 0,9 2 0,-15-2 0,0 0 0,0 0 0,0 0 0,0 0 0,-1 0 0,1 0 0,0 0 0,-1 1 0,1-1 0,-1 1 0,0-1 0,1 1 0,-1-1 0,0 1 0,0 0 0,0-1 0,0 1 0,0 0 0,0 0 0,-1 0 0,1 0 0,-1 0 0,1 0 0,-1 0 0,0 0 0,1 0 0,-1 0 0,-1 3 0,8 108 0,-7-109 4,1 0 0,-1 0 0,0 0 0,0 0 0,-1 0-1,1 0 1,-1 0 0,0 0 0,0 0 0,0-1 0,-1 1 0,1 0-1,-1-1 1,0 1 0,0-1 0,0 1 0,0-1 0,-1 0 0,1 0 0,-1 0-1,0 0 1,0-1 0,0 1 0,0-1 0,0 1 0,-1-1 0,1 0-1,-1-1 1,1 1 0,-7 2 0,1-1-128,-1 0 0,1-1 1,-1 1-1,0-2 0,0 1 0,0-2 1,0 1-1,0-1 0,0-1 0,0 0 1,-11-2-1,10 0-6702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1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0 24575,'-11'1'0,"1"-1"0,0 2 0,-1-1 0,1 1 0,0 1 0,0 0 0,1 0 0,-1 1 0,1 0 0,-1 1 0,1 0 0,1 0 0,-1 1 0,1 0 0,0 0 0,0 1 0,1 0 0,0 1 0,-12 15 0,19-22 0,-1 0 0,0 0 0,1 0 0,-1 0 0,1 1 0,0-1 0,-1 0 0,1 0 0,0 1 0,0-1 0,0 0 0,0 1 0,0-1 0,0 0 0,0 1 0,0-1 0,0 0 0,1 0 0,-1 1 0,1-1 0,-1 0 0,1 0 0,0 2 0,1 0 0,0-1 0,0 0 0,0 1 0,0-1 0,1 0 0,-1 0 0,1 0 0,-1-1 0,6 4 0,7 1 0,0 0 0,0-1 0,18 4 0,-24-7 0,-7-2 0,-1 1 0,1-1 0,0 0 0,-1 1 0,1-1 0,-1 1 0,1 0 0,-1-1 0,0 1 0,1 0 0,-1 0 0,0 0 0,1 0 0,-1 0 0,0 0 0,0 0 0,0 0 0,0 1 0,0-1 0,0 0 0,1 3 0,-2-3 0,0 0 0,0 1 0,0-1 0,0 1 0,0-1 0,0 0 0,0 1 0,-1-1 0,1 0 0,0 0 0,-1 1 0,0-1 0,1 0 0,-1 0 0,0 1 0,1-1 0,-1 0 0,0 0 0,-2 2 0,-3 3 0,0 0 0,-1-1 0,0 1 0,0-1 0,0-1 0,-14 7 0,-22 4 0,0-1 0,-1-2 0,-1-3 0,-60 6 0,93-13 0,0-1 0,0 0 0,0-1 0,-1 0 0,1-1 0,-14-2 0,21 1 0,0 1 0,0-1 0,1 1 0,-1-1 0,0-1 0,1 1 0,0-1 0,-1 1 0,1-1 0,0 0 0,0-1 0,1 1 0,-1-1 0,1 0 0,-1 0 0,1 0 0,-3-6 0,1 0 0,0 0 0,1 0 0,0-1 0,0 1 0,1-1 0,1 0 0,-2-12 0,-5-26 0,8 47 0,1-1 0,-1 0 0,0 1 0,0-1 0,0 0 0,0 1 0,0 0 0,0-1 0,-1 1 0,1 0 0,-1-1 0,0 1 0,0 0 0,0 0 0,0 0 0,0 1 0,0-1 0,-4-2 0,4 4 0,0-1 0,0 1 0,0 0 0,0-1 0,0 1 0,0 0 0,0 0 0,-1 1 0,1-1 0,0 0 0,0 1 0,0-1 0,0 1 0,0 0 0,0-1 0,0 1 0,0 0 0,0 0 0,1 0 0,-1 1 0,0-1 0,1 0 0,-1 1 0,-1 1 0,-8 7 0,1-1 0,1 2 0,-1-1 0,2 1 0,0 0 0,0 1 0,1 0 0,-7 15 0,12-23 0,1-1 0,0 0 0,-1 0 0,1 0 0,0 1 0,1-1 0,-1 1 0,1-1 0,-1 1 0,1-1 0,0 1 0,0-1 0,1 0 0,-1 1 0,1-1 0,0 1 0,-1-1 0,1 0 0,1 1 0,-1-1 0,0 0 0,1 0 0,0 0 0,0 0 0,0 0 0,0 0 0,0-1 0,0 1 0,1-1 0,-1 1 0,1-1 0,0 0 0,0 0 0,0 0 0,0 0 0,0-1 0,0 1 0,4 0 0,0 1-62,1-1 0,-1 0 0,1 0 0,0 0 0,0-1 0,0-1 0,0 1 0,-1-1 0,1-1 0,0 0 0,0 0 0,0 0-1,0-1 1,-1 0 0,1 0 0,-1-1 0,1 0 0,-1 0 0,0-1 0,0 0 0,8-6 0,3-6-6764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0 24575,'-5'0'0,"-5"0"0,-6 0 0,-5 0 0,-3 0 0,-2 0 0,-2 0 0,1 0 0,-1 0 0,1 0 0,-1 0 0,2 0 0,-1 0 0,5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4 24575,'-3'1'0,"1"-1"0,0 1 0,0-1 0,0 1 0,-1 0 0,1 0 0,0 0 0,0 0 0,0 0 0,1 0 0,-1 1 0,0-1 0,0 0 0,1 1 0,-1 0 0,1-1 0,-1 1 0,1 0 0,0 0 0,-1 0 0,1 0 0,0 0 0,0 0 0,1 0 0,-1 0 0,0 0 0,1 0 0,-1 5 0,-1-3 0,2 0 0,-1 0 0,0 0 0,1 0 0,0 0 0,0 1 0,0-1 0,0 0 0,1 0 0,-1 0 0,1 0 0,0 0 0,1 0 0,2 7 0,-1-7 0,0-1 0,0 1 0,0-1 0,0 0 0,1 0 0,-1 0 0,1 0 0,0 0 0,0-1 0,0 0 0,0 0 0,0 0 0,1 0 0,-1 0 0,10 1 0,-11-3 0,-1 1 0,1-1 0,0 1 0,0-1 0,0 0 0,0-1 0,0 1 0,0 0 0,0-1 0,-1 1 0,1-1 0,0 0 0,0 0 0,0 0 0,-1-1 0,1 1 0,-1 0 0,1-1 0,-1 0 0,0 1 0,1-1 0,-1 0 0,0 0 0,0-1 0,3-3 0,1-3 0,-1 0 0,1 0 0,-2 0 0,1 0 0,-1-1 0,-1 1 0,0-1 0,0 0 0,2-15 0,-6 24 0,1-1 0,-1 1 0,1 0 0,-1-1 0,0 1 0,1 0 0,-1 0 0,0 0 0,0 0 0,0 0 0,0 0 0,0 0 0,0 0 0,0 0 0,-1 0 0,1 0 0,0 1 0,0-1 0,0 1 0,-1-1 0,1 1 0,0-1 0,-1 1 0,1-1 0,-1 1 0,1 0 0,-2 0 0,-45-2 0,40 2 0,-20 1 0,-1 2 0,1 1 0,0 2 0,0 0 0,-28 11 0,25-8 0,-35 8 0,47-14 0,0 2 0,0 0 0,1 1 0,-1 1 0,-23 13 0,40-19 0,0 1 0,0-1 0,0 0 0,0 1 0,0-1 0,-1 0 0,1-1 0,0 1 0,-1 0 0,1-1 0,0 1 0,-1-1 0,1 0 0,-1 1 0,1-1 0,0 0 0,-1-1 0,1 1 0,-1 0 0,1-1 0,0 1 0,-1-1 0,1 0 0,0 0 0,-1 0 0,-1-1 0,0-2 0,1 1 0,0-1 0,0 0 0,0 1 0,1-1 0,-1-1 0,1 1 0,0 0 0,0 0 0,0-1 0,1 1 0,0-1 0,-1-5 0,-3-12-1365,2 1-5461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4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95 24575,'3'-1'0,"1"0"0,0-1 0,0 1 0,-1-1 0,1 0 0,-1 0 0,0 0 0,1-1 0,-1 1 0,0-1 0,0 0 0,-1 0 0,5-5 0,15-13 0,-15 15 0,1 1 0,0 0 0,0 1 0,0-1 0,1 2 0,16-6 0,-23 8 0,0 1 0,0-1 0,0 1 0,0 0 0,0 0 0,0 0 0,1 0 0,-1 1 0,0-1 0,0 0 0,0 1 0,0 0 0,0-1 0,0 1 0,0 0 0,0 0 0,0 0 0,0 0 0,-1 0 0,1 1 0,0-1 0,-1 0 0,1 1 0,-1-1 0,1 1 0,-1 0 0,0 0 0,0-1 0,0 1 0,0 0 0,0 0 0,0 0 0,0 0 0,0 0 0,0 3 0,2 4 0,-1-1 0,0 1 0,0 0 0,-1-1 0,0 1 0,0 0 0,-1 0 0,0 0 0,-1 0 0,0-1 0,0 1 0,-4 12 0,3-15 0,0 0 0,-1 0 0,1 0 0,-1-1 0,-1 1 0,1-1 0,-1 0 0,0 0 0,0 0 0,0 0 0,0-1 0,-1 0 0,0 0 0,0 0 0,0 0 0,-1-1 0,-10 6 0,-6 0 0,0 0 0,-1-2 0,1 0 0,-2-1 0,1-2 0,-1 0 0,1-2 0,-29 0 0,48-2 0,1 0 0,-1-1 0,1 1 0,-1-1 0,1 0 0,-1 0 0,1 0 0,0 0 0,-1-1 0,1 1 0,0-1 0,0 0 0,0 0 0,0 0 0,0 0 0,1-1 0,-1 1 0,1-1 0,-1 1 0,1-1 0,0 0 0,0 0 0,0 0 0,0 0 0,1 0 0,-1-1 0,1 1 0,0 0 0,0-1 0,-1-3 0,3 16-72,0-1 1,0 0-1,-1 0 0,0 0 0,-1 1 0,0-1 0,0 0 0,-1 0 1,0 0-1,0 0 0,-1 0 0,0 0 0,0-1 0,-1 0 0,0 1 1,0-1-1,-1 0 0,-5 6 0,-3-2-6754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24575,'4'0'0,"2"5"0,-1 5 0,5 2 0,-1 3 0,-1 3 0,2-1 0,0 1 0,-3 2 0,-1 2 0,1-3 0,1 0 0,-2 2 0,-1 1 0,2-3 0,1 0 0,-1-4-8191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158 163 24575,'-6'0'0,"0"-1"0,1-1 0,-1 1 0,1-1 0,0 0 0,0 0 0,0-1 0,0 0 0,0 1 0,0-2 0,0 1 0,1 0 0,0-1 0,0 0 0,0 0 0,-5-6 0,7 8 0,0 0 0,0 0 0,1 0 0,-1-1 0,0 1 0,1 0 0,-1-1 0,1 1 0,0-1 0,0 0 0,0 1 0,0-1 0,0 0 0,1 0 0,-1 1 0,1-1 0,0 0 0,0 0 0,0 0 0,0 0 0,0 1 0,1-1 0,-1 0 0,1 0 0,0 0 0,0 1 0,0-1 0,0 0 0,0 1 0,0-1 0,1 1 0,-1 0 0,3-4 0,-2 4 0,0 0 0,0 0 0,0 0 0,1 1 0,-1-1 0,0 1 0,0-1 0,1 1 0,-1 0 0,1 0 0,-1 0 0,1 0 0,0 0 0,-1 1 0,1-1 0,0 1 0,-1 0 0,1 0 0,0 0 0,0 0 0,-1 0 0,1 0 0,0 1 0,0-1 0,-1 1 0,1 0 0,-1 0 0,1 0 0,-1 0 0,1 0 0,-1 1 0,0-1 0,1 1 0,-1-1 0,0 1 0,0 0 0,0 0 0,0 0 0,0 0 0,1 2 0,2 2 0,0 0 0,0 0 0,-1 1 0,0 0 0,0-1 0,0 1 0,-1 1 0,0-1 0,-1 0 0,0 1 0,0-1 0,2 16 0,-4-17 6,-1 0-1,0 0 1,0-1-1,0 1 0,-1-1 1,0 1-1,0-1 1,0 0-1,0 1 1,-1-1-1,0 0 1,0-1-1,-1 1 0,1 0 1,-1-1-1,0 0 1,0 0-1,-1 0 1,1 0-1,-1-1 1,-5 4-1,-3 1-191,0-1 1,0 0-1,-1-1 0,0-1 1,0 0-1,0-1 1,-16 3-1,10-3-6640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6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24575,'1'5'0,"0"0"0,0 0 0,1-1 0,0 1 0,0-1 0,0 0 0,1 1 0,4 5 0,6 11 0,-7-4 0,0 1 0,-1-1 0,-1 1 0,2 20 0,3 9 0,-8-45 0,0 1 0,-1 0 0,1 0 0,0 0 0,-1 0 0,0 0 0,0 0 0,0 0 0,0 0 0,0 0 0,-1 0 0,1 0 0,-1 0 0,0 0 0,0-1 0,0 1 0,0 0 0,0 0 0,0-1 0,-1 1 0,0-1 0,1 1 0,-1-1 0,0 0 0,-3 3 0,0-2 0,-1 1 0,0-1 0,0 0 0,0-1 0,-1 0 0,1 0 0,-1 0 0,1-1 0,-1 0 0,-6 1 0,8-2 0,0 1 0,0 0 0,1-1 0,-1 0 0,0 0 0,0 0 0,0-1 0,1 0 0,-1 0 0,0 0 0,1 0 0,-1-1 0,-8-4 0,9 3 0,-1-1 0,1 1 0,0-1 0,0 0 0,1-1 0,-1 1 0,1-1 0,0 1 0,0-1 0,0 0 0,-3-10 0,-1-4-1365,1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27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24575,'0'5'0,"0"6"0,0 5 0,0 4 0,4 0 0,2 0 0,-1 2 0,0 0 0,-2 3 0,-1 0 0,4-3 0,0-2 0,0 1 0,-1 2 0,-2 0 0,-1 2 0,-1 0 0,-1-3-8191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75 24575,'2'59'0,"-1"-41"0,0 1 0,0 0 0,-2 0 0,0-1 0,-2 1 0,0-1 0,-6 22 0,9-38 0,-1 0 0,0 1 0,0-1 0,0 0 0,0 1 0,0-1 0,-1 0 0,1 0 0,-1 0 0,1 0 0,-1 0 0,0 0 0,0-1 0,1 1 0,-1 0 0,0-1 0,-1 0 0,1 1 0,0-1 0,-4 1 0,4-1 0,0-2 0,0 1 0,0 0 0,-1 0 0,1-1 0,0 1 0,0-1 0,0 0 0,0 1 0,0-1 0,0 0 0,1 0 0,-1 0 0,0-1 0,0 1 0,1 0 0,-1-1 0,0 1 0,1-1 0,0 1 0,-1-1 0,1 0 0,0 0 0,-1-2 0,-8-10 0,8 10 0,-1 0 0,0 0 0,0 0 0,0 0 0,0 0 0,-7-5 0,9 9 0,0-1 0,0 0 0,0 1 0,0-1 0,0 1 0,-1 0 0,1-1 0,0 1 0,0 0 0,-1 0 0,1-1 0,0 1 0,0 0 0,-1 0 0,1 1 0,0-1 0,-1 0 0,1 0 0,0 1 0,0-1 0,0 0 0,-1 1 0,1-1 0,0 1 0,0 0 0,0-1 0,0 1 0,0 0 0,0 0 0,0 0 0,-1 1 0,-10 5 0,-1 1 0,0-2 0,-1 1 0,1-2 0,-1 0 0,0-1 0,0 0 0,-1-1 0,-23 2 0,36-4 0,-1-1 0,0 0 0,0 0 0,1 0 0,-1-1 0,0 1 0,0-1 0,1 1 0,-1-1 0,1 0 0,-1 0 0,0 0 0,1-1 0,0 1 0,-1 0 0,1-1 0,0 0 0,0 1 0,0-1 0,0 0 0,0 0 0,0 0 0,-2-4 0,-4-5 0,1-1 0,1 0 0,-9-23 0,-2-1 0,11 23-124,0 0 0,1 0 0,0-1 0,1 1 0,0-1 0,1 0-1,1 0 1,0 0 0,1-1 0,1-21 0,0 13-6702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8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24575,'-5'0'0,"-5"0"0,-6 0 0,-5 0 0,-3 0 0,2 0-8191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239 210 24575,'0'13'0,"0"-3"0,0 0 0,0 0 0,-1 0 0,0 0 0,-1-1 0,-3 15 0,3-21 0,1-1 0,0 1 0,-1-1 0,1 0 0,-1 1 0,1-1 0,-1 0 0,0 0 0,0 0 0,0 0 0,0-1 0,-1 1 0,1-1 0,0 1 0,-1-1 0,1 0 0,-1 1 0,1-1 0,-1-1 0,0 1 0,1 0 0,-1-1 0,0 1 0,0-1 0,1 0 0,-1 0 0,-5 0 0,4-1 0,0 1 0,1-1 0,-1 0 0,1 0 0,0-1 0,-1 1 0,1-1 0,0 1 0,0-1 0,0 0 0,0-1 0,0 1 0,0 0 0,0-1 0,1 1 0,0-1 0,-1 0 0,1 0 0,0 0 0,0 0 0,0 0 0,1 0 0,-2-5 0,-6-12 0,0 0 0,-8-35 0,13 39 0,-18-46 40,12 36-743,-10-45 1,17 52-6124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9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1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0 24575,'0'4'0,"-1"0"0,1 0 0,-1 0 0,1 0 0,-1 0 0,0 0 0,0 0 0,-1-1 0,1 1 0,-1 0 0,0-1 0,0 1 0,0-1 0,0 0 0,-1 0 0,1 0 0,-1 0 0,0 0 0,1 0 0,-2-1 0,1 1 0,0-1 0,0 0 0,-1 0 0,1 0 0,-1 0 0,0-1 0,1 0 0,-6 2 0,-11 2 0,0-1 0,0-1 0,-1 0 0,-30-2 0,16 1 0,-39 10 0,-12 0 0,40-10 0,21 0 0,-1-1 0,1 0 0,-1-2 0,1-1 0,0-2 0,-1 0 0,-25-8 0,48 11-57,1-1 0,-1 1 1,0-1-1,1 0 0,-1 0 0,1 0 0,-1 0 0,1 0 0,0-1 0,0 1 0,0 0 1,0-1-1,1 0 0,-1 1 0,1-1 0,-1 0 0,1 0 0,0 0 0,0 0 1,0 0-1,0 0 0,1 0 0,-1-4 0,-1-13-6769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2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27 24575,'0'-4'0,"-5"-2"0,-6 0 0,-5 1 0,-5 2 0,-3 1 0,2 5 0,1 3 0,-1 0 0,-1-1 0,-1-2 0,3 0-8191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2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1400 54 24575,'1768'0'0,"-1819"-12"0,3 0 0,-300 7 0,190 7 0,-1908-2 0,2046-1 0,-1-1 0,-34-8 0,-21-3 0,484 16 0,-206-6 0,2354 3 0,-2545 1 0,0-1 0,0 1 0,0 1 0,-1 0 0,1 0 0,-1 1 0,16 7 0,-69-4 0,-2078-4-604,1006-5 1208,825 3-1969,267 0-5461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2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24575,'3045'0'0,"-3657"0"-1365,590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2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27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24575,'1746'0'-1365,"-1723"0"-5461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56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24575,'6'1'0,"0"0"0,-1 0 0,1 1 0,0 0 0,0 0 0,-1 0 0,1 0 0,-1 1 0,1 0 0,5 4 0,31 15 0,-16-13 0,130 50 0,-136-49 0,0 0 0,-1 1 0,0 0 0,-1 2 0,25 22 0,-32-26-341,1 0 0,1 0-1,13 7 1,-11-8-6485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56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0 24575,'-3'18'0,"0"0"0,-1 0 0,-1-1 0,0 0 0,-2 0 0,0 0 0,-12 21 0,-66 115 0,12-13 0,36-72-1365,29-53-5461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57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24575,'2'8'0,"0"-1"0,1 0 0,0 0 0,0 0 0,1-1 0,0 1 0,7 8 0,-9-12 0,22 32 0,-2 0 0,-2 2 0,-1 0 0,17 49 0,-34-81-10,1 0-1,-1 0 1,1 0-1,1 0 1,-1 0-1,1 0 1,0-1-1,0 0 1,0 0-1,6 5 1,6 6-1240,-5-3-5576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9:58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499 0 24575,'-27'0'0,"0"1"0,0 1 0,1 1 0,-1 1 0,1 2 0,-44 14 0,13-5 0,48-14 0,1 0 0,-1 1 0,0 1 0,1 0 0,0 0 0,0 0 0,0 1 0,-9 5 0,0 3-273,0-2 0,0 0 0,-1-1 0,-20 7 0,18-9-6553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0:01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24575,'4'2'0,"1"-1"0,0 0 0,-1 1 0,1 0 0,-1 0 0,1 0 0,-1 1 0,6 4 0,12 6 0,65 29-682,102 68-1,-176-101-6143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0:01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0 24575,'-2'1'0,"1"-1"0,0 1 0,0 0 0,0-1 0,0 1 0,-1 0 0,1 0 0,0 0 0,0-1 0,1 1 0,-1 0 0,0 0 0,0 1 0,0-1 0,1 0 0,-1 0 0,0 0 0,1 0 0,-1 1 0,1 0 0,-14 34 0,11-27 0,-20 52 0,-3-2 0,-54 94 0,-20 13 0,73-115-1365,17-38-5461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0:02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605 0 24575,'-17'1'0,"1"1"0,0 0 0,0 1 0,1 0 0,-1 2 0,-21 8 0,0 0 0,-83 19 0,-31 10 0,134-37-195,0-1 0,0 0 0,-1-2 0,1 0 0,-1-1 0,-19-1 0,15 0-6631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0:0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24575,'2'1'0,"0"-1"0,0 1 0,0-1 0,0 1 0,0 0 0,0 0 0,0 0 0,0 0 0,0 0 0,-1 0 0,1 0 0,0 1 0,-1-1 0,1 0 0,-1 1 0,1 0 0,-1-1 0,1 1 0,-1 0 0,0 0 0,0 0 0,0-1 0,0 1 0,-1 0 0,1 0 0,0 1 0,0 1 0,2 7 0,-1-1 0,1 1 0,0 20 0,-2 197 84,-3-109-1533,3-96-5377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0:03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24575,'0'5'0,"4"1"0,2 4 0,4 1 0,1 2 0,-2 4 0,2-1 0,-1 2 0,3-4 0,-1 2 0,1-2 0,0 0 0,-4 3 0,2-1 0,-1 0 0,3-2 0,-2-3-8191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2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0:04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0 24575,'-2'1'0,"-1"-1"0,2 1 0,-1-1 0,0 1 0,0 0 0,0 0 0,0 0 0,0 0 0,0 0 0,1 0 0,-1 0 0,1 1 0,-1-1 0,1 0 0,-1 1 0,1-1 0,-2 3 0,-24 36 0,12-18 0,-10 6-225,-1-1-1,-2-1 0,-1-1 1,-41 26-1,64-46-11,-8 5-6589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0:04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24575,'0'5'0,"4"1"0,2 4 0,4 1 0,6 2 0,3 0 0,4-3 0,-2 2 0,-5 3 0,-1-1 0,2-3 0,3-3 0,-3 1 0,1 0 0,1-3 0,-1 3 0,-1 0 0,-3-2-8191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0:05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0 24575,'-5'0'0,"-5"0"0,-6 0 0,-5 0 0,-3 0 0,-2 0 0,-1 0 0,-1 0 0,0 0 0,1 0 0,0 0 0,0 0 0,0 0 0,1 0 0,4 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0:06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374 21 24575,'-5'0'0,"-5"0"0,-6 0 0,-5 0 0,-3 0 0,-2 0 0,-2 0 0,1 0 0,-1 0 0,1 0 0,-1 0 0,1 0 0,1 0 0,4-4 0,1-2 0,1 0 0,2 1-8191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2:1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24575,'477'0'0,"-447"-1"0,60-12 0,-59 8 0,56-4 0,19 11 0,79-3 0,-184 1 0,1 0 0,0 0 0,0 0 0,-1 0 0,1 0 0,0 0 0,0-1 0,-1 1 0,1 0 0,0-1 0,-1 1 0,1-1 0,-1 0 0,1 0 0,0 0 0,-1 1 0,0-1 0,1-1 0,-1 1 0,0 0 0,1 0 0,-1 0 0,0-1 0,2-1 0,-3 1 0,-1 0 0,1 1 0,0-1 0,0 0 0,-1 0 0,1 1 0,-1-1 0,1 1 0,-1-1 0,0 1 0,0-1 0,1 1 0,-1-1 0,0 1 0,0-1 0,-1 1 0,1 0 0,0 0 0,-2-2 0,-11-9 0,0 1 0,0 0 0,-21-11 0,12 4 0,25 11 0,16 6 0,-6 3 0,0 0 0,1 1 0,-1 1 0,0 0 0,21 11 0,12 4 0,-43-19 0,-1 0 0,1 1 0,0 0 0,-1-1 0,1 1 0,0 0 0,-1 0 0,1 0 0,-1 0 0,1 0 0,-1 0 0,0 0 0,0 1 0,1-1 0,-1 0 0,2 3 0,-3-3 0,0 0 0,0 0 0,0 0 0,0 0 0,0 0 0,0 0 0,0 0 0,0 0 0,0 0 0,0 0 0,0 0 0,0 0 0,-1 0 0,1 0 0,0 0 0,-1-1 0,1 1 0,-1 0 0,1 0 0,-1 0 0,1-1 0,-2 2 0,-5 6 0,-1-1 0,0 0 0,0-1 0,-17 11 0,-3 2 0,-15 20-1365,31-29-5461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2:51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3 24575,'-20'-2'0,"17"2"0,0-1 0,0 1 0,1 0 0,-1 0 0,0 0 0,1 0 0,-1 1 0,0-1 0,0 1 0,1-1 0,-1 1 0,1 0 0,-1 0 0,1 0 0,-3 2 0,-4 2 0,0 1 0,1 1 0,0-1 0,1 1 0,-1 1 0,2-1 0,-1 1 0,1 0 0,0 1 0,0-1 0,1 1 0,0 0 0,1 1 0,0-1 0,0 1 0,1 0 0,1 0 0,-1 0 0,2 0 0,-1 0 0,1 1 0,1-1 0,0 12 0,1-18 0,0 0 0,0-1 0,0 1 0,0 0 0,0 0 0,1-1 0,0 1 0,-1 0 0,2-1 0,-1 0 0,0 1 0,0-1 0,1 0 0,0 0 0,0-1 0,0 1 0,0 0 0,0-1 0,0 0 0,1 0 0,-1 0 0,7 3 0,-1-1 0,0-1 0,1 0 0,-1-1 0,1 0 0,0 0 0,0-1 0,18 0 0,58 6-1365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2:52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24575,'-3'0'0,"0"1"0,0 0 0,0 0 0,0 1 0,0-1 0,1 1 0,-1-1 0,1 1 0,-1 0 0,1 0 0,0 0 0,-1 0 0,1 0 0,0 0 0,0 1 0,1-1 0,-1 1 0,0 0 0,1-1 0,-1 1 0,1 0 0,0 0 0,0 0 0,0 3 0,-1-2 0,0 0 0,1 0 0,0 1 0,0-1 0,0 0 0,0 1 0,1-1 0,0 0 0,0 1 0,0-1 0,0 0 0,1 1 0,-1-1 0,1 0 0,0 1 0,3 7 0,-1-10 0,0 1 0,0-1 0,1 1 0,-1-1 0,0 0 0,1 0 0,-1 0 0,1-1 0,-1 1 0,1-1 0,0 0 0,0 0 0,0 0 0,0 0 0,0-1 0,6 0 0,-5 1 0,1-1 0,-1 0 0,1 0 0,-1 0 0,1-1 0,-1 0 0,1 0 0,-1 0 0,1-1 0,-1 1 0,7-4 0,-11 3 0,1 0 0,-1 1 0,0-1 0,0 0 0,0 0 0,0 0 0,0 1 0,0-1 0,0 0 0,0 0 0,-1 0 0,1-1 0,-1 1 0,0 0 0,0 0 0,1 0 0,-1 0 0,0 0 0,-1 0 0,1 0 0,0-1 0,-1 1 0,1 0 0,-2-2 0,1-1 0,0 0 0,0 0 0,-1 1 0,0-1 0,0 0 0,-1 1 0,1-1 0,-7-7 0,6 9-83,-1-2-59,0 0-1,-1 0 1,0 1-1,0 0 1,0 0-1,-1 0 1,1 1-1,-11-6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2:52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24575,'2'17'0,"1"1"0,0-1 0,1 0 0,1-1 0,14 32 0,-10-22 0,12 34 0,14 37 0,-35-96 4,1-1 0,0 1 0,0 0-1,0-1 1,0 1 0,-1-1 0,1 1-1,0-1 1,0 1 0,0-1 0,0 0 0,0 0-1,0 1 1,0-1 0,0 0 0,0 0-1,0 0 1,0 0 0,0 0 0,0 0-1,0 0 1,0-1 0,0 1 0,0 0 0,0 0-1,0-1 1,0 1 0,0-1 0,1 0-1,31-13-1271,-32 13 1058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2:54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24575,'3'4'0,"0"-1"0,0 0 0,0 1 0,1-1 0,0 0 0,-1 0 0,1-1 0,0 1 0,0-1 0,1 0 0,7 3 0,-5-1 0,35 21 0,20 10 0,-62-34 0,1-1 0,-1 0 0,0 0 0,0 0 0,0 0 0,1 0 0,-1 0 0,0 0 0,0 0 0,0 0 0,0 0 0,1 0 0,-1 0 0,0 0 0,0 0 0,0 0 0,1 0 0,-1 0 0,0 0 0,0 0 0,0 0 0,1 0 0,-1 0 0,0 0 0,0 0 0,0 0 0,1 0 0,-1-1 0,0 1 0,0 0 0,0 0 0,0 0 0,0 0 0,1 0 0,-1-1 0,0 1 0,0 0 0,0 0 0,0 0 0,0 0 0,0-1 0,0 1 0,0 0 0,1 0 0,-1-13 0,2-5 0,-1 18 0,-1-1 0,0 1 0,1 0 0,-1-1 0,0 1 0,0 0 0,1 0 0,-1-1 0,1 1 0,-1 0 0,0 0 0,1-1 0,-1 1 0,1 0 0,-1 0 0,0 0 0,1 0 0,-1 0 0,1 0 0,-1 0 0,1 0 0,-1 0 0,1 0 0,-1 0 0,0 0 0,1 0 0,-1 0 0,1 0 0,-1 0 0,1 0 0,-1 1 0,0-1 0,1 0 0,-1 0 0,0 0 0,1 1 0,-1-1 0,1 1 0,11 5 0,-7-3 0,0-1 0,0 1 0,1-1 0,-1 0 0,0 0 0,8 1 0,-12-3 0,0 0 0,0 0 0,0 0 0,0-1 0,-1 1 0,1 0 0,0 0 0,0 0 0,0-1 0,0 1 0,0-1 0,0 1 0,-1-1 0,1 1 0,0-1 0,0 1 0,-1-1 0,1 0 0,0 1 0,-1-1 0,1 0 0,-1 1 0,1-1 0,-1 0 0,1 0 0,-1 0 0,1 0 0,-1 1 0,0-1 0,1 0 0,-1 0 0,0 0 0,0 0 0,0 0 0,0 0 0,0 0 0,0 0 0,0 0 0,0 0 0,0 0 0,0 1 0,0-1 0,-1-2 0,1 1 0,3-38 0,-3 40 0,0 0 0,0-1 0,0 1 0,0 0 0,0-1 0,1 1 0,-1 0 0,0 0 0,0-1 0,1 1 0,-1 0 0,0 0 0,0 0 0,1-1 0,-1 1 0,0 0 0,0 0 0,1 0 0,-1 0 0,0 0 0,1-1 0,-1 1 0,0 0 0,1 0 0,-1 0 0,0 0 0,1 0 0,-1 0 0,0 0 0,0 0 0,1 0 0,-1 0 0,0 0 0,1 1 0,19 13 0,52 44-1365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2:55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24575,'0'5'0,"1"1"0,0 0 0,1-1 0,-1 1 0,1-1 0,0 0 0,0 1 0,1-1 0,0 0 0,0 0 0,6 8 0,-8-11 0,1 0 0,-1 0 0,1 0 0,0 0 0,0 0 0,-1 0 0,1-1 0,0 1 0,1 0 0,-1-1 0,0 0 0,0 0 0,0 1 0,1-1 0,-1-1 0,1 1 0,-1 0 0,1-1 0,-1 1 0,1-1 0,-1 1 0,1-1 0,-1 0 0,1 0 0,0-1 0,-1 1 0,1 0 0,4-2 0,-6 1 0,1 0 0,-1-1 0,0 1 0,0 0 0,1 0 0,-1-1 0,0 1 0,0-1 0,0 1 0,0-1 0,-1 0 0,1 1 0,0-1 0,-1 0 0,1 1 0,-1-1 0,1 0 0,-1 0 0,0 1 0,0-1 0,0-3 0,-1-49 0,-1 33 0,13 53 0,-1-19-195,0 0 0,1 0 0,1-1 0,0-1 0,1 0 0,14 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852 0 24575,'1'14'0,"1"0"0,0-1 0,7 24 0,-6-25 0,0 0 0,-1 0 0,0 0 0,1 22 0,-4-32 0,1 1 0,0-1 0,0 1 0,-1-1 0,0 1 0,1-1 0,-1 1 0,0-1 0,0 0 0,0 1 0,-1-1 0,1 0 0,-1 0 0,1 0 0,-1 0 0,1 0 0,-1 0 0,0 0 0,-3 2 0,1-1 0,-1-1 0,1 0 0,-1 0 0,1 0 0,-1 0 0,0-1 0,1 1 0,-1-1 0,-9 1 0,6-2 0,0 1 0,-1-1 0,1-1 0,0 1 0,0-1 0,0-1 0,0 1 0,0-1 0,0-1 0,1 0 0,-1 0 0,-9-5 0,12 4 0,0 1 0,0-1 0,0-1 0,0 1 0,0-1 0,1 1 0,0-2 0,0 1 0,0 0 0,1-1 0,0 1 0,0-1 0,0 0 0,1 0 0,0 0 0,0 0 0,-2-9 0,8 25 0,-2-4 0,0-1 0,0 1 0,0 0 0,-1 0 0,0 0 0,0-1 0,0 11 0,-1-14 0,-1 0 0,1 0 0,-1 0 0,1 0 0,-1 0 0,0 0 0,1 0 0,-1 0 0,0 0 0,0-1 0,0 1 0,-1 0 0,1-1 0,0 1 0,-1-1 0,1 1 0,-1-1 0,1 0 0,-1 1 0,0-1 0,0 0 0,1 0 0,-1 0 0,0 0 0,0-1 0,0 1 0,0 0 0,0-1 0,0 0 0,0 1 0,0-1 0,-2 0 0,-3 0 0,1 0 0,0 0 0,0-1 0,0 1 0,0-2 0,0 1 0,0-1 0,0 0 0,0 0 0,0 0 0,1-1 0,-1 0 0,1 0 0,0 0 0,0-1 0,0 0 0,0 0 0,1 0 0,-1 0 0,1-1 0,0 0 0,1 1 0,-1-2 0,-3-6 0,-5-2 0,7 15 0,6 30 0,-1 8 0,-2-34 0,-1-1 0,0 0 0,0 0 0,-1 0 0,1 0 0,-1-1 0,1 1 0,-1-1 0,0 0 0,0 0 0,-1-1 0,1 1 0,-1-1 0,1 0 0,-1 0 0,0 0 0,-9 2 0,-2 0 0,-1 0 0,1-1 0,-1-1 0,-18 1 0,8-3 0,12 2 0,1-1 0,-1-1 0,0-1 0,1 0 0,-1-1 0,1 0 0,-1-2 0,-23-7 0,33 8 0,-1 0 0,1 0 0,0 0 0,0 0 0,0-1 0,0 0 0,1 0 0,0-1 0,0 1 0,0-1 0,-6-9 0,8 10 0,0 0 0,0 1 0,1-1 0,-1 0 0,1 0 0,0 0 0,1 0 0,-1 0 0,0 0 0,1 0 0,0 0 0,0 0 0,0 0 0,1 0 0,-1 0 0,1 0 0,0 0 0,0 0 0,3-5 0,-1 5-76,0-1 1,0 1-1,0 0 0,1 1 0,-1-1 0,1 1 0,0-1 0,0 1 1,1 0-1,-1 1 0,1-1 0,-1 1 0,1 0 0,0 0 1,-1 0-1,1 1 0,6-2 0,-1 1-6750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2:55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24575,'2'6'0,"0"0"0,1 0 0,0 0 0,0 0 0,0 0 0,1-1 0,0 0 0,7 9 0,-1-2 0,35 45 0,-41-52 0,0-1 0,0 0 0,0 0 0,0-1 0,1 1 0,-1-1 0,1 0 0,0 0 0,0-1 0,9 4 0,-13-6 0,-1-1 0,1 1 0,0 0 0,-1 0 0,1-1 0,0 1 0,-1 0 0,1-1 0,-1 1 0,1-1 0,-1 1 0,1-1 0,-1 1 0,1-1 0,-1 1 0,1-1 0,-1 1 0,0-1 0,1 0 0,-1 1 0,0-1 0,0 1 0,1-1 0,-1 0 0,0 1 0,0-1 0,0 0 0,0 1 0,0-1 0,0 0 0,0 0 0,0 1 0,0-1 0,0 0 0,0 0 0,-1-36 0,1 30 0,-1 1 0,1 0 0,0 0 0,1 0 0,0 0 0,0 0 0,2-10 0,-2 16 0,-1-1 0,0 0 0,1 1 0,-1-1 0,0 0 0,1 1 0,-1-1 0,1 1 0,-1-1 0,1 1 0,-1-1 0,1 1 0,-1-1 0,1 1 0,0-1 0,-1 1 0,1 0 0,0-1 0,-1 1 0,1 0 0,0 0 0,-1-1 0,2 1 0,0 0 0,-1 0 0,1 1 0,0-1 0,0 0 0,0 1 0,-1-1 0,1 1 0,0 0 0,-1-1 0,1 1 0,-1 0 0,1 0 0,2 2 0,18 13-227,1-1-1,0-1 1,1-1-1,0-2 1,29 10-1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6:34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24575,'-4'0'0,"0"0"0,-1 0 0,1 1 0,0 0 0,0 0 0,0 0 0,0 0 0,1 0 0,-1 1 0,0-1 0,0 1 0,-5 4 0,8-5 0,1-1 0,-1 1 0,0 0 0,1-1 0,-1 1 0,0 0 0,1 0 0,-1 0 0,1-1 0,-1 1 0,1 0 0,0 0 0,-1 0 0,1 0 0,0 0 0,0 0 0,-1 0 0,1 0 0,0 0 0,0 0 0,0 2 0,1-1 0,0-1 0,-1 1 0,1 0 0,0 0 0,0 0 0,0 0 0,0 0 0,1-1 0,-1 1 0,0-1 0,1 1 0,-1-1 0,1 1 0,2 1 0,44 25 0,-34-21 0,0 0 0,-1 1 0,19 15 0,-30-22 0,0 1 0,0 0 0,0 0 0,0-1 0,0 1 0,-1 0 0,1 1 0,-1-1 0,1 0 0,-1 0 0,0 1 0,0-1 0,0 0 0,0 1 0,0-1 0,0 1 0,-1 0 0,0-1 0,1 1 0,-1-1 0,0 1 0,0 0 0,0-1 0,0 1 0,-2 4 0,1-4 7,0 0 0,0 0-1,-1 0 1,1-1 0,-1 1-1,0-1 1,0 1-1,1-1 1,-2 1 0,1-1-1,0 0 1,0 0 0,-1 0-1,1-1 1,-1 1 0,1 0-1,-6 1 1,1 0-255,0 0 1,0-1-1,-1 0 1,1 0-1,-14 1 1,-1-2-6579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7:4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24575,'1869'0'0,"-3817"0"0,3609 0-1365,-1638 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7:44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367 993 24575,'1'1'0,"-1"1"0,1-1 0,-1 0 0,1 0 0,0 0 0,-1 0 0,1 0 0,0 0 0,0 0 0,-1 0 0,1 0 0,0-1 0,0 1 0,0 0 0,0 0 0,0-1 0,0 1 0,0-1 0,1 1 0,-1-1 0,0 1 0,0-1 0,0 1 0,0-1 0,1 0 0,-1 0 0,2 0 0,40 5 0,-38-5 0,433 3 0,-224-5 0,2144 2 0,-2354 0 0,-1 0 0,0 0 0,0 0 0,0 0 0,1 0 0,-1-1 0,0 0 0,0 1 0,0-1 0,0 0 0,0 0 0,0-1 0,0 1 0,0-1 0,-1 1 0,1-1 0,0 0 0,-1 0 0,0 0 0,1 0 0,2-4 0,-3 1 0,0 0 0,1 0 0,-1 0 0,-1-1 0,1 1 0,-1-1 0,0 1 0,-1-1 0,1 0 0,-1 1 0,0-9 0,-3-17 0,-1 0 0,-1 0 0,-2 1 0,-1 0 0,-21-52 0,14 41 0,-19-81 0,28 86 0,-2-16 0,-2 0 0,-2 2 0,-3-1 0,-25-58 0,28 80 0,6 15 0,-1 1 0,0-1 0,-15-21 0,18 30 0,0 0 0,0 1 0,-1-1 0,0 1 0,0 0 0,0 1 0,0-1 0,0 1 0,-1 0 0,0 0 0,0 1 0,-9-3 0,-11-1 0,0 2 0,-1 1 0,1 2 0,-1 0 0,-43 5 0,-6-1 0,-2749-3 0,2820-1 0,0 1 0,1 0 0,-1 1 0,0-1 0,0 1 0,0 0 0,1 0 0,-1 0 0,0 1 0,1 0 0,-1 0 0,1 0 0,0 0 0,0 1 0,-6 4 0,7-4 0,0 1 0,0-1 0,1 1 0,-1 0 0,1 0 0,0 0 0,0 1 0,1-1 0,-1 0 0,1 1 0,0-1 0,0 1 0,1-1 0,-1 1 0,1 0 0,0 5 0,5 253 0,-1-238 0,1 0 0,2 0 0,0-1 0,2 0 0,13 28 0,-9-23 0,-1 1 0,11 48 0,-19-66 0,0 1 0,1-1 0,0 0 0,1 0 0,10 16 0,-7-14 0,-1 0 0,10 27 0,-14-33 10,-1 1 0,2-1 0,-1 0 0,1-1 0,1 1 0,-1-1 0,1 0 0,1 0 0,-1-1 0,1 0 0,12 9 0,-8-8-196,0 0 1,0 0-1,0-1 0,1 0 1,0-1-1,0-1 1,20 6-1,-13-7-6640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8:4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1592 55 24575,'-1166'0'0,"1141"3"0,0 1 0,0 0 0,0 2 0,0 1 0,1 1 0,-35 17 0,43-18 0,0 0 0,1 2 0,1 0 0,-1 0 0,2 2 0,-1-1 0,1 2 0,1 0 0,0 0 0,1 1 0,0 1 0,-16 27 0,22-34 0,1 1 0,1 0 0,0 0 0,0 0 0,0 1 0,1-1 0,0 1 0,1 0 0,0-1 0,0 1 0,1 0 0,0-1 0,0 1 0,1 0 0,0 0 0,1-1 0,0 1 0,0-1 0,1 1 0,0-1 0,0 0 0,1 0 0,0 0 0,1-1 0,-1 0 0,12 13 0,-6-9 0,0-1 0,1 0 0,0 0 0,1-2 0,0 1 0,0-1 0,1-1 0,0-1 0,0 1 0,0-2 0,1 0 0,28 6 0,-4-3 0,0-3 0,1-1 0,65-1 0,-74-2 0,0 1 0,32 7 0,-30-3 0,52 1 0,498-8 0,-562 3 0,0 0 0,35 8 0,-34-6 0,1 0 0,24 1 0,672-3 0,-350-5 0,-306 4 0,0 0 0,0-2 0,96-15 0,11-11 0,-90 17 0,-67 10 0,0 0 0,-1-1 0,1-1 0,-1 0 0,0 0 0,1-1 0,-1-1 0,0 0 0,-1 0 0,1-1 0,11-7 0,-13 6 0,0 0 0,-1-1 0,1 1 0,-1-1 0,10-13 0,-15 16 0,0 0 0,-1 0 0,1-1 0,-1 1 0,0-1 0,-1 0 0,1 1 0,-1-1 0,0 0 0,0 0 0,0 0 0,0-7 0,-1 4 0,1 1 0,-1 0 0,0 0 0,-1 0 0,1 0 0,-1 0 0,-1 0 0,1 0 0,-1 0 0,-1 1 0,1-1 0,-1 0 0,0 1 0,-1 0 0,1 0 0,-1 0 0,-1 0 0,1 0 0,-1 1 0,0 0 0,0 0 0,0 0 0,-1 1 0,1 0 0,-1 0 0,0 0 0,-13-5 0,-35-25 0,37 22 0,-1 0 0,-36-15 0,31 17 0,-25-10 0,-67-17 0,-159-28 0,115 39 0,-27 0 0,154 21 0,-1 1 0,0 1 0,-38 3 0,38 1 0,1-2 0,0-1 0,-46-9 0,42 5-29,0 2-1,0 1 1,-71 4-1,42 0-1217,42-1-5579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8:45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65 640 24575,'13'0'0,"1"-1"0,-1 0 0,1-1 0,-1-1 0,0 0 0,1-1 0,-1 0 0,21-10 0,-27 10 0,0 0 0,0-1 0,0 1 0,0-1 0,-1-1 0,0 1 0,0-1 0,0 0 0,0 0 0,-1-1 0,0 0 0,-1 0 0,0 0 0,0 0 0,4-10 0,1-14 0,-2 0 0,0 0 0,-3 0 0,0-1 0,-2 0 0,-2 0 0,0 1 0,-6-33 0,4 56 0,1-1 0,-2 1 0,1 0 0,-1 0 0,0 0 0,-1 0 0,0 0 0,0 1 0,-1-1 0,0 1 0,0 0 0,0 1 0,-1-1 0,0 1 0,0 0 0,-1 1 0,0 0 0,0 0 0,0 0 0,-15-7 0,4-1 0,18 2 0,1 10 0,1 1 0,-1-1 0,0 1 0,1-1 0,-1 1 0,1-1 0,-1 1 0,1 0 0,-1 0 0,1-1 0,-1 1 0,1 0 0,-1 1 0,1-1 0,-1 0 0,1 0 0,-1 1 0,1-1 0,-1 1 0,1-1 0,-1 1 0,3 1 0,43 19 0,-20-8 0,2-1 0,36 10 0,-93-24 0,17 1 0,0 1 0,0-1 0,-18-5 0,-31-22 0,48 21 0,1 1 0,-1 1 0,-19-7 0,29 12 0,0 0 0,0 0 0,0 0 0,0 0 0,0 0 0,0 1 0,0-1 0,-1 1 0,1-1 0,0 1 0,0 0 0,0 0 0,1 0 0,-1 0 0,0 0 0,0 0 0,0 0 0,1 1 0,-1-1 0,1 1 0,-1-1 0,1 1 0,-3 3 0,-33 52 0,22-31 0,11-20 0,-1 1 0,1 0 0,-1 0 0,0 0 0,-1 0 0,0-1 0,0 0 0,0 0 0,-1-1 0,0 0 0,-12 8 0,19-13 0,0 0 0,0 0 0,0 0 0,0 0 0,0 0 0,0 0 0,-1 0 0,1 0 0,0 0 0,0 0 0,0 0 0,0 0 0,0 0 0,0 0 0,-1 0 0,1 0 0,0 0 0,0 0 0,0 0 0,0 0 0,0 0 0,0 0 0,-1 0 0,1 0 0,0 0 0,0 0 0,0 0 0,0 0 0,0-1 0,0 1 0,0 0 0,0 0 0,0 0 0,-1 0 0,1 0 0,0 0 0,0 0 0,0 0 0,0-1 0,0 1 0,0 0 0,0 0 0,0 0 0,0 0 0,0 0 0,0 0 0,0 0 0,0-1 0,0 1 0,0 0 0,0 0 0,0 0 0,0 0 0,0 0 0,0 0 0,0-1 0,0 1 0,0 0 0,0 0 0,0 0 0,0 0 0,0 0 0,0-1 0,8-12 0,10-11 0,3 0 0,1-1 0,2 1 0,47-40 0,-65 61 0,0-1 0,1 1 0,-1 0 0,1 1 0,0 0 0,0 0 0,0 0 0,0 1 0,0 0 0,0 0 0,0 0 0,0 1 0,0 1 0,0-1 0,0 1 0,0 0 0,13 4 0,0 0 0,-1 2 0,1 1 0,-1 0 0,33 20 0,-46-25-170,0 0-1,0 0 0,1-1 1,-1 1-1,1-2 0,0 1 1,7 0-1,6 1-6655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08:4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27 24575,'-320'0'0,"359"1"0,-22 1 0,-1-2 0,1 0 0,0-1 0,0 0 0,-1-1 0,1-1 0,-1-1 0,23-8 0,-82 5 0,-150 8-1365,170-1-5461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14:09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24575,'-1'62'0,"-1"-20"0,3 1 0,1-1 0,13 72 0,-10-86 0,-1 0 0,1 35 0,-4-35 0,1 1 0,8 33 0,-4-27 0,-6-28 0,1 1 0,1-1 0,-1 0 0,1 0 0,5 11 0,-6-15 0,0-1 0,0 0 0,1 0 0,-1 0 0,1 0 0,0 0 0,0 0 0,0 0 0,0-1 0,0 1 0,0-1 0,0 1 0,0-1 0,0 0 0,1 0 0,-1 0 0,1 0 0,-1 0 0,0-1 0,5 2 0,24 1 0,1-1 0,0-1 0,50-5 0,6 0 0,547 4 0,-632 1 0,0-1 0,1 0 0,-1 0 0,0 0 0,0-1 0,0 1 0,0-1 0,0 1 0,0-1 0,0 0 0,0 0 0,0-1 0,-1 1 0,1 0 0,0-1 0,-1 0 0,1 0 0,-1 0 0,0 0 0,4-4 0,-5 4 0,0-1 0,0 0 0,0 1 0,-1-1 0,1 0 0,-1 1 0,0-1 0,0 0 0,0 1 0,0-1 0,0 0 0,-1 0 0,1 1 0,-1-1 0,1 0 0,-1 1 0,0-1 0,0 1 0,-1-1 0,1 1 0,0 0 0,-1-1 0,1 1 0,-3-3 0,-3-4 0,4 4 0,-1 0 0,1-1 0,0 1 0,0-1 0,0 0 0,-2-9 0,4 12 0,-1-1 0,1 1 0,-1 0 0,1 0 0,-1 0 0,0 1 0,0-1 0,-1 0 0,1 1 0,0-1 0,-1 1 0,0 0 0,-5-4 0,10 11 0,0 0 0,0-1 0,0 1 0,1-1 0,-1 1 0,1-1 0,3 4 0,11 7 0,1-1 0,0 0 0,1-1 0,0-1 0,22 10 0,-39-22 0,-1 1 0,1 0 0,0 0 0,-1 0 0,1 0 0,-1 0 0,1 0 0,-1 0 0,0 0 0,1 0 0,-1 1 0,0-1 0,0 1 0,0-1 0,0 1 0,0-1 0,0 1 0,0 1 0,0-2 0,-1 1 0,0-1 0,0 0 0,0 1 0,0-1 0,-1 0 0,1 0 0,0 1 0,0-1 0,-1 0 0,1 0 0,-1 1 0,1-1 0,-1 0 0,0 0 0,1 0 0,-1 0 0,0 0 0,-1 2 0,-6 4 0,0 1 0,-1-1 0,0-1 0,-18 11 0,5-3 0,11-6 0,0 0 0,0-1 0,-1-1 0,0 0 0,-19 7 0,29-12 0,0 0 0,0 0 0,0-1 0,0 1 0,0-1 0,0 0 0,0 1 0,0-1 0,0 0 0,0 0 0,0 0 0,0-1 0,0 1 0,0 0 0,0-1 0,0 1 0,0-1 0,0 0 0,0 0 0,0 1 0,0-1 0,1 0 0,-1-1 0,0 1 0,1 0 0,-1-1 0,0 1 0,1 0 0,0-1 0,-1 0 0,1 1 0,0-1 0,0 0 0,0 0 0,0 1 0,0-1 0,0 0 0,1 0 0,-1 0 0,1 0 0,-1 0 0,1 0 0,-1-3 0,-2-26 0,1 1 0,1 0 0,2-1 0,5-35 0,-6 64 0,0 1 0,0-1 0,0 0 0,0 1 0,1-1 0,-1 0 0,0 1 0,1-1 0,0 1 0,-1-1 0,1 1 0,0-1 0,0 1 0,0-1 0,0 1 0,0 0 0,0 0 0,0-1 0,0 1 0,1 0 0,-1 0 0,0 0 0,3-1 0,-1 1 0,-1 0 0,1 1 0,-1 0 0,1-1 0,-1 1 0,1 0 0,0 0 0,-1 1 0,1-1 0,-1 0 0,1 1 0,-1 0 0,1-1 0,2 2 0,10 5 0,1 1 0,-1 1 0,25 17 0,-31-19 0,17 9 0,-18-12 0,0 1 0,-1 0 0,1 0 0,-1 0 0,0 1 0,0 0 0,10 13 0,-16-18 0,-1 1 0,1-1 0,-1 0 0,0 0 0,1 0 0,-1 1 0,0-1 0,0 0 0,0 0 0,0 1 0,0-1 0,0 0 0,0 0 0,0 1 0,0-1 0,-1 0 0,1 0 0,-1 0 0,1 1 0,-1-1 0,1 0 0,-1 0 0,1 0 0,-1 0 0,0 0 0,0 0 0,0 0 0,1 0 0,-1 0 0,0 0 0,0-1 0,0 1 0,-2 1 0,-46 25 0,31-18 0,-6 7 0,19-11 0,0-1 0,0 0 0,-1-1 0,1 1 0,-1-1 0,0 0 0,0-1 0,0 1 0,0-1 0,-13 2 0,18-4 0,0 0 0,0-1 0,-1 1 0,1-1 0,0 0 0,0 0 0,0 1 0,0-1 0,0 0 0,0 0 0,0 0 0,0 0 0,0 0 0,0 0 0,0 0 0,1 0 0,-1 0 0,0 0 0,1-1 0,-1 1 0,1 0 0,0 0 0,-1-1 0,1 1 0,0 0 0,0-1 0,-1 1 0,1-2 0,-2-45 0,2 41 0,0-12 0,-1 8 0,1 0 0,0-1 0,1 1 0,4-20 0,-5 29 0,0 1 0,1-1 0,-1 0 0,1 0 0,0 1 0,-1-1 0,1 0 0,0 1 0,0-1 0,0 1 0,0-1 0,0 1 0,1 0 0,-1-1 0,0 1 0,1 0 0,-1 0 0,1 0 0,-1 0 0,1 0 0,-1 0 0,1 0 0,0 1 0,-1-1 0,1 1 0,0-1 0,-1 1 0,1-1 0,0 1 0,0 0 0,0 0 0,-1 0 0,1 0 0,0 0 0,0 0 0,2 1 0,13 4 0,0 1 0,-1 1 0,0 0 0,0 1 0,-1 1 0,0 0 0,24 20 0,-38-28 0,0-1 0,0 1 0,0-1 0,0 1 0,0 0 0,0 0 0,0-1 0,0 1 0,-1 0 0,1 0 0,0 0 0,-1 0 0,1 0 0,0 0 0,-1 0 0,1 0 0,-1 0 0,0 0 0,1 0 0,-1 0 0,0 0 0,1 0 0,-1 0 0,0 0 0,0 1 0,0-1 0,0 0 0,0 0 0,0 0 0,-1 0 0,1 0 0,0 0 0,-1 0 0,1 1 0,0-1 0,-1 0 0,1 0 0,-1 0 0,0 0 0,1-1 0,-1 1 0,0 0 0,1 0 0,-1 0 0,0 0 0,-1 0 0,-7 6 0,0 0 0,0-1 0,-1 0 0,-13 6 0,-12 8 0,29-14 0,-1-1 0,1-1 0,-1 1 0,0-1 0,0 0 0,0-1 0,-12 4 0,18-6 0,0-1 0,-1 0 0,1 0 0,-1 1 0,1-1 0,-1 0 0,1-1 0,-1 1 0,1 0 0,-1 0 0,1 0 0,-1-1 0,1 1 0,-1-1 0,1 1 0,0-1 0,-1 0 0,-1-1 0,1 0 0,1 1 0,-1-1 0,0 0 0,1 0 0,-1 0 0,1-1 0,0 1 0,0 0 0,0 0 0,0-1 0,0 1 0,0-1 0,1 1 0,-1-5 0,-3-23 0,2 0 0,1-1 0,2 1 0,5-37 0,-7 65 0,1 1 0,0-1 0,0 1 0,0-1 0,0 1 0,1-1 0,-1 1 0,0-1 0,1 1 0,-1-1 0,1 1 0,-1 0 0,1-1 0,0 1 0,-1 0 0,1-1 0,0 1 0,0 0 0,0 0 0,0 0 0,0 0 0,0-1 0,1 2 0,-1-1 0,0 0 0,2-1 0,-1 2 0,0 0 0,0 0 0,-1 1 0,1-1 0,0 1 0,0-1 0,-1 1 0,1-1 0,0 1 0,-1 0 0,1 0 0,0 0 0,-1 0 0,1 0 0,-1 0 0,0 1 0,3 1 0,8 10 0,-1-1 0,-1 2 0,13 20 0,-22-33 0,0 1 0,0-1 0,0 1 0,0 0 0,0-1 0,0 1 0,-1 0 0,1 0 0,-1 0 0,1 0 0,-1 0 0,0 0 0,0-1 0,1 1 0,-1 0 0,-1 0 0,1 0 0,0 0 0,0 0 0,-1 0 0,1 0 0,-2 2 0,0 0 0,-1 0 0,1-1 0,-1 1 0,0-1 0,0 0 0,-1 0 0,-5 4 0,-16 15 0,25-22 0,0 0 0,0 0 0,0 1 0,0-1 0,0 0 0,0 0 0,0 0 0,0 0 0,0 1 0,-1-1 0,1 0 0,0 0 0,0 0 0,0 0 0,0 1 0,0-1 0,0 0 0,0 0 0,0 0 0,0 1 0,0-1 0,0 0 0,0 0 0,1 0 0,-1 0 0,0 1 0,0-1 0,0 0 0,0 0 0,0 0 0,0 0 0,0 1 0,0-1 0,0 0 0,1 0 0,-1 0 0,0 0 0,0 0 0,0 0 0,0 0 0,0 1 0,1-1 0,-1 0 0,0 0 0,0 0 0,0 0 0,0 0 0,1 0 0,-1 0 0,0 0 0,0 0 0,1 0 0,17 4 0,16-3 0,-38-13 0,-1 0 0,0 1 0,-10-18 0,8 17 0,6 9 0,-1-1 0,0 1 0,0-1 0,-1 1 0,1 0 0,-1 0 0,1 0 0,-1 0 0,-5-4 0,7 7 0,1 0 0,-1-1 0,1 1 0,0 0 0,-1 0 0,1 0 0,-1 0 0,1-1 0,-1 1 0,1 0 0,-1 0 0,1 0 0,-1 0 0,1 0 0,-1 0 0,1 0 0,-1 0 0,1 0 0,0 1 0,-1-1 0,1 0 0,-1 0 0,1 0 0,-1 0 0,1 1 0,0-1 0,-1 0 0,1 0 0,-1 1 0,1-1 0,-10 26 0,10-22 0,-11 42 0,11-46 0,0 1 0,0 0 0,-1-1 0,1 1 0,0 0 0,0-1 0,-1 1 0,1-1 0,-1 1 0,1-1 0,0 1 0,-1 0 0,1-1 0,-1 0 0,1 1 0,-1-1 0,0 1 0,1-1 0,-1 0 0,1 1 0,-1-1 0,0 0 0,1 1 0,-1-1 0,0 0 0,1 0 0,-1 0 0,0 0 0,1 0 0,-1 0 0,0 0 0,1 0 0,-1 0 0,0 0 0,1 0 0,-1 0 0,0 0 0,1 0 0,-1-1 0,0 1 0,1 0 0,-1-1 0,0 1 0,1 0 0,-1-1 0,1 1 0,-1-1 0,1 1 0,-1 0 0,1-1 0,-1 0 0,1 1 0,-1-1 0,1 1 0,0-1 0,-1 1 0,1-1 0,0 0 0,0 1 0,-1-2 0,-4-5 0,0-1 0,1 0 0,-1 0 0,2 0 0,-1 0 0,1 0 0,0-1 0,1 1 0,0-1 0,0 0 0,1 0 0,0 1 0,1-1 0,0 0 0,0 0 0,1 0 0,0 0 0,3-12 0,-4 20 0,1 0 0,-1-1 0,0 1 0,1 0 0,-1 0 0,1 0 0,0 0 0,-1 0 0,1 0 0,0-1 0,0 2 0,-1-1 0,1 0 0,0 0 0,0 0 0,0 0 0,0 0 0,0 1 0,0-1 0,1 1 0,-1-1 0,0 0 0,0 1 0,0 0 0,1-1 0,-1 1 0,0 0 0,0 0 0,1-1 0,-1 1 0,0 0 0,0 0 0,1 1 0,-1-1 0,0 0 0,0 0 0,1 1 0,-1-1 0,0 0 0,0 1 0,2 0 0,5 4 0,0-1 0,0 1 0,-1 1 0,14 11 0,-3-1 0,25 21 0,-34-28 0,0-1 0,0 0 0,1-1 0,15 10 0,-3-6 0,0 2 0,30 23 0,-51-35 0,-1-1 0,1 1 0,0-1 0,-1 1 0,1 0 0,0-1 0,-1 1 0,1 0 0,-1-1 0,1 1 0,-1 0 0,1 0 0,-1-1 0,0 1 0,1 0 0,-1 0 0,0 0 0,0-1 0,1 1 0,-1 0 0,0 0 0,0 0 0,0 0 0,0 0 0,0-1 0,0 1 0,0 0 0,-1 0 0,1 0 0,0 0 0,0 0 0,-1 0 0,-1 2 0,1-1 0,-1 0 0,0 0 0,0-1 0,0 1 0,0 0 0,0-1 0,0 1 0,0-1 0,-5 3 0,-61 19 0,-6-1 0,42-12 0,-51 10 0,82-20 0,-1 0 0,0 0 0,0 0 0,0 0 0,1-1 0,-1 1 0,0 0 0,0-1 0,1 1 0,-1-1 0,0 0 0,1 1 0,-1-1 0,0 0 0,1 0 0,-1 0 0,1 0 0,0-1 0,-1 1 0,1 0 0,0 0 0,0-1 0,0 1 0,0-1 0,0 1 0,0-1 0,0 1 0,0-1 0,1 0 0,-1 1 0,0-1 0,1 0 0,0 0 0,-1 0 0,1 1 0,0-1 0,0-3 0,-2-11 0,1 0 0,1 0 0,2-21 0,-1 20 0,-2-40 0,0 39 0,1-1 0,0 1 0,1 0 0,7-36 0,-7 53 0,-1 1 0,0-1 0,0 0 0,1 0 0,-1 0 0,1 1 0,-1-1 0,0 0 0,1 1 0,-1-1 0,1 0 0,0 1 0,-1-1 0,1 1 0,-1-1 0,1 1 0,0-1 0,0 1 0,-1-1 0,1 1 0,0-1 0,0 1 0,-1 0 0,1 0 0,0-1 0,0 1 0,0 0 0,0 0 0,-1 0 0,1 0 0,0 0 0,0 0 0,0 0 0,0 0 0,-1 0 0,1 1 0,0-1 0,0 0 0,0 0 0,-1 1 0,1-1 0,0 1 0,0-1 0,-1 1 0,1-1 0,0 1 0,-1-1 0,1 1 0,0-1 0,0 2 0,44 40 0,-30-26 0,20 10 0,53 28 0,-51-34 0,46 37 0,-82-57 0,0 0 0,-1 1 0,1-1 0,-1 1 0,1-1 0,-1 1 0,0-1 0,1 1 0,-1-1 0,1 1 0,-1-1 0,0 1 0,1-1 0,-1 1 0,0 0 0,0-1 0,0 1 0,1 0 0,-1-1 0,0 1 0,0-1 0,0 1 0,0 0 0,0-1 0,0 1 0,0 0 0,0-1 0,-1 1 0,1 0 0,0-1 0,0 1 0,0 0 0,-1-1 0,0 2 0,-22 19 0,-34 4 0,29-15 0,-1-2 0,0-2 0,0 0 0,0-2 0,-1-1 0,-37-1 0,64-2 0,0-1 0,1 1 0,-1-1 0,0 0 0,1 0 0,-1 0 0,1 0 0,-1 0 0,1-1 0,0 1 0,-1-1 0,1 1 0,0-1 0,0 0 0,0 0 0,0 0 0,0 0 0,1 0 0,-1 0 0,0 0 0,1-1 0,0 1 0,0-1 0,-1 1 0,1-1 0,1 0 0,-1 1 0,0-1 0,1 0 0,-1-2 0,-1-12 0,1 1 0,0 0 0,2-1 0,1-16 0,0 5 0,1-1 0,1 1 0,1 0 0,13-39 0,-18 67 0,0-1 0,1 1 0,-1-1 0,0 1 0,0 0 0,1-1 0,-1 1 0,0-1 0,0 1 0,1 0 0,-1-1 0,1 1 0,-1 0 0,0 0 0,1-1 0,-1 1 0,1 0 0,-1 0 0,0-1 0,1 1 0,-1 0 0,1 0 0,-1 0 0,1 0 0,-1 0 0,1 0 0,-1 0 0,1 0 0,-1 0 0,1 0 0,-1 0 0,1 0 0,-1 0 0,1 0 0,0 0 0,24 12 0,16 20 0,-39-29 0,1 1 0,-1 0 0,0 0 0,0 0 0,-1 0 0,1 0 0,-1 1 0,2 5 0,-3-6 0,1 0 0,0-1 0,0 1 0,0-1 0,1 1 0,-1-1 0,1 1 0,0-1 0,0 0 0,0 0 0,0 0 0,0 0 0,6 5 0,13 7 0,0-1 0,25 12 0,-1-1 0,61 18 0,-106-43 0,1 0 0,-1 0 0,0 0 0,1 0 0,-1 1 0,0-1 0,1 0 0,-1 0 0,0 1 0,0-1 0,1 0 0,-1 0 0,0 1 0,0-1 0,1 0 0,-1 1 0,0-1 0,0 0 0,0 1 0,0-1 0,0 0 0,0 1 0,1-1 0,-1 1 0,0-1 0,0 0 0,0 1 0,0-1 0,0 1 0,0-1 0,0 0 0,0 1 0,-1-1 0,1 0 0,0 1 0,0-1 0,0 0 0,0 1 0,-1 0 0,-15 13 0,-25 5 0,-199 39 0,237-57 0,0-1 0,0 1 0,-1 0 0,1-1 0,0 0 0,0 0 0,-1 0 0,1 0 0,0-1 0,-1 1 0,1-1 0,0 0 0,0 0 0,0 0 0,0 0 0,0 0 0,0-1 0,0 1 0,0-1 0,0 0 0,1 0 0,-1 0 0,0 0 0,1-1 0,0 1 0,0-1 0,-2-2 0,0-2 0,1-1 0,0 1 0,1 0 0,0-1 0,0 0 0,1 1 0,-1-1 0,2 0 0,-1 0 0,2-11 0,-1-4-273,1 0 0,2 1 0,0-1 0,10-32 0,-8 37-6553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14:1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2565 720 24575,'94'2'0,"103"-4"0,-125-11 0,-52 9 0,0 0 0,27-1 0,671 3 0,-350 4 0,531-2 0,-891 1 0,-1-1 0,0-1 0,0 1 0,0-1 0,1-1 0,-1 1 0,0-1 0,0 0 0,-1-1 0,1 0 0,9-5 0,-13 6 0,0-1 0,0 0 0,0 0 0,0 0 0,0 0 0,0-1 0,-1 1 0,1-1 0,-1 1 0,0-1 0,0 0 0,-1 0 0,1 0 0,-1 0 0,0 0 0,0 0 0,0 0 0,-1 0 0,1-1 0,-1-5 0,-1-7 0,-1-1 0,0 1 0,-2 0 0,0 0 0,0 0 0,-2 0 0,0 1 0,-1 0 0,-11-18 0,8 13 0,0 0 0,1-1 0,2-1 0,-7-29 0,12 42 0,0 0 0,0 0 0,0 1 0,-2-1 0,1 1 0,-1-1 0,0 1 0,-1 0 0,-7-10 0,9 15 0,-1 0 0,0 0 0,0 0 0,-1 0 0,1 1 0,-1-1 0,0 1 0,0 0 0,0 1 0,0-1 0,0 1 0,0 0 0,-1 1 0,1-1 0,-1 1 0,1 0 0,-12-1 0,-72-10 0,58 6 0,-60-3 0,-492 10 0,551-2 0,-56-11 0,56 6 0,-55-2 0,-65 11 0,-118-5 0,198-11 0,53 8 0,0 1 0,-30-1 0,30 4 0,-13 1 0,1-2 0,-57-10 0,42 4 0,-1 3 0,0 2 0,-93 6 0,34-1 0,-2592-2-1365,2675 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9:14:17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2565 27 24575,'-2198'0'0,"2178"-1"0,-1-1 0,-33-8 0,32 5 0,0 2 0,-24-2 0,-112 5-1365,135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3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8:4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24487,'235'1166'0,"-162"-1436"0,-146 540 0,-99-490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8:5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106 433 24575,'-1'-5'0,"0"-1"0,-1 1 0,0 0 0,0 0 0,-1 0 0,0 0 0,-5-9 0,-4-5 0,0-5 0,1-1 0,1-1 0,1 0 0,1 0 0,2 0 0,0-1 0,2 0 0,1 0 0,1-51 0,1 76 0,1 0 0,0 0 0,0 0 0,0-1 0,1 1 0,-1 0 0,0 0 0,1 0 0,0 0 0,-1 0 0,1 0 0,0 0 0,0 0 0,0 0 0,0 0 0,1 0 0,-1 0 0,0 1 0,1-1 0,-1 0 0,1 1 0,0-1 0,-1 1 0,1 0 0,0-1 0,0 1 0,2-1 0,-1 2 0,-1 1 0,1-1 0,0 0 0,-1 1 0,1-1 0,-1 1 0,1 0 0,-1 0 0,1 0 0,-1 0 0,0 1 0,0-1 0,1 0 0,-1 1 0,0 0 0,0-1 0,0 1 0,-1 0 0,1 0 0,0 0 0,2 4 0,89 119 0,-91-123 5,0 1-1,0 0 1,-1-1 0,1 1-1,-1 0 1,1 0-1,-1 0 1,0 0 0,0 1-1,0-1 1,0 0 0,-1 0-1,0 0 1,1 1-1,-1-1 1,0 0 0,0 1-1,-1-1 1,1 0-1,-1 0 1,0 1 0,1-1-1,-2 0 1,1 0-1,-2 4 1,-1-2-129,0 0 0,0 0 1,0 0-1,0 0 0,-1-1 0,0 0 1,0 0-1,0 0 0,-1-1 0,1 1 1,-12 4-1,4-3-6702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8:5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24575,'1'8'0,"1"1"0,1-1 0,-1-1 0,1 1 0,1 0 0,-1-1 0,1 1 0,1-1 0,-1 0 0,6 6 0,11 20 0,7 15 0,-19-36 0,-2 1 0,1-1 0,-2 2 0,1-1 0,-2 1 0,0 0 0,-1 0 0,4 18 0,-10-48 20,2-1 0,0 1 0,1-1 0,0 0 0,5-15 0,-4 21-169,0 1 1,1 0-1,1 0 1,-1 0-1,2 0 1,-1 0-1,1 1 1,1 0-1,12-16 1,-8 16-6678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8:5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24575,'6'-1'0,"-1"0"0,1 0 0,0-1 0,-1 0 0,1 0 0,-1 0 0,0-1 0,0 1 0,0-1 0,0-1 0,0 1 0,-1-1 0,1 1 0,-1-1 0,0-1 0,5-6 0,-3 4 0,0 0 0,0-1 0,-1 0 0,0 0 0,0 0 0,-1-1 0,0 1 0,-1-1 0,4-13 0,-7 21 0,1 0 0,-1 0 0,0-1 0,0 1 0,1 0 0,-1-1 0,0 1 0,0 0 0,0 0 0,0-1 0,0 1 0,0 0 0,-1-1 0,1 1 0,0 0 0,-1 0 0,1-1 0,-1 1 0,1 0 0,-1 0 0,0 0 0,1 0 0,-1 0 0,0 0 0,0 0 0,0 0 0,0 0 0,0 0 0,0 0 0,0 0 0,0 1 0,0-1 0,0 0 0,0 1 0,0-1 0,0 1 0,-1-1 0,1 1 0,0 0 0,-1-1 0,1 1 0,0 0 0,0 0 0,-3 0 0,1 0 0,0 0 0,0 1 0,0-1 0,0 1 0,0 0 0,0 0 0,0 0 0,0 0 0,1 0 0,-1 1 0,0-1 0,1 1 0,-1 0 0,1 0 0,0 0 0,0 0 0,-1 0 0,-2 5 0,-2 6 0,1 0 0,0 0 0,1 1 0,1 0 0,0 0 0,1 0 0,1 1 0,0-1 0,0 1 0,2-1 0,0 1 0,1 0 0,0-1 0,1 1 0,0-1 0,1 0 0,1 0 0,8 21 0,-10-32-54,0 0-1,1 0 0,-1 0 1,0 0-1,1-1 1,0 1-1,-1 0 0,1-1 1,0 0-1,0 0 1,1 0-1,-1 0 0,0 0 1,1-1-1,-1 0 0,1 1 1,-1-1-1,1 0 1,-1-1-1,1 1 0,0-1 1,-1 1-1,1-1 1,6-1-1,8 2-6771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9:0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24575,'5'3'0,"-1"0"0,0 1 0,0 0 0,-1 0 0,1 0 0,-1 0 0,0 1 0,0-1 0,3 7 0,-2-5 0,35 59 0,33 77 0,0 1 0,-86-178-1365,8 23-5461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9:0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24575,'0'-4'0,"0"-1"0,1 1 0,-1-1 0,1 1 0,0 0 0,0-1 0,1 1 0,-1 0 0,1 0 0,0 0 0,0 0 0,0 0 0,0 0 0,1 1 0,0-1 0,0 1 0,0-1 0,0 1 0,0 0 0,0 0 0,1 1 0,0-1 0,-1 1 0,1-1 0,0 1 0,0 1 0,0-1 0,1 0 0,-1 1 0,0 0 0,0 0 0,1 0 0,-1 1 0,6-1 0,1 0 0,-1 0 0,1 1 0,-1 1 0,0-1 0,1 2 0,-1-1 0,0 2 0,0-1 0,0 1 0,0 1 0,-1 0 0,1 0 0,16 11 0,-10-5 0,0-1 0,29 13 0,18 9 0,-55-26 0,0 0 0,0 1 0,-1-1 0,0 1 0,0 1 0,0 0 0,-1 0 0,0 0 0,0 0 0,-1 1 0,0 0 0,0 0 0,-1 1 0,0-1 0,0 1 0,-1 0 0,0 0 0,-1 0 0,0 1 0,0-1 0,-1 0 0,0 1 0,-1-1 0,0 11 0,0-10 0,0-1 0,-1 0 0,0 0 0,0 0 0,-1 0 0,0 0 0,-1 0 0,0-1 0,0 1 0,-1-1 0,0 1 0,0-1 0,-1 0 0,0-1 0,0 1 0,-1-1 0,0 0 0,-1-1 0,1 1 0,-1-1 0,0-1 0,-1 1 0,1-1 0,-1 0 0,0-1 0,-15 6 0,-16 11-21,30-15-171,0 0 0,0-1 0,0-1 0,-1 0 0,1 0 0,-22 5 0,22-9-6634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9:01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24575,'3'-3'0,"0"-1"0,0 1 0,-1-1 0,2 1 0,-1 0 0,0 0 0,1 1 0,-1-1 0,1 1 0,5-3 0,7-7 0,4-5 0,-1-2 0,-1 0 0,-1-1 0,16-25 0,-26 36 0,-1 0 0,-1-1 0,0 0 0,0 0 0,-1 0 0,0-1 0,-1 1 0,0-1 0,-1 0 0,0 0 0,-1 0 0,0-16 0,0 25 0,-1 1 0,0-1 0,-1 0 0,1 1 0,0-1 0,0 0 0,-1 1 0,1-1 0,-1 1 0,0-1 0,1 0 0,-1 1 0,0 0 0,0-1 0,0 1 0,0-1 0,0 1 0,0 0 0,0 0 0,0 0 0,-1-1 0,1 1 0,0 0 0,-1 1 0,1-1 0,-1 0 0,1 0 0,-1 1 0,1-1 0,-1 0 0,1 1 0,-1 0 0,0-1 0,1 1 0,-4 0 0,2 0 0,1 0 0,-1 0 0,0 1 0,0 0 0,0-1 0,1 1 0,-1 0 0,0 0 0,1 0 0,-1 0 0,1 1 0,-1-1 0,1 1 0,0 0 0,0-1 0,-1 1 0,1 0 0,0 0 0,1 1 0,-4 2 0,-8 16 0,1 0 0,1 0 0,0 1 0,-12 40 0,20-54 0,1-1 0,1 1 0,-1 0 0,1-1 0,1 1 0,0 0 0,0 0 0,0 0 0,1 0 0,0-1 0,0 1 0,1 0 0,0-1 0,1 1 0,-1-1 0,2 0 0,-1 0 0,7 11 0,-6-14 0,0 0 0,0 0 0,1-1 0,-1 0 0,1 0 0,-1 0 0,1-1 0,0 1 0,0-1 0,0 0 0,0 0 0,1-1 0,9 2 0,73 7 0,-84-10-78,3 1-136,1-1-1,-1 0 1,1 0-1,0-1 1,9-2-1,-3-2-6611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9:0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275 768 24575,'-1'-20'0,"0"-1"0,-2 1 0,0 0 0,-1 1 0,-1-1 0,-1 1 0,0 0 0,-15-29 0,6 15 0,-47-89 0,-17-37 0,55 107 0,19 41 0,-2-4 0,0 0 0,1 0 0,1 0 0,0-1 0,-3-17 0,8 31 0,-1-1 0,1 1 0,0-1 0,0 1 0,0-1 0,0 1 0,0-1 0,0 0 0,1 1 0,0-1 0,-1 1 0,1 0 0,0-1 0,0 1 0,0 0 0,0-1 0,0 1 0,1 0 0,-1 0 0,1 0 0,0 0 0,-1 0 0,1 0 0,0 1 0,0-1 0,0 1 0,0-1 0,0 1 0,0 0 0,1-1 0,-1 1 0,0 0 0,1 1 0,-1-1 0,1 0 0,-1 1 0,1-1 0,-1 1 0,1 0 0,2 0 0,12-2 0,-1 0 0,0 2 0,0 0 0,25 3 0,-38-3 0,1 1 0,-1-1 0,0 1 0,0 0 0,0 0 0,0 0 0,0 0 0,0 0 0,-1 1 0,1 0 0,0-1 0,-1 1 0,1 0 0,-1 0 0,1 0 0,-1 0 0,0 1 0,0-1 0,0 1 0,0-1 0,-1 1 0,1 0 0,-1 0 0,1-1 0,-1 1 0,0 0 0,0 0 0,0 0 0,-1 1 0,1 2 0,-1 96 48,-1-55-1461,0-29-5413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9:0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24575,'0'4'0,"-3"0"0,-6 1 0,-4-1 0,-3-1 0,-3-2 0,-2 0 0,-1-1 0,0 0 0,0 0 0,0 0 0,0 0 0,1 0 0,3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9:0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3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9:0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24575,'4'0'0,"5"0"0,4 0 0,3 0 0,4 0 0,0 0 0,2 0 0,0 0 0,-3 0-8191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09:18:18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58,'78'0,"108"-16,2 3,8 0,-101 3,1 5,105 7,-49 0,2282-2,-2403 2,57 10,-55-7,53 3,2258-6,-1116-5,2707 3,-3889 3,56 8,-57-4,61 1,3211-10,-3289 4,1 1,28 6,-28-4,55 3,763-9,-817 3,60 10,-59-6,56 3,548-11,-614 4,-1 0,34 8,-32-6,0 0,24 1,129-7,73 4,-176 11,-52-9,0 0,27 1,191-6,-215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04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1 966 24575,'1'0'0,"0"0"0,0-1 0,0 1 0,0-1 0,1 0 0,-1 1 0,0-1 0,0 0 0,0 0 0,0 1 0,-1-1 0,1 0 0,0 0 0,0 0 0,0 0 0,-1 0 0,1 0 0,0-1 0,-1 1 0,1 0 0,-1 0 0,0 0 0,1-1 0,-1 1 0,0 0 0,0 0 0,1-3 0,4-40 0,-5 40 0,3-426 0,-5 220 0,1 207 0,1 0 0,0 1 0,0-1 0,0 0 0,1 0 0,-1 0 0,1 1 0,-1-1 0,1 0 0,0 0 0,0 1 0,0-1 0,2-2 0,-2 4 0,-1 1 0,0 0 0,1-1 0,-1 1 0,1 0 0,-1 0 0,1-1 0,-1 1 0,1 0 0,-1 0 0,1 0 0,-1 0 0,1 0 0,-1 0 0,1 0 0,-1 0 0,1 0 0,-1 0 0,1 0 0,-1 0 0,1 0 0,-1 0 0,1 0 0,-1 0 0,1 0 0,0 1 0,21 15 0,-13-5 0,-1 0 0,1 1 0,-2 0 0,10 18 0,-10-16 0,1-1 0,0 0 0,18 22 0,-18-26 0,29 31 0,1-1 0,54 41 0,-91-79 0,0 0 0,0 0 0,0 0 0,1 0 0,-1 0 0,0 0 0,1 0 0,-1-1 0,1 1 0,-1 0 0,1-1 0,-1 0 0,1 1 0,-1-1 0,1 0 0,-1 1 0,1-1 0,-1 0 0,1 0 0,0-1 0,-1 1 0,1 0 0,1-1 0,-2 0 0,1 0 0,-1 0 0,0 0 0,0 0 0,1-1 0,-1 1 0,0 0 0,0-1 0,-1 1 0,1-1 0,0 1 0,0-1 0,-1 1 0,1-1 0,-1 1 0,1-1 0,0-3 0,1-11 0,-1-1 0,0 1 0,-3-28 0,1 27 0,1-99 0,-3-64 0,3 171-114,-1 0 1,0 1-1,0-1 0,-1 0 0,0 1 1,-1-1-1,1 1 0,-2 0 0,1 0 1,-1 0-1,-7-11 0,3 14-6712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0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27 24575,'-5'0'0,"0"0"0,0 1 0,0-1 0,0 1 0,0 0 0,0 0 0,1 0 0,-1 1 0,1 0 0,-1 0 0,1 0 0,-1 0 0,1 1 0,0 0 0,0-1 0,0 2 0,0-1 0,1 0 0,0 1 0,-1-1 0,-2 6 0,0 0 0,2 0 0,0-1 0,0 2 0,0-1 0,1 0 0,0 1 0,1-1 0,0 1 0,0 19 0,1-21 0,0 0 0,1 0 0,1 0 0,-1 0 0,1 0 0,1 0 0,-1 0 0,1-1 0,1 1 0,3 9 0,-4-14 0,-1 0 0,1-1 0,0 1 0,0-1 0,0 0 0,0 0 0,0 0 0,0 0 0,1 0 0,-1 0 0,1 0 0,-1-1 0,1 1 0,-1-1 0,1 0 0,0 0 0,0 0 0,0 0 0,0 0 0,0-1 0,0 1 0,0-1 0,0 0 0,0 1 0,0-2 0,0 1 0,0 0 0,0-1 0,0 1 0,4-2 0,-1 0 0,0 0 0,0-1 0,-1 1 0,1-1 0,-1 0 0,0-1 0,0 1 0,0-1 0,0 0 0,0-1 0,-1 1 0,0-1 0,0 1 0,0-1 0,0-1 0,-1 1 0,0 0 0,0-1 0,0 1 0,-1-1 0,0 0 0,2-10 0,1-1 0,-1-1 0,-1 1 0,-1-1 0,0 1 0,-1-1 0,-3-32 0,2 47-35,0 1 0,-1-1 0,1 1 0,-1-1 0,0 1 0,1-1 0,-1 1 0,0 0 0,-1 0 0,1-1 0,0 1 0,-1 0 0,1 0 0,-1 0 0,1 0 0,-1 0 0,0 1 0,0-1 0,0 1 0,0-1 0,0 1 0,0-1 0,-1 1 0,1 0 0,0 0 0,-1 0 0,1 0 0,-1 1 0,1-1 0,0 1 0,-1-1 0,0 1 0,1 0 0,-1 0 0,1 0 0,-1 0 0,1 1 0,-3 0 0,-12 3-6791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0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1510 0 24575,'-5'1'0,"0"1"0,0-1 0,1 1 0,-1 0 0,1 0 0,0 0 0,-1 1 0,-5 4 0,-11 5 0,-92 39 0,78-32 0,-1-1 0,-1-3 0,0-1 0,-1-1 0,-48 8 0,51-12 0,1 2 0,-62 27 0,-5 2 0,-78 38 0,40-15 0,-62 36 0,50-22 0,128-65-341,0 0 0,1 1-1,-25 21 1,38-26-6485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0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1485 0 24575,'-26'2'0,"1"0"0,-34 8 0,31-4 0,-46 2 0,1-2 0,1 3 0,-90 24 0,18-3 0,29-6 0,-35 7 0,-8-5 0,-86 29 0,171-35 0,9 1-1365,46-16-5461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0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1067 12 24575,'-14'2'0,"0"0"0,1 1 0,0 0 0,0 1 0,0 0 0,-16 8 0,-19 6 0,-44 13 0,44-15 0,0-1 0,-58 10 0,51-15 0,25-4 0,0-2 0,-40 2 0,23-5 0,32 1 0,0-1 0,-1-1 0,1 0 0,-1-1 0,1-1 0,-27-6 0,40 7 0,0 1 0,0-1 0,0 0 0,0 0 0,0 0 0,1 0 0,-1-1 0,0 1 0,1 0 0,-1-1 0,1 1 0,-1-1 0,1 1 0,0-1 0,-1 0 0,1 0 0,0 1 0,0-1 0,1 0 0,-1 0 0,0 0 0,0 0 0,1 0 0,0 0 0,-1 0 0,1 0 0,0-1 0,0 1 0,0 0 0,0 0 0,0 0 0,0 0 0,1 0 0,-1 0 0,1 0 0,1-3 0,3-8 0,0 0 0,1 1 0,0 0 0,14-18 0,-7 9 0,-21 24 0,-1 1 0,1 0 0,0 0 0,-15 11 0,-10 10 0,-40 21 0,40-26 0,-40 32 0,73-52 0,-1 0 0,1 0 0,0 1 0,-1-1 0,1 0 0,-1 1 0,1-1 0,0 0 0,-1 1 0,1-1 0,0 0 0,-1 1 0,1-1 0,0 1 0,0-1 0,-1 0 0,1 1 0,0-1 0,0 1 0,0-1 0,0 1 0,-1-1 0,1 1 0,0-1 0,0 1 0,0-1 0,0 1 0,0-1 0,0 1 0,0-1 0,1 1 0,-1-1 0,0 1 0,0-1 0,0 1 0,0-1 0,1 1 0,-1-1 0,0 1 0,0-1 0,1 0 0,-1 1 0,0-1 0,1 1 0,-1-1 0,0 0 0,1 1 0,-1-1 0,1 0 0,-1 0 0,0 1 0,1-1 0,-1 0 0,1 0 0,-1 0 0,1 1 0,-1-1 0,1 0 0,-1 0 0,1 0 0,-1 0 0,1 0 0,0 0 0,46 8 0,-32-6 0,7 4-1365,-3-1-5461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0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1104 24575,'-5'0'0,"1"-1"0,0 1 0,-1-1 0,1-1 0,0 1 0,0 0 0,0-1 0,0 0 0,0 0 0,1 0 0,-1-1 0,0 1 0,1-1 0,0 0 0,-1 0 0,-3-5 0,-7-8 0,1-1 0,-13-21 0,5 8 0,-189-278 0,200 293 0,-9-18 0,2-1 0,1-1 0,2 0 0,1-1 0,-12-56 0,21 74 0,0-1 0,1 0 0,1 0 0,1 0 0,1 0 0,1 0 0,3-21 0,-3 31 0,1 0 0,0 0 0,0 0 0,1 1 0,0-1 0,1 1 0,-1 0 0,2 0 0,-1 0 0,1 0 0,1 1 0,-1 0 0,1 0 0,0 0 0,1 1 0,12-10 0,-5 6 0,0 1 0,0 1 0,1 1 0,0 0 0,0 0 0,21-4 0,-34 10 0,1 0 0,0 0 0,0 1 0,0-1 0,-1 1 0,1 0 0,0 0 0,0 0 0,0 0 0,0 0 0,-1 1 0,1-1 0,0 1 0,0-1 0,-1 1 0,1 0 0,0 1 0,-1-1 0,1 0 0,-1 1 0,1-1 0,-1 1 0,0 0 0,0-1 0,0 1 0,0 1 0,0-1 0,0 0 0,0 0 0,-1 0 0,1 1 0,-1-1 0,1 1 0,-1 0 0,0-1 0,0 1 0,-1 0 0,1-1 0,0 1 0,-1 0 0,1 0 0,-1 0 0,0 4 0,0 7-105,-1 1 0,0 0 0,0-1 0,-2 1 0,0-1 0,0 0 0,-1 0 0,-1 0 0,0-1 0,-1 1 0,-1-1 0,-15 22 0,13-18-6721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0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24575,'0'5'0,"-5"1"0,-5 0 0,-6-1 0,-5-2 0,-3-1 0,-2-1 0,-2 0 0,1-1 0,-1-1 0,1 1 0,0 0 0,0 0 0,0 0 0,1-1 0,4 1-8191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09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24575,'1'23'0,"1"0"0,1 0 0,2-1 0,0 1 0,1-1 0,1-1 0,1 1 0,1-1 0,1-1 0,1 1 0,1-2 0,0 0 0,22 26 0,-13-12 0,-18-28 0,0 0 0,0 0 0,0 0 0,1 0 0,0-1 0,6 7 0,-9-11 0,0 0 0,-1 0 0,1-1 0,-1 1 0,1 0 0,0-1 0,-1 1 0,1 0 0,-1-1 0,1 1 0,-1-1 0,1 1 0,-1-1 0,1 1 0,-1-1 0,1 0 0,-1 1 0,0-1 0,1 1 0,-1-1 0,0 0 0,1 1 0,-1-1 0,0 0 0,0-1 0,9-21 0,49-109-1365,-53 115-5461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7:3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09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24575,'0'0'0,"0"0"0,0 0 0,0-1 0,0 1 0,0 0 0,0 0 0,1-1 0,-1 1 0,0 0 0,0 0 0,0-1 0,0 1 0,0 0 0,0-1 0,0 1 0,0 0 0,0 0 0,0-1 0,0 1 0,0 0 0,-1 0 0,1-1 0,0 1 0,0 0 0,0 0 0,0-1 0,0 1 0,0 0 0,-1 0 0,1-1 0,0 1 0,0 0 0,0 0 0,-1 0 0,1-1 0,0 1 0,0 0 0,-1 0 0,1 0 0,0 0 0,0 0 0,-1 0 0,1-1 0,0 1 0,0 0 0,-1 0 0,1 0 0,0 0 0,0 0 0,-1 0 0,1 0 0,0 0 0,-1 0 0,1 0 0,0 0 0,0 0 0,-1 1 0,1-1 0,0 0 0,0 0 0,-1 0 0,1 0 0,0 0 0,-12 17 0,11-13 0,1 0 0,-1 0 0,1 0 0,-1 0 0,1 0 0,1 0 0,-1 0 0,0 0 0,1 0 0,0 0 0,0 0 0,0 0 0,0 0 0,1 0 0,-1-1 0,1 1 0,0-1 0,0 1 0,5 5 0,-5-7 0,-1-1 0,1 0 0,0 1 0,0-1 0,0 0 0,0 0 0,0 0 0,0 0 0,0 0 0,0-1 0,0 1 0,0-1 0,0 1 0,0-1 0,0 0 0,1 0 0,-1 0 0,0 0 0,0 0 0,0 0 0,1 0 0,-1-1 0,0 1 0,0-1 0,0 0 0,0 0 0,0 0 0,0 0 0,0 0 0,0 0 0,0 0 0,-1 0 0,1-1 0,0 1 0,-1-1 0,1 1 0,-1-1 0,2-2 0,-1 2-45,1 0-1,-1 0 1,0-1-1,0 1 1,0-1-1,0 0 1,0 1-1,-1-1 1,1 0-1,-1 0 1,0 0-1,0 0 1,0 0-1,0-1 1,-1 1-1,1 0 1,-1 0-1,1 0 1,-1-1-1,0 1 1,-1 0-1,1 0 1,0-1-1,-1 1 1,0 0-1,0 0 0,0 0 1,0 0-1,-2-4 1,-8-4-6781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24575,'4'2'0,"0"-1"0,0 1 0,0 0 0,-1 0 0,1 0 0,0 0 0,-1 0 0,1 1 0,5 6 0,9 4 0,9 7 0,-21-15 0,1 0 0,0 0 0,0-1 0,14 7 0,-19-10 0,-1 0 0,1-1 0,0 1 0,0-1 0,0 0 0,-1 1 0,1-1 0,0 0 0,0 0 0,0 0 0,0 0 0,0-1 0,-1 1 0,1 0 0,0-1 0,0 0 0,-1 1 0,1-1 0,0 0 0,-1 0 0,1 0 0,0 0 0,-1 0 0,1 0 0,-1 0 0,2-2 0,1-1 0,0-1 0,0 1 0,1 1 0,-1-1 0,1 1 0,0 0 0,0 0 0,0 0 0,11-4 0,-13 7 0,1-1 0,-1 1 0,1 0 0,-1 0 0,1 0 0,-1 0 0,1 1 0,-1-1 0,1 1 0,-1 0 0,1 0 0,-1 1 0,0-1 0,0 0 0,0 1 0,0 0 0,0 0 0,4 3 0,-2-2 0,-1 1 0,1-1 0,-1 0 0,1 0 0,0-1 0,0 0 0,0 1 0,9 1 0,-13-4 0,1 0 0,-1 0 0,0 0 0,1 0 0,-1-1 0,1 1 0,-1 0 0,0-1 0,1 1 0,-1-1 0,0 0 0,0 1 0,1-1 0,-1 0 0,0 0 0,0 0 0,0 1 0,0-1 0,0-1 0,0 1 0,0 0 0,0 0 0,-1 0 0,1 0 0,0-1 0,-1 1 0,1 0 0,-1 0 0,1-1 0,-1 1 0,1 0 0,-1-1 0,0 1 0,0-1 0,0-2 0,5-22 0,-5 21 0,0-1 0,1 0 0,0 1 0,0-1 0,0 0 0,1 1 0,0 0 0,0-1 0,1 1 0,-1 0 0,1 0 0,5-7 0,-7 12 0,0 0 0,0-1 0,0 1 0,0 0 0,0 0 0,0 0 0,0-1 0,0 1 0,0 0 0,0 0 0,0 1 0,0-1 0,0 0 0,0 0 0,0 0 0,0 1 0,0-1 0,0 0 0,0 1 0,0-1 0,0 1 0,0-1 0,0 1 0,0 0 0,-1-1 0,1 1 0,1 1 0,28 29 0,-16-16 0,71 37-1365,-71-42-5461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626 879 24575,'-9'0'0,"1"-1"0,0 0 0,0-1 0,0 0 0,1 0 0,-1-1 0,0 0 0,1 0 0,0-1 0,-1 0 0,1 0 0,1-1 0,-1 0 0,1 0 0,-6-6 0,-13-14 0,0-2 0,-25-36 0,-13-14 0,47 58 0,-27-41 0,19 24 0,-129-194 0,66 64 0,85 163 0,0 0 0,0 0 0,1 1 0,-1-1 0,1 0 0,0 0 0,0-1 0,0 1 0,0 0 0,0 0 0,1 0 0,-1-1 0,1 1 0,0 0 0,0-1 0,0 1 0,1 0 0,-1 0 0,1-1 0,2-4 0,-2 5 0,1 0 0,0 0 0,0 0 0,1 0 0,-1 1 0,0-1 0,1 1 0,0 0 0,-1 0 0,1 0 0,0 0 0,0 0 0,0 1 0,0-1 0,1 1 0,-1 0 0,0 0 0,1 0 0,5-1 0,4-1 0,1 1 0,-1 0 0,0 1 0,1 0 0,0 1 0,-1 1 0,1 0 0,-1 0 0,16 5 0,-23-4 0,-1 0 0,0 0 0,0 0 0,0 0 0,-1 1 0,1-1 0,-1 1 0,1 1 0,-1-1 0,0 1 0,0-1 0,0 1 0,-1 0 0,1 0 0,-1 1 0,0-1 0,0 1 0,-1 0 0,1-1 0,-1 1 0,0 0 0,0 0 0,-1 1 0,0-1 0,2 8 0,-2-5-49,0-1 1,0 1-1,-1 0 0,1 0 0,-2-1 1,1 1-1,-1 0 0,0-1 0,-1 1 1,0 0-1,0-1 0,-1 0 0,0 0 1,0 0-1,0 0 0,-1 0 0,0 0 1,0-1-1,-1 0 0,0 0 0,0 0 1,-1 0-1,1-1 0,-1 0 0,0 0 0,0-1 1,-14 8-1,4-4-6777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60 24575,'-6'-1'0,"0"0"0,0-1 0,1 0 0,-1 0 0,1 0 0,-1-1 0,-6-4 0,-15-7 0,8 8 0,1 1 0,-1 1 0,1 1 0,-27-2 0,40 4 0,0 0 0,0 1 0,0 0 0,0 0 0,0 0 0,0 1 0,0 0 0,0 0 0,0 0 0,0 0 0,0 1 0,1 0 0,-1 0 0,0 0 0,1 0 0,0 1 0,-1 0 0,1 0 0,0 0 0,-6 7 0,9-9 0,0 0 0,1-1 0,-1 1 0,1 0 0,-1 0 0,1 0 0,-1 0 0,1 0 0,-1 0 0,1 0 0,0 0 0,0 0 0,-1 0 0,1 0 0,0 0 0,0 0 0,0 0 0,0 0 0,0 0 0,0 0 0,1 0 0,-1 0 0,0 0 0,0 0 0,1 0 0,-1 0 0,1 0 0,-1 0 0,1 0 0,0 1 0,1 0 0,0-1 0,1 1 0,-1-1 0,0 1 0,1-1 0,-1 0 0,1 0 0,-1 0 0,1 0 0,-1 0 0,5 0 0,9 2 0,1-1 0,29 0 0,-44-2 0,34 0 0,-19 1 0,-1 0 0,1-1 0,-1-1 0,1 0 0,-1-1 0,0-1 0,1-1 0,-1 0 0,-1-1 0,26-12 0,-24 8-1365,-2 2-5461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24575,'-2'2'0,"0"-1"0,1 1 0,-1-1 0,1 1 0,-1-1 0,1 1 0,0 0 0,0 0 0,0 0 0,0 0 0,0-1 0,0 1 0,0 1 0,0-1 0,1 0 0,-1 0 0,1 0 0,0 0 0,0 0 0,0 0 0,0 1 0,0-1 0,0 0 0,0 0 0,1 0 0,-1 0 0,1 0 0,-1 0 0,1 0 0,0 0 0,0 0 0,1 3 0,5 3 0,-1-1 0,1 1 0,0-1 0,0-1 0,17 12 0,14 16 0,-37-33 2,0 0 0,0 1 0,0-1 0,-1 1 0,1-1 0,-1 1 0,1-1 0,-1 1 0,1 0 0,-1-1 0,0 1-1,1 0 1,-1-1 0,0 1 0,0 0 0,-1-1 0,1 1 0,0 0 0,0-1 0,-1 1 0,1 0 0,-1-1 0,0 1 0,1-1 0,-1 1 0,0-1-1,0 1 1,-2 1 0,-37 40-341,24-29-743,4 0-5744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24575,'1'24'0,"1"-1"0,1 0 0,1 0 0,1 0 0,1-1 0,13 32 0,67 125 0,-73-153 0,-8-16-273,1 0 0,0 0 0,0-1 0,10 11 0,-3-8-6553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24575,'-5'0'0,"-5"0"0,-6 0 0,-5 0 0,-3 0 0,-2 0 0,-2 0 0,1 0 0,-1 0 0,5 0-8191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2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24575,'-2'1'0,"1"-1"0,0 1 0,0-1 0,0 1 0,0-1 0,0 1 0,0 0 0,0-1 0,0 1 0,0 0 0,0 0 0,0 0 0,0 0 0,0 0 0,1 0 0,-1 0 0,0 0 0,1 0 0,-1 0 0,1 0 0,-1 1 0,1-1 0,0 0 0,-1 0 0,1 0 0,0 1 0,0-1 0,0 0 0,0 2 0,0 39 0,5-18 0,1-1 0,2 1 0,0-1 0,1-1 0,2 1 0,0-2 0,1 0 0,1 0 0,1-1 0,1 0 0,20 19 0,-4 7-846,-29-42 327,8 14-6307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3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24575,'0'-1'0,"0"0"0,1 0 0,-1 0 0,1 0 0,0 0 0,-1 0 0,1 0 0,0 0 0,0 0 0,-1 0 0,1 0 0,0 0 0,0 0 0,0 0 0,0 1 0,0-1 0,0 0 0,1 1 0,-1-1 0,0 1 0,0-1 0,0 1 0,0 0 0,1 0 0,-1-1 0,0 1 0,2 0 0,41-5 0,-39 5 0,9-1 0,-4 0 0,1 0 0,0 1 0,0 0 0,0 1 0,11 2 0,-20-2 0,1-1 0,-1 1 0,1 0 0,-1 0 0,0 0 0,1 0 0,-1 1 0,0-1 0,0 0 0,0 1 0,0 0 0,0-1 0,0 1 0,0 0 0,0 0 0,-1 0 0,1 0 0,-1 1 0,0-1 0,1 0 0,-1 1 0,0-1 0,0 0 0,-1 1 0,1-1 0,0 4 0,2 23 0,-1-1 0,-1 1 0,-2 0 0,-6 42 0,7-63 9,-2 0 1,1 0-1,-1-1 0,0 1 0,-1-1 1,0 1-1,0-1 0,0 0 0,-1 0 0,0 0 1,-1-1-1,-9 12 0,11-14-74,-1-1 1,0 0-1,0 0 1,0-1-1,0 1 1,0-1-1,0 0 0,0 0 1,-1 0-1,1 0 1,-1-1-1,1 0 1,-1 0-1,0 0 0,0 0 1,1-1-1,-1 0 1,0 0-1,0 0 1,1-1-1,-1 1 1,-6-3-1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55 24575,'-9'-6'0,"0"0"0,0 0 0,0 0 0,0 1 0,-1 1 0,0 0 0,0 0 0,0 1 0,0 0 0,-1 0 0,1 2 0,-1-1 0,1 1 0,-1 1 0,0-1 0,1 2 0,-1 0 0,0 0 0,1 1 0,-17 5 0,23-5 0,0 0 0,0 0 0,1 1 0,-1-1 0,1 1 0,-1 0 0,1 0 0,0 0 0,1 0 0,-1 1 0,0-1 0,1 1 0,0 0 0,0 0 0,0 0 0,0 0 0,-2 6 0,4-8 0,-1 0 0,1 0 0,0 0 0,-1 0 0,1 0 0,0 0 0,0 0 0,0 0 0,1 0 0,-1-1 0,0 1 0,1 0 0,-1 0 0,1 0 0,-1 0 0,1 0 0,0-1 0,0 1 0,0 0 0,0 0 0,0-1 0,0 1 0,1-1 0,-1 1 0,0-1 0,1 0 0,-1 1 0,1-1 0,0 0 0,-1 0 0,1 0 0,0 0 0,0 0 0,-1-1 0,1 1 0,0-1 0,0 1 0,0-1 0,3 1 0,8 2 0,0-1 0,0-1 0,0 0 0,0-1 0,19-2 0,-27 2 0,0-1 0,0 1 0,1-1 0,-1-1 0,0 1 0,0-1 0,0 0 0,-1 0 0,1-1 0,0 1 0,-1-1 0,1 0 0,-1 0 0,0 0 0,0-1 0,4-4 0,-8 7 0,1 0 0,0-1 0,0 1 0,-1 0 0,1 0 0,0 0 0,0 0 0,0 0 0,0 0 0,1 0 0,-1 0 0,0 0 0,0 1 0,0-1 0,1 0 0,-1 1 0,0-1 0,1 1 0,-1-1 0,1 1 0,-1 0 0,1 0 0,-1-1 0,0 1 0,1 0 0,-1 0 0,1 1 0,-1-1 0,1 0 0,-1 0 0,0 1 0,1-1 0,-1 1 0,0-1 0,1 1 0,-1-1 0,0 1 0,3 1 0,3 5 0,0-1 0,-1 1 0,0 0 0,0 0 0,7 12 0,18 21 0,24 1-1365,-39-31-5461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5:5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26 24575,'4'2'0,"0"-1"0,0 1 0,-1 0 0,1 0 0,0 1 0,-1-1 0,1 1 0,-1-1 0,0 1 0,0 0 0,0 0 0,0 1 0,0-1 0,-1 1 0,1-1 0,-1 1 0,0 0 0,0 0 0,-1 0 0,1 0 0,-1 0 0,1 5 0,-2-7 0,-1-1 0,1 1 0,-1-1 0,1 1 0,-1-1 0,0 0 0,0 1 0,0-1 0,0 0 0,0 0 0,0 1 0,0-1 0,-1 0 0,1 0 0,0 0 0,0 0 0,-1-1 0,1 1 0,-1 0 0,1-1 0,-1 1 0,1 0 0,-1-1 0,1 0 0,-4 1 0,-51 6 0,31-5 0,-26 6 0,-1-2 0,0-2 0,0-2 0,-54-5 0,102 2 0,-1 0 0,1 0 0,-1 0 0,1-1 0,-1 0 0,1 0 0,0 0 0,0 0 0,0 0 0,0-1 0,0 0 0,1 0 0,-1 0 0,1 0 0,-4-5 0,5 6 0,1 1 0,0-1 0,-1 0 0,1 0 0,0 1 0,0-1 0,0 0 0,1 0 0,-1 0 0,0 0 0,1-1 0,-1 1 0,1 0 0,0 0 0,0 0 0,0 0 0,0 0 0,0 0 0,0-1 0,0 1 0,1 0 0,-1 0 0,1 0 0,-1 0 0,1 0 0,0 0 0,0 0 0,0 0 0,0 0 0,0 0 0,0 1 0,1-1 0,-1 0 0,4-2 0,-4 2 0,1 1 0,0-1 0,0 1 0,0 0 0,0 0 0,0 0 0,0 0 0,0 0 0,1 0 0,-1 0 0,0 1 0,1-1 0,-1 1 0,0-1 0,1 1 0,-1 0 0,0 0 0,1 0 0,-1 0 0,0 1 0,1-1 0,-1 0 0,0 1 0,1 0 0,-1 0 0,3 1 0,-4-1 0,0-1 0,0 1 0,0-1 0,-1 1 0,1-1 0,0 1 0,0 0 0,-1-1 0,1 1 0,0 0 0,-1 0 0,1-1 0,-1 1 0,1 0 0,-1 0 0,0 0 0,1 0 0,-1 0 0,0 0 0,0-1 0,1 1 0,-1 0 0,0 2 0,0-1 0,-1 0 0,1-1 0,-1 1 0,0 0 0,1-1 0,-1 1 0,0-1 0,0 1 0,0-1 0,0 1 0,0-1 0,-1 0 0,1 0 0,0 1 0,0-1 0,-1 0 0,1 0 0,-3 1 0,-3 2 7,0-1 0,0 0 0,-1 0 0,1 0 0,-1-1 1,0 0-1,1-1 0,-1 1 0,0-2 0,0 1 0,0-1 0,0 0 0,0-1 0,1 0 0,-1 0 0,-14-4 0,15 3-94,-1 0-1,0-1 1,0 0 0,1 0-1,0 0 1,-1-1 0,1 0-1,1-1 1,-1 1-1,1-2 1,0 1 0,0 0-1,0-1 1,1 0 0,-1-1-1,-4-8 1,2 0-6739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46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24575,'1232'0'-1365,"-1210"0"-5461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24575,'0'5'0,"4"1"0,2 4 0,-1 5 0,5 0 0,-1 2 0,3 2 0,0 3 0,2-3 0,-2 1 0,2-4 0,-1 0 0,-3 2 0,1-2 0,4-4 0,3 1 0,3-3 0,-1-2-8191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4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0 24575,'-5'0'0,"-6"0"0,-5 0 0,-5 0 0,-3 0 0,-2 0 0,-1 0 0,-1 0 0,1 0 0,-1 0 0,1 0 0,5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1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85 24575,'-4'-1'0,"0"0"0,1 0 0,-1-1 0,1 0 0,0 1 0,0-1 0,0-1 0,0 1 0,0 0 0,-4-5 0,-15-9 0,6 8 0,0 1 0,0 1 0,-1 1 0,1 0 0,-1 1 0,0 1 0,-19-1 0,1 2 0,0 1 0,-53 7 0,86-6 0,1-1 0,-1 1 0,1 0 0,-1 1 0,1-1 0,0 0 0,-1 0 0,1 0 0,0 1 0,-1-1 0,1 1 0,0-1 0,-1 1 0,1 0 0,0-1 0,0 1 0,-1 0 0,1 0 0,0 0 0,0 0 0,0 0 0,-1 2 0,2-2 0,0 0 0,0 0 0,0 0 0,1 0 0,-1 0 0,0 0 0,1 0 0,-1 0 0,1 0 0,-1 0 0,1 0 0,-1 0 0,1 0 0,0 0 0,0 0 0,-1 0 0,1-1 0,0 1 0,0 0 0,0-1 0,1 2 0,61 35 0,-63-36 0,29 11 0,1-1 0,-1-1 0,2-2 0,-1-1 0,1-1 0,0-1 0,0-2 0,1-1 0,-1-2 0,44-5 0,-73 5 0,-1 0 0,1 0 0,0 0 0,0-1 0,0 1 0,0 0 0,0-1 0,-1 0 0,1 1 0,0-1 0,-1 0 0,1 0 0,0 0 0,-1 0 0,1 0 0,-1-1 0,0 1 0,1 0 0,-1-1 0,0 1 0,0-1 0,1 1 0,-1-1 0,-1 1 0,1-1 0,1-2 0,-2 9-1365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5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 24575,'-1'0'0,"0"0"0,0 0 0,0-1 0,0 1 0,0 0 0,0 0 0,0 0 0,0 0 0,0 0 0,0 0 0,0 0 0,0 0 0,1 0 0,-1 1 0,0-1 0,0 0 0,0 1 0,0-1 0,0 0 0,0 1 0,1-1 0,-1 1 0,0-1 0,0 1 0,1 0 0,-1-1 0,0 1 0,1 0 0,-1-1 0,1 1 0,-1 1 0,1-1 0,1 0 0,0 0 0,0 1 0,0-1 0,0 0 0,0 0 0,0 0 0,1-1 0,-1 1 0,0 0 0,0 0 0,1-1 0,-1 1 0,1 0 0,-1-1 0,0 0 0,1 1 0,2-1 0,31 9 0,0-2 0,1-1 0,-1-2 0,65-1 0,-55-2 0,1 1 0,53 11 0,-13-4 0,-1-4 0,115-6 0,-61-2 0,1095 3-551,-1196 2 551,56 10 0,-54-6 0,51 1 0,596-8 551,-657 3-551,60 10 0,-59-6 0,56 3 0,34-10 0,-178 2 0,-196-3 0,153-11 0,51 6 0,-67-1 0,-574 9-575,534-14 575,1-1 0,70 15 0,11 0 0,1-3 0,-79-13 0,68 6 0,0 3 0,-124 8 0,65 0 0,-202-2 575,399 0-575,0 2 0,81 13 0,-87-9 0,1-1 0,0-3 0,52-4 0,-50 0 0,1 3 0,78 10 0,-48-2-156,-1-3 0,110-5-1,-99-3-40,132 14 0,-47 3-465,255-11 1,-217-7 393,-17 1 257,211 5-771,-273 10 782,57 1 0,390-16 3247,-4108 2-6065,3506-1 3367,-1-1 0,-35-8 0,34 5-170,0 2 1,-26-2-1,-298 5-346,419 0-1398,-50 0-5461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5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2793 707 24575,'-2'-5'0,"-1"0"0,1 0 0,-1 0 0,1 1 0,-1-1 0,-1 0 0,1 1 0,-1 0 0,1 0 0,-1 0 0,-1 0 0,-4-3 0,-2-4 0,-46-32 0,6 5 0,20 14 0,-1 0 0,-1 2 0,-41-20 0,-15-10 0,-6-5 0,-107-46 0,17 25 0,151 63 0,-1 2 0,-1 2 0,0 1 0,-54-8 0,23 11 0,-106 1 0,-488 6 0,644 1 0,0 1 0,1 1 0,-20 4 0,-37 6 0,38-9 0,1 1 0,-43 13 0,48-10 0,-1-1 0,1-2 0,-53 3 0,67-7 0,0 1 0,0 0 0,-20 7 0,26-6 0,0-1 0,0 1 0,0-1 0,0-1 0,0 0 0,-1 0 0,1-1 0,-1 0 0,1-1 0,0 0 0,-16-3 0,23 3 0,1 1 0,0-1 0,-1 1 0,1-1 0,0 0 0,0 1 0,-1-1 0,1 0 0,0 0 0,0 0 0,0 0 0,0 0 0,0 0 0,0 0 0,0 0 0,1-1 0,-1 1 0,0 0 0,0-1 0,1 1 0,-1 0 0,1-1 0,0 1 0,-1-3 0,1 0 0,0 1 0,0 0 0,1 0 0,-1 0 0,1 0 0,0-1 0,0 1 0,0 0 0,0 0 0,3-5 0,4-4 0,-1 0 0,2 1 0,0 0 0,11-11 0,-16 18 0,-2 2 0,0-1 0,1 0 0,-1 0 0,1 1 0,0 0 0,0-1 0,0 1 0,0 0 0,0 0 0,0 1 0,0-1 0,1 1 0,-1-1 0,1 1 0,-1 0 0,6 0 0,-9 1 0,1 0 0,-1-1 0,0 1 0,0 0 0,1 0 0,-1 0 0,0 0 0,0 0 0,1 0 0,-1 0 0,0 1 0,0-1 0,1 0 0,-1 0 0,0 0 0,0 0 0,0 0 0,1 0 0,-1 0 0,0 0 0,0 1 0,0-1 0,1 0 0,-1 0 0,0 0 0,0 0 0,0 1 0,0-1 0,1 0 0,-1 0 0,0 0 0,0 1 0,0-1 0,0 0 0,0 0 0,0 0 0,0 1 0,0-1 0,0 0 0,0 0 0,0 1 0,0-1 0,-6 13 0,-16 9 0,21-22 0,-23 22 0,-8 7 0,-52 38 0,83-67 0,1 0 0,-1 0 0,1 1 0,-1-1 0,1 0 0,-1 0 0,1 1 0,-1-1 0,1 0 0,-1 1 0,1-1 0,0 0 0,-1 1 0,1-1 0,0 1 0,-1-1 0,1 1 0,0-1 0,0 1 0,-1-1 0,1 1 0,0-1 0,0 1 0,0-1 0,0 1 0,-1-1 0,1 1 0,0 0 0,15 6 0,47-2 0,-28-4 0,59 22 120,-84-20-285,0 0 0,-1 1 0,1 0 0,-1 0 0,0 1 0,0 0 0,0 0 0,7 7 0,-4 0-6661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5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0 24575,'-637'0'0,"627"1"-273,0-1 0,0 1 0,0 1 0,-18 5 0,11-2-6553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06:5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 0 24575,'-689'0'-1365,"666"0"-5461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11:0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24575,'6'2'0,"-1"0"0,1 0 0,0 0 0,0 1 0,-1-1 0,1 1 0,-1 1 0,5 3 0,3 1 0,112 60 91,27 16-1547,-139-75-5370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11:1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24575,'-2'1'0,"1"-1"0,0 0 0,0 1 0,0-1 0,0 1 0,1-1 0,-1 1 0,0-1 0,0 1 0,0 0 0,0 0 0,0-1 0,1 1 0,-1 0 0,0 0 0,1 0 0,-1 0 0,1-1 0,-1 1 0,1 0 0,-1 0 0,1 0 0,-1 0 0,1 1 0,0-1 0,0 0 0,-1 2 0,-4 37 0,3-28 0,-9 44 0,6-33 0,0 0 0,-1 38 0,5-40 0,-1 0 0,-1-1 0,-1 0 0,0 1 0,-12 30 0,16-51 3,0 1 0,0-1-1,0 1 1,0-1 0,-1 1-1,1-1 1,0 1-1,0-1 1,0 0 0,-1 1-1,1-1 1,0 1 0,-1-1-1,1 0 1,0 1 0,-1-1-1,1 0 1,0 1 0,-1-1-1,1 0 1,-1 0 0,1 1-1,-1-1 1,1 0 0,-1 0-1,1 0 1,0 0 0,-1 1-1,1-1 1,-1 0 0,1 0-1,-1 0 1,1 0-1,-1 0 1,1 0 0,-1 0-1,1 0 1,-1-1 0,1 1-1,-1 0 1,0 0 0,-14-16-1480,7 3-5349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11:1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24575,'0'8'0,"1"0"0,0-1 0,1 1 0,-1-1 0,2 1 0,-1-1 0,1 0 0,0 0 0,6 10 0,46 63 0,-13-20 0,-10-14-1365,-21-35-5461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47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 24575,'8'1'0,"-1"1"0,1 0 0,-1 0 0,1 1 0,-1-1 0,0 2 0,0-1 0,0 1 0,-1 0 0,1 1 0,-1-1 0,0 1 0,0 1 0,-1-1 0,6 7 0,-11-11 0,1-1 0,-1 1 0,1 0 0,-1 0 0,0-1 0,1 1 0,-1 0 0,0 0 0,0 0 0,0 0 0,0-1 0,0 1 0,0 0 0,0 0 0,0 0 0,0 0 0,0-1 0,0 1 0,0 0 0,-1 0 0,1 0 0,0 0 0,0-1 0,-1 1 0,1 0 0,-1 0 0,0 0 0,-22 16 0,-34-1 0,56-16 0,-27 5 0,-2-2 0,-30 0 0,33-3 0,0 2 0,-50 9 0,15 0 120,58-10-226,0-1 0,0 0 0,0 1 0,1-2 0,-1 1 0,0 0-1,0-1 1,0 0 0,0 0 0,1 0 0,-1 0 0,0 0 0,-6-4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11:10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817 0 24575,'-504'0'0,"484"2"0,-1 0 0,-33 8 0,32-6 0,0 0 0,-24 1 0,-59-5-1365,82 0-5461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11:1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 24575,'1006'0'0,"-975"2"0,58 10 0,-58-6 0,57 3 0,944-11 0,-3365 2 0,5063 0 0,-4268 0 0,1513-1 0,-1-1 0,-32-8 0,30 4 0,-48-2 0,-640 6 80,349 4-1525,344-2-5381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2:2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20 24575,'1'1'0,"-1"-1"0,0 0 0,0 0 0,1 0 0,-1 0 0,0 0 0,0 0 0,1 0 0,-1 0 0,0 0 0,1 0 0,-1 0 0,0 0 0,0 0 0,1 0 0,-1 0 0,0 0 0,1 0 0,-1 0 0,0 0 0,0 0 0,1 0 0,-1 0 0,0-1 0,0 1 0,1 0 0,-1 0 0,0 0 0,0 0 0,1-1 0,-1 1 0,0 0 0,0 0 0,0 0 0,0-1 0,1 1 0,-1 0 0,0 0 0,0-1 0,0 1 0,0 0 0,0-1 0,0 1 0,0 0 0,0 0 0,0-1 0,0 1 0,0 0 0,0-1 0,0 1 0,0 0 0,0 0 0,0-1 0,0 1 0,0 0 0,0-1 0,0 1 0,0 0 0,-1-1 0,-15-9 0,1 10 0,1 2 0,-1-1 0,0 2 0,0 0 0,1 0 0,-26 11 0,28-10 0,3-1 0,2-1 0,0 0 0,-1 1 0,1 0 0,1 0 0,-1 0 0,-11 9 0,15-10 0,1 1 0,0 0 0,-1 0 0,1 0 0,0 0 0,1 0 0,-1 0 0,1 0 0,-1 1 0,1-1 0,0 1 0,0-1 0,0 1 0,1-1 0,-1 1 0,1 0 0,0 4 0,0 7 0,1 1 0,1-1 0,1 0 0,0 1 0,5 15 0,5 22 0,-12-50 0,0 0 0,0 0 0,0 0 0,0 0 0,1 0 0,-1 0 0,1-1 0,-1 1 0,1 0 0,0-1 0,0 0 0,0 1 0,0-1 0,1 0 0,-1 0 0,1 0 0,-1 0 0,1-1 0,0 1 0,-1-1 0,1 0 0,0 1 0,0-1 0,0 0 0,0-1 0,0 1 0,0-1 0,4 1 0,12 1 0,0-1 0,0-1 0,32-4 0,-14 2 0,11 2-33,-32 1-234,1-1 1,-1 0 0,1-1-1,24-6 1,-24 2-6560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2:2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24575,'-4'0'0,"-7"0"0,-5 0 0,-4 0 0,-5 0 0,-1 0 0,-1 0 0,0 0 0,-1 0 0,1 0 0,0 0 0,4 0-8191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2:3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24575,'5'0'0,"1"5"0,4 1 0,5 0 0,0 3 0,2 0 0,-2 4 0,1-2 0,2-1 0,-1 1 0,0-1 0,-3-2-8191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2:3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24575,'-4'0'0,"-2"5"0,-5 5 0,1 6 0,-4 0 0,2 2 0,1 3 0,0-3 0,1 0 0,-3-2 0,2-1 0,2 3 0,2-2-8191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2:3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2:3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3:3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24575,'974'0'0,"-793"14"0,-4 1 0,1642-17 0,-3755 2 0,1904-1 0,-59-11 0,56 6 0,-44-2 0,-515 6 81,289 4-1527,282-2-5380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3:41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24575,'32'1'0,"-1"-3"0,0 0 0,43-10 0,-26 4 0,-1 3 0,1 2 0,87 6 0,-34-1 0,1974-2 0,-2037-6 0,-31-1 0,-25-1 0,-5 5 0,-1 0 0,-25 1 0,-44-7 0,20-1 0,-1 3 0,-146 6 0,125 3 0,-99-11 0,-275-6 0,163 13 0,146-11 0,-47-1 0,-451 15 0,709 11 0,-3 0 0,295-7 0,-187-8 0,62 17 0,-6 1 0,1457-17 0,-3764 2-1365,2073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4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3:4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29 24575,'86'0'0,"28"-2"0,119 15 0,74 10 0,-140-13 0,205 4-425,-23-3 39,558 2 283,-553-16 78,2500 3 964,-2810-4-939,-26-5 0,-18 8 0,1 1 0,-1-1 0,0 1 0,0-1 0,0 1 0,1-1 0,-1 1 0,0-1 0,0 1 0,0-1 0,0 1 0,0-1 0,0 1 0,0-1 0,0 1 0,0-1 0,0 0 0,-1 1 0,1-1 0,0 1 0,0-1 0,0 1 0,-1-1 0,1 1 0,0-1 0,0 1 0,-1 0 0,1-1 0,0 1 0,-1-1 0,1 1 0,-1 0 0,1-1 0,-9-5 0,0 0 0,-1 1 0,1 0 0,-1 1 0,0 0 0,0 0 0,0 1 0,0 0 0,-19-2 0,-28-1 0,-1 3 0,-90 5 0,31 1 0,-80-2 152,-617-17-1045,-77 3 893,545 15 0,273-2 583,-1-2-530,1 4-1,-93 14 1,92-7-53,-1-4 0,-122-6 0,65-2 0,-979 3 0,1081 2 0,0 1 0,-29 6 0,28-3 0,-56 3 0,-813-11-1365,877 2-5461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4:25:03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0,'795'0,"-775"2,-1 0,37 8,-35-5,0-1,27 1,457-4,-242-3,-232 4,57 10,-56-7,55 3,1657-7,-817-3,-904 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46:3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24575,'15'1'0,"1"1"0,0 1 0,20 5 0,37 5 0,392-10 0,-239-6 0,4246 3 0,-4441 2 0,58 10 0,-57-7 0,54 3 0,1095-7 94,-537-3-1553,-621 2-5367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37:51.2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0,'8918'0,"-8895"0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37:53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81,'170'-14,"-113"7,62 0,-90 8,0-2,0-1,53-10,-37 4,1 3,0 2,0 2,50 5,11-2,62-16,-113 7,63 0,1300 9,-775-3,-621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9:2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24575,'4'5'0,"0"1"0,-1-1 0,0 0 0,0 1 0,-1 0 0,1 0 0,-1 0 0,2 9 0,16 34 0,68 63 0,-60-79 0,90 89 0,-47-52 0,-54-54 0,37 27 0,7 5 0,-29-18 0,-13-9 0,2-2 0,1-1 0,0 0 0,32 18 0,-53-35-24,0-1 0,0 0 0,0 1 0,-1-1 0,1 0 1,0 1-1,0-1 0,0 0 0,0 0 0,0 0 0,-1 0 0,1 0 0,0 0 0,0 0 0,0 0 0,0 0 0,0-1 0,-1 1 0,1 0 0,0 0 0,0-1 0,0 1 0,-1 0 0,1-1 0,0 1 0,0-1 1,-1 1-1,1-1 0,0 0 0,-1 1 0,1-1 0,-1 0 0,1 1 0,0-1 0,-1 0 0,0 0 0,1 1 0,-1-1 0,0 0 0,1 0 0,-1 0 0,0 1 0,0-1 0,1 0 0,-1 0 0,0 0 0,0 0 1,0 0-1,0 0 0,0 1 0,0-1 0,-1 0 0,1 0 0,0 0 0,0 0 0,-1-1 0,-3-11-6802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9:2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24575,'0'875'0,"0"-860"0,-2 0 0,1 0 0,-2-1 0,0 1 0,-1 0 0,-1-1 0,0 0 0,-8 16 0,13-30 0,0 1 0,0-1 0,0 0 0,0 0 0,0 1 0,0-1 0,-1 0 0,1 1 0,0-1 0,0 0 0,0 0 0,-1 1 0,1-1 0,0 0 0,0 0 0,-1 1 0,1-1 0,0 0 0,0 0 0,-1 0 0,1 0 0,0 1 0,-1-1 0,1 0 0,0 0 0,0 0 0,-1 0 0,1 0 0,0 0 0,-1 0 0,1 0 0,0 0 0,-1 0 0,1 0 0,0 0 0,-1 0 0,1 0 0,0 0 0,-1 0 0,-10-15 0,-7-33 0,14 36 0,-39-120-1365,37 108-5461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9:28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24575,'2'14'0,"1"-1"0,0 0 0,1 0 0,0 0 0,1-1 0,1 1 0,0-1 0,0 0 0,11 14 0,16 35 0,-28-50 0,0 0 0,0 0 0,2-1 0,-1 0 0,1 0 0,0 0 0,1-1 0,1 0 0,-1 0 0,1-1 0,0-1 0,1 1 0,0-1 0,0-1 0,1 0 0,-1 0 0,1-1 0,1-1 0,-1 1 0,22 3 0,51 13-1365,-65-18-5461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9:2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818 0 24575,'-1'3'0,"-1"-1"0,1 0 0,-1 1 0,0-1 0,0 0 0,0 0 0,0-1 0,0 1 0,-1 0 0,1-1 0,0 1 0,-1-1 0,1 0 0,-1 1 0,0-1 0,1-1 0,-5 2 0,-2 2 0,-29 12 0,-1-2 0,0-1 0,0-2 0,-46 6 0,35-6 0,29-6 0,1-1 0,-33 3 0,-73 6 0,79-7 0,-60 1 0,28-7-1365,57 0-5461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9:30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1414 295 24575,'-1'-85'0,"3"-94"0,-2 178 0,0 0 0,0 0 0,0 0 0,0-1 0,0 1 0,0 0 0,1 0 0,-1 0 0,0-1 0,1 1 0,-1 0 0,1 0 0,-1 0 0,1 0 0,0 0 0,-1 0 0,1 0 0,0 0 0,0 0 0,0 0 0,-1 1 0,1-1 0,0 0 0,0 0 0,0 1 0,0-1 0,0 1 0,1-1 0,-1 1 0,0-1 0,0 1 0,0 0 0,0-1 0,0 1 0,1 0 0,-1 0 0,0 0 0,0 0 0,0 0 0,1 0 0,-1 0 0,0 0 0,0 1 0,0-1 0,1 0 0,-1 1 0,0-1 0,0 1 0,0-1 0,0 1 0,2 1 0,9 4 0,0 1 0,0 0 0,18 16 0,-15-11 0,174 96 0,-53-35 0,-75-37 0,77 49 0,-99-60 0,-23-16 0,0 1 0,-1 0 0,-1 1 0,0 1 0,22 23 0,-34-33 0,0 0 0,-1 0 0,1 0 0,-1 1 0,0-1 0,0 0 0,0 1 0,0-1 0,0 0 0,0 1 0,-1-1 0,1 1 0,-1-1 0,1 1 0,-1-1 0,0 1 0,0-1 0,0 1 0,-1-1 0,1 1 0,-2 4 0,0-3 0,0-1 0,0 1 0,0-1 0,0 1 0,-1-1 0,1 0 0,-1 0 0,0 0 0,0 0 0,0-1 0,-1 1 0,-4 2 0,-12 6 0,-1-1 0,0-1 0,-43 13 0,50-18 0,-23 6 0,1-1 0,-1-1 0,-39 2 0,-9 0 0,26-3 0,-61 0 0,-516-8 0,633 2 0,0-1 0,0 1 0,0-1 0,0 0 0,0 0 0,0-1 0,0 1 0,0-1 0,0 1 0,0-1 0,0 0 0,0 0 0,0 0 0,1-1 0,-1 1 0,0-1 0,1 1 0,-1-1 0,1 0 0,0 0 0,-1 0 0,1 0 0,0 0 0,0-1 0,1 1 0,-1 0 0,0-1 0,1 0 0,-1 1 0,1-1 0,0 0 0,0 0 0,0 0 0,0 0 0,1 0 0,-1 0 0,1 0 0,-1 0 0,1 0 0,0 0 0,1-3 0,-2-3 0,0-1 0,1 1 0,1-1 0,0 1 0,0-1 0,0 1 0,2 0 0,-1 0 0,4-10 0,-4 16 0,-1 1 0,1-1 0,0 1 0,-1-1 0,1 1 0,0 0 0,1 0 0,-1 0 0,0 0 0,1 0 0,-1 0 0,1 1 0,-1-1 0,1 1 0,0 0 0,-1 0 0,1 0 0,0 0 0,0 0 0,0 0 0,0 1 0,0-1 0,0 1 0,0 0 0,0 0 0,0 0 0,0 1 0,0-1 0,0 1 0,0-1 0,0 1 0,4 2 0,-2-2 0,-1 1 0,1 0 0,-1 0 0,0 0 0,1 1 0,-1-1 0,0 1 0,0 0 0,-1 0 0,1 1 0,-1-1 0,1 1 0,-1-1 0,0 1 0,0 0 0,-1 1 0,1-1 0,-1 0 0,0 1 0,0-1 0,-1 1 0,1-1 0,-1 1 0,0 0 0,0 0 0,0 0 0,-1 6 0,1-3 0,-1 1 0,0 0 0,0-1 0,-1 1 0,0-1 0,0 1 0,-1-1 0,0 1 0,-1-1 0,0 0 0,0 0 0,-1 0 0,0 0 0,-9 12 0,3-9 0,0 0 0,-1-1 0,0 0 0,-1-1 0,0 0 0,-1-1 0,0 0 0,-25 11 0,0-5 0,0 0 0,-41 7 0,-53 5 0,100-20 0,0-2 0,0-2 0,0 0 0,-1-2 0,-34-5 0,64 5 0,0-1 0,1 0 0,-1 1 0,0-1 0,0 0 0,1-1 0,-1 1 0,0 0 0,1-1 0,0 1 0,-1-1 0,1 0 0,0 0 0,0 0 0,0 0 0,0 0 0,0 0 0,0-1 0,0 1 0,1-1 0,0 1 0,-1-1 0,1 0 0,0 1 0,0-1 0,0 0 0,1 0 0,-1 0 0,1 1 0,-1-6 0,-1-11 0,1 0 0,1-1 0,4-32 0,-1 15 0,-4 12 0,0 20 0,1-1 0,-1 0 0,1 0 0,0 0 0,1-1 0,-1 1 0,1 1 0,0-1 0,1 0 0,-1 0 0,1 0 0,5-10 0,-6 16 0,-1 0 0,1-1 0,0 1 0,-1 0 0,1 0 0,0 0 0,-1 0 0,1 0 0,-1 0 0,1 0 0,0 0 0,-1 0 0,1 0 0,0 1 0,-1-1 0,1 0 0,-1 0 0,1 1 0,-1-1 0,1 0 0,-1 1 0,1-1 0,-1 0 0,1 1 0,-1-1 0,1 1 0,-1-1 0,1 1 0,-1-1 0,0 1 0,1-1 0,-1 1 0,0-1 0,1 1 0,-1-1 0,0 1 0,0 0 0,1 0 0,11 23 0,-9-13 0,0 0 0,-1 0 0,0-1 0,0 1 0,-1 0 0,0 1 0,-1-1 0,-1 0 0,0 0 0,0 0 0,-3 12 0,2-16 0,-1 0 0,1 1 0,-1-1 0,-1 0 0,1 0 0,-1-1 0,-1 1 0,1-1 0,-1 0 0,0 0 0,0-1 0,-1 1 0,1-1 0,-1 0 0,0 0 0,-12 6 0,2-2-87,-16 10 196,-62 25 0,85-41-224,1 1 0,-2-2 0,1 1 0,0-1 0,0-1 0,-1 0 0,1 0-1,0 0 1,-1-1 0,1-1 0,-1 0 0,-12-3 0,4-2-6711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48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98 245 24575,'-2'0'0,"0"0"0,0 0 0,1 0 0,-1-1 0,0 1 0,0-1 0,0 1 0,0-1 0,0 0 0,1 1 0,-1-1 0,0 0 0,1 0 0,-1 0 0,1-1 0,-1 1 0,1 0 0,-1 0 0,1-1 0,0 1 0,-2-3 0,1 0 0,-1 0 0,2 0 0,-1-1 0,0 1 0,1 0 0,0-1 0,0 1 0,0-1 0,0-4 0,0 0 0,1 0 0,0 1 0,0-1 0,1 0 0,0 1 0,1-1 0,0 1 0,0-1 0,6-13 0,-3 14 0,0 0 0,0 1 0,1-1 0,12-11 0,-16 17 0,1-1 0,-1 1 0,1 0 0,0 0 0,-1 0 0,1 0 0,0 0 0,0 1 0,0-1 0,1 1 0,-1 0 0,0 0 0,0 0 0,1 0 0,-1 1 0,4-1 0,-6 1 0,1 1 0,-1-1 0,0 1 0,0-1 0,1 1 0,-1 0 0,0 0 0,0-1 0,0 1 0,0 0 0,0 0 0,0 0 0,0 0 0,0 0 0,-1 0 0,1 1 0,0-1 0,-1 0 0,1 0 0,0 0 0,-1 1 0,0-1 0,1 0 0,-1 1 0,0-1 0,1 0 0,-1 1 0,0 1 0,2 44 0,-2-40 0,0 2 0,-1 0 0,-1 0 0,0 0 0,0 0 0,0-1 0,-1 1 0,-1-1 0,1 1 0,-1-1 0,-1 0 0,-9 14 0,11-19 0,1 0 0,0 1 0,-1-1 0,0 0 0,0 0 0,0-1 0,0 1 0,0 0 0,0-1 0,-1 0 0,1 0 0,-1 0 0,0 0 0,0-1 0,1 1 0,-1-1 0,0 0 0,0 0 0,0 0 0,0-1 0,0 0 0,-1 1 0,1-1 0,0-1 0,0 1 0,0-1 0,0 1 0,-6-3 0,-5-6-1365,3-3-5461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9:3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9:3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24575,'3'1'0,"-1"0"0,0-1 0,1 1 0,-1 0 0,0 0 0,0 0 0,0 0 0,0 1 0,0-1 0,0 1 0,0-1 0,0 1 0,-1 0 0,1-1 0,0 1 0,-1 0 0,0 0 0,3 4 0,23 43 0,-23-40 0,36 62 0,81 108 0,-103-154 0,28 34 0,-26-33 0,0 0 0,32 58 0,-42-64-1365,0-4-5461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39:3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40:09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103 272,'85'2,"96"-4,-110-11,-52 8,1 1,29-1,61 6,44-2,-151 0,-1 1,0 0,1-1,-1 1,1-1,-1 0,0 0,0 0,1 0,-1 0,0-1,0 1,0-1,-1 1,1-1,0 0,0 0,-1 1,3-5,-1 1,-1 0,0 0,0 0,0 0,0 0,-1 0,0-1,1-10,-2 5,0 0,0 0,-1-1,0 1,-1 0,-1 0,0 0,-6-16,7 24,0 0,0 0,0 0,0 0,-1 1,0-1,1 1,-1-1,0 1,0 0,0 0,-1 0,1 1,0-1,-1 1,1 0,-1-1,1 2,-1-1,0 0,-5 0,-11 0,0 0,-37 4,24 0,-397-1,250-3,158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40:09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0,'-4'0,"-2"0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40:18.1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5,'505'0,"-500"0,1 0,-1 1,1-1,-1 1,0 0,1 0,-1 1,0 0,0 0,0 0,0 0,0 1,0 0,-1 0,7 5,-9-6,0 0,0 1,-1 0,1-1,0 1,-1 0,1 0,-1 0,0 0,0 0,0 0,-1 0,1 0,-1 0,0 1,1-1,-1 0,-1 0,1 0,0 1,-1-1,0 0,1 0,-1 0,-1 0,1 0,-3 5,1-3,1-1,-1 1,0-1,-1 0,1 0,-1 0,0-1,0 1,0-1,0 0,-1 0,1 0,-1 0,0-1,0 0,0 0,0 0,0-1,0 0,-9 2,-12 0,1-1,0-2,-29-1,22 0,21 0,1 1,0 0,0 1,-1 1,1-1,-19 7,23-5,0-1,1 1,-1 1,1-1,0 1,0 0,1 0,-1 1,1-1,0 1,0 0,-5 8,-55 94,57-94,1 0,1 0,0 0,1 1,1-1,-4 25,7-35,0-1,0 0,1 0,-1 0,0 0,1 0,-1 0,1 0,0 0,0 0,0 0,0-1,0 1,0 0,0 0,0-1,1 1,-1-1,1 1,-1-1,1 0,-1 1,1-1,0 0,0 0,0 0,-1 0,1-1,0 1,0 0,0-1,0 0,0 1,4-1,10 2,-1-1,1 0,25-3,-24 1,39 2,-40 0,0 0,0-1,-1-1,1 0,0-1,-1-1,24-7,-34 7,0 0,0-1,0 0,0 0,0 0,-1-1,0 0,0 1,0-1,-1-1,1 1,2-8,-1 4,0-1,-1 0,0 0,-1-1,0 1,2-14,-2-23,-1 0,-7-69,4 110,0 0,-1 1,0-1,0 1,0-1,0 1,-1 0,0 0,0 0,0 0,-1 0,0 1,1 0,-2 0,1 0,0 0,-1 0,0 1,1 0,-1 0,-9-3,-10-5,-1 1,0 1,-36-7,55 15,-12-4,-1 2,0 0,0 1,0 1,-33 3,44-2,-1 1,1 0,0 1,0 0,1 0,-1 1,0 0,1 1,-1-1,1 1,0 1,1-1,-1 1,1 0,-10 10,8-4,1 0,0 0,0 1,1 0,1 0,0 0,1 1,0-1,0 1,2 0,0 1,0-1,1 0,1 17,0-19,1 0,0 0,0 0,1 0,1 0,0-1,0 1,1-1,0 0,1 0,0 0,1-1,0 0,0 0,1 0,0-1,15 13,-16-17,0 0,1 0,0-1,0-1,0 1,0-1,0 0,0 0,1-1,-1 0,0-1,13 1,2-1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40:22.4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1,'37'0,"-1"1,1 1,50 11,72 15,-135-24,0-1,1-2,-1 0,31-3,-31 0,0 2,0 0,0 2,31 5,-53-7,0 0,0 1,-1-1,1 0,0 1,0 0,0-1,-1 1,1 0,0 0,-1 0,1 0,0 0,-1 0,1 0,-1 1,0-1,1 0,-1 1,0-1,0 1,0-1,0 1,0 0,0 0,-1-1,1 3,-1-2,0 0,-1 0,1 0,-1 0,0 0,0 0,0-1,0 1,0 0,0-1,0 1,-1-1,1 1,0-1,-1 1,1-1,-1 0,0 0,1 0,-1 0,0 0,0 0,0 0,0-1,-2 2,-17 5,-1 0,0-1,0-1,-1-1,-35 2,-120-8,71-1,82 3,0 1,-1 1,-30 6,49-6,0 0,0 0,0 0,0 1,0 0,1 0,-1 1,1 0,0 0,0 0,0 1,0 0,1 0,0 0,-7 10,1 2,5-9,0 0,1 0,0 0,1 1,0-1,-5 16,8-21,1 0,0 0,0 0,0-1,0 1,0 0,1 0,-1 0,1 0,-1-1,1 1,0 0,0 0,1-1,-1 1,0-1,1 1,0-1,-1 0,1 0,0 0,0 0,0 0,1 0,-1 0,0 0,4 1,8 6,2-1,-1 0,1-1,20 7,-19-9,-2 1,1 1,-1 1,21 13,-15-8,1-1,0-1,1 0,0-2,0-1,1 0,0-2,1-1,41 4,-15-8,-28-1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0:5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24463,'1772'-106'0,"-2029"-4"0,514 220 0,-499 30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1:0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24044,'8070'53'0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10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24575,'1'2'0,"-1"-1"0,1 0 0,-1 0 0,1 0 0,-1 0 0,1 0 0,0 0 0,0 0 0,-1 0 0,1 0 0,0 0 0,0 0 0,0 0 0,0-1 0,0 1 0,0 0 0,0-1 0,0 1 0,1 0 0,-1-1 0,0 0 0,0 1 0,0-1 0,0 0 0,1 1 0,-1-1 0,2 0 0,41 5 0,-39-5 0,134 12 0,97 3 0,690-16 0,-1019 3 0,-109-4 0,114-11 0,55 8 0,-57-4 0,-784 10 0,2016-1 0,-1136 0 0,-2 1 0,-1-1 0,0 0 0,1 0 0,-1 0 0,0 0 0,1-1 0,-1 1 0,0-1 0,1 0 0,-1 0 0,0 0 0,0 0 0,6-4 0,-9 5 0,0 0 0,0-1 0,0 1 0,0 0 0,0-1 0,0 1 0,0 0 0,0-1 0,0 1 0,0 0 0,0-1 0,0 1 0,0 0 0,-1-1 0,1 1 0,0 0 0,0-1 0,0 1 0,0 0 0,0 0 0,-1-1 0,1 1 0,0 0 0,0 0 0,-1-1 0,1 1 0,0 0 0,0 0 0,-1 0 0,1-1 0,0 1 0,-1 0 0,1 0 0,0 0 0,0 0 0,-1 0 0,1 0 0,0 0 0,-1 0 0,1 0 0,0 0 0,-1 0 0,1 0 0,0 0 0,-1 0 0,1 0 0,-1 0 0,-17-4 0,-67-2 0,-126 7 0,77 1 0,-236-2-1365,347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4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24575,'1'9'0,"0"0"0,0-1 0,1 1 0,1 0 0,-1-1 0,1 1 0,1-1 0,4 9 0,40 65 0,-38-66 0,68 102-1365,-69-105-5461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11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3 292 24575,'-1'31'0,"-1"27"0,2-54 0,1-1 0,-1 1 0,0-1 0,1 0 0,0 1 0,-1-1 0,1 0 0,1 1 0,-1-1 0,0 0 0,1 0 0,2 3 0,-4-5 0,1-1 0,-1 0 0,1 0 0,0 1 0,-1-1 0,1 0 0,-1 0 0,1 0 0,-1 0 0,1 0 0,-1 0 0,1 0 0,-1 0 0,1 0 0,-1 0 0,1 0 0,0 0 0,-1-1 0,1 1 0,-1 0 0,1 0 0,-1 0 0,1-1 0,-1 1 0,0 0 0,1-1 0,-1 1 0,1 0 0,-1-1 0,1 1 0,-1-1 0,0 1 0,1 0 0,-1-2 0,17-17 0,-15 16 0,20-19 0,2 1 0,0 0 0,1 2 0,1 1 0,0 1 0,38-18 0,-3 0 0,-4 4 0,101-38 0,-99 45 0,-24 11 0,0 0 0,2 3 0,-1 1 0,75-9 0,-42 7 73,-47 6-552,1 1-1,22 0 1,-23 3-6347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1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0 24575,'6406'0'0,"-7500"0"0,936 14 0,10-1 0,-993-11-572,556-5 1144,-3226 3-572,3913-1 0,118 3 0,-131 11 0,-56-7 0,61 3 0,2583-8-491,-1268-4 304,638 3 865,-1999-4-2043,-31-2-5461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1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25 150 24575,'-1'20'0,"-1"-1"0,-7 33 0,5-34 0,1-1 0,0 1 0,1 24 0,1-40 0,1-1 0,1 1 0,-1 0 0,0 0 0,0 0 0,1 0 0,-1 0 0,1 0 0,-1 0 0,1-1 0,0 1 0,0 0 0,0-1 0,1 3 0,-1-3 0,0 0 0,-1-1 0,1 1 0,0-1 0,0 1 0,0-1 0,-1 0 0,1 1 0,0-1 0,0 0 0,0 1 0,0-1 0,0 0 0,0 0 0,0 0 0,0 0 0,-1 0 0,1 0 0,0 0 0,0 0 0,2-1 0,4-1 0,0-1 0,0 0 0,1-1 0,-2 1 0,13-10 0,10-4 0,175-54 0,-28 11 0,-142 49 0,0 1 0,45-7 0,-38 8 0,46-14 0,60-18 0,-31 11 0,-93 23 0,8-3 0,49-9 0,-39 8-1365,-25 5-5461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1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24575,'2'6'0,"1"-1"0,-1 0 0,1-1 0,-1 1 0,1 0 0,1-1 0,-1 0 0,1 1 0,-1-1 0,1-1 0,1 1 0,4 3 0,2 4 0,8 5 0,0 0 0,42 25 0,-8-7 0,25 18 0,-50-35 0,-1 1 0,0 1 0,35 34 0,-61-51 0,0 0 0,1-1 0,-1 1 0,1-1 0,-1 1 0,1-1 0,0 0 0,-1 0 0,1 1 0,0-1 0,0-1 0,0 1 0,0 0 0,-1 0 0,1-1 0,0 1 0,1-1 0,-1 1 0,0-1 0,0 0 0,0 0 0,0 0 0,0 0 0,2 0 0,-1-2 0,-1 1 0,0 0 0,0-1 0,0 1 0,0-1 0,0 1 0,0-1 0,-1 0 0,1 0 0,0 0 0,-1 0 0,0 0 0,1 0 0,-1-1 0,0 1 0,1-4 0,3-9 0,0 0 0,-2 0 0,0 0 0,0 0 0,0-21 0,-2-9 0,-2 16 0,3 0 0,0 1 0,9-39 0,-3 38 0,-4 17 0,-1-1 0,0 1 0,1-21 0,-3 33 0,-1 0 0,0 0 0,0-1 0,0 1 0,0 0 0,0 0 0,0-1 0,0 1 0,0 0 0,0 0 0,0-1 0,0 1 0,0 0 0,0 0 0,-1-1 0,1 1 0,0 0 0,0 0 0,0-1 0,0 1 0,0 0 0,0 0 0,-1 0 0,1-1 0,0 1 0,0 0 0,0 0 0,-1 0 0,1 0 0,0-1 0,0 1 0,0 0 0,-1 0 0,1 0 0,0 0 0,0 0 0,-1 0 0,1 0 0,0 0 0,0 0 0,-1 0 0,1 0 0,-13 6 0,-11 15 0,-2 5 0,-1-1 0,-1-1 0,0-2 0,-2-1 0,-45 24 0,49-30 0,-198 119-1365,210-126-5461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24575,'-1'15'0,"-2"0"0,1-1 0,-2 1 0,0-1 0,-1 0 0,-7 14 0,-5 21 0,13-39 0,-8 33 0,12-43 0,0 1 0,0 0 0,0-1 0,0 1 0,0 0 0,1-1 0,-1 1 0,0 0 0,0-1 0,0 1 0,0-1 0,1 1 0,-1 0 0,0-1 0,1 1 0,-1-1 0,0 1 0,1 0 0,-1-1 0,1 1 0,-1-1 0,1 0 0,-1 1 0,1-1 0,-1 1 0,1-1 0,0 0 0,-1 1 0,1-1 0,-1 0 0,1 0 0,0 1 0,-1-1 0,1 0 0,0 0 0,-1 0 0,1 0 0,0 0 0,-1 0 0,1 0 0,0 0 0,-1 0 0,1 0 0,0 0 0,-1-1 0,1 1 0,0 0 0,-1 0 0,1-1 0,-1 1 0,1 0 0,0-1 0,-1 1 0,1 0 0,0-1 0,111-44 0,-80 31 0,0 0 0,1 2 0,0 2 0,1 1 0,0 1 0,66-6 0,-84 13 15,0-1 0,28-6 0,-10 1-1425,-14 4-5416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24575,'1510'0'0,"-1463"5"-1365,-30 1-5461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691 107 24575,'1'-1'0,"-1"0"0,1 0 0,-1 0 0,1 0 0,-1-1 0,1 1 0,0 0 0,-1 0 0,1 0 0,0 0 0,0 1 0,0-1 0,0 0 0,0 0 0,0 0 0,0 1 0,0-1 0,0 0 0,0 1 0,0-1 0,1 1 0,-1 0 0,0-1 0,0 1 0,0 0 0,1-1 0,1 1 0,41-5 0,-39 5 0,425-3 0,-221 5 0,2041-2 0,-2942 0 0,657-1 0,-55-11 0,53 6 0,-43-1 0,-202 9-780,-96-4 849,242-11-69,-51-2 0,-477 16 0,613-3 0,-52-9 0,-50-3 0,-615 15 711,1405-1-711,-587 3-274,51 8 1,40 2-216,201-15 489,119 4 0,-314 11 0,54 2 0,1586-17 1036,-1770 3-1036,1 0 0,0 2 0,-1 0 0,34 10 0,-73-9 0,-17-1 0,-712-5 0,719 1 0,-56-11 0,56 6 0,-54-2 0,-1025 8-231,503 1 462,607-1-313,-18-1 295,19 1-247,0 0 0,-1 0 0,1 0 0,0 0 0,-1 0 0,1 0 0,0 0 0,0 0 0,-1 0 0,1 0 0,0 0 0,-1 0 0,1-1 0,0 1 0,-1 0 0,1 0 0,0 0 0,0 0 0,-1-1 0,1 1 0,0 0 0,0 0 0,0-1 0,-1 1 0,1 0 0,0 0 0,0-1 0,0 1 0,0 0 0,-1-1 0,1 1 0,0 0 0,0 0 0,0-1 0,0 1 0,0 0 0,0-1 0,0 1 0,0 0 0,0-1 0,0 1 0,0 0 0,0-1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210 183 24575,'2'-36'0,"0"-37"0,-2 69 0,0-1 0,-1 1 0,0 0 0,1 0 0,-1 0 0,0 0 0,-1 0 0,1 0 0,-1 0 0,0 1 0,0-1 0,0 0 0,-3-3 0,3 6 0,0-1 0,0 0 0,-1 1 0,1 0 0,0-1 0,-1 1 0,0 0 0,1 0 0,-1 1 0,1-1 0,-1 0 0,0 1 0,1 0 0,-1-1 0,0 1 0,0 0 0,1 0 0,-1 1 0,0-1 0,0 1 0,1-1 0,-1 1 0,1 0 0,-1 0 0,0 0 0,1 0 0,0 0 0,-1 1 0,1-1 0,-4 4 0,-9 5 0,0 1 0,1 1 0,-17 16 0,27-24 0,1-2 0,1 1 0,-1-1 0,1 1 0,-1-1 0,1 1 0,0 0 0,0 0 0,0 0 0,0 0 0,1 0 0,-1 0 0,1 0 0,0 0 0,0 1 0,0-1 0,0 1 0,1-1 0,-1 1 0,1-1 0,0 5 0,1-5 0,0 0 0,0 0 0,0 1 0,0-2 0,1 1 0,0 0 0,-1 0 0,1 0 0,0-1 0,0 1 0,1-1 0,-1 1 0,0-1 0,1 0 0,0 0 0,-1 0 0,5 2 0,6 2 0,-1 0 0,1 0 0,1-1 0,-1-1 0,1 0 0,-1-1 0,1-1 0,25 2 0,-2-2 0,-17-1 0,0 0 0,1-1 0,-1-1 0,0-1 0,27-6 0,-44 8 0,-1-1 0,1 0 0,-1 0 0,0 1 0,1-1 0,-1-1 0,0 1 0,0 0 0,1-1 0,-1 1 0,0-1 0,-1 1 0,1-1 0,0 0 0,0 0 0,-1 0 0,1 0 0,-1 0 0,1 0 0,-1 0 0,0-1 0,0 1 0,0 0 0,0-1 0,-1 1 0,1 0 0,0-1 0,-1 1 0,0-1 0,0 0 0,0 1 0,0-1 0,0 1 0,-1-6 0,0 3 0,-1 0 0,1 1 0,-1-1 0,-1 0 0,1 0 0,0 1 0,-1-1 0,0 1 0,0 0 0,-1 0 0,1 0 0,-1 0 0,0 1 0,1-1 0,-2 1 0,-4-3 0,-15-5 0,32 23 0,37 28 0,-22-24 0,1-1 0,31 14 0,-44-24 0,1-1 0,0 0 0,0-1 0,0 0 0,0-1 0,0 0 0,19 0 0,48-3-1365,-56 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3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24575,'0'5'0,"5"1"0,1 4 0,0 6 0,3-1 0,0 1 0,3-1 0,0 1 0,2-2 0,-1 1 0,1-2 0,3-4 0,-1-2-8191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24575,'29'26'0,"0"-2"0,2-1 0,0-2 0,39 21 0,-10-5-69,-40-23-117,1 0 1,0-2 0,0-1 0,1 0 0,1-2 0,28 8 0,-32-13-6641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4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24575,'-4'0'0,"-7"0"0,-5 0 0,-5 0 0,-3 0 0,-2 0 0,-1 0 0,-1 5 0,5 6 0,6 0-8191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0 24575,'-4'0'0,"-7"0"0,-5 0 0,-5 0 0,-3 0 0,-2 0 0,-1 0 0,0 0 0,-1 0 0,10 0 0,12 0 0,11 0 0,6 0-8191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6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58 24575,'-6'-6'0,"-1"1"0,-1-1 0,1 1 0,-1 0 0,0 1 0,0-1 0,0 2 0,0-1 0,-1 1 0,0 1 0,1-1 0,-1 1 0,0 1 0,-10-1 0,5 1 0,0 1 0,0 0 0,0 1 0,1 0 0,-1 1 0,0 0 0,1 2 0,-21 6 0,32-9 0,-1 0 0,1 0 0,-1 0 0,1 1 0,0-1 0,-1 1 0,1-1 0,0 1 0,0 0 0,0 0 0,0 0 0,0 0 0,1 0 0,-1 0 0,1 0 0,-1 0 0,1 1 0,0-1 0,0 1 0,0-1 0,0 1 0,0-1 0,1 1 0,-1 0 0,1-1 0,-1 1 0,1 0 0,0-1 0,0 1 0,0 0 0,1-1 0,0 4 0,0-2 0,0 1 0,0-1 0,1 1 0,0-1 0,0 0 0,0 0 0,0 0 0,1 0 0,-1 0 0,1-1 0,0 1 0,0-1 0,1 1 0,-1-1 0,1 0 0,-1-1 0,9 6 0,0-3 0,1 0 0,-1-1 0,1 0 0,0-1 0,0 0 0,0-1 0,15 0 0,2-1 0,0-1 0,31-4 0,-56 3 0,-1 0 0,1 0 0,0 0 0,0 0 0,-1-1 0,1 0 0,-1 0 0,0 0 0,0 0 0,1-1 0,-1 0 0,-1 0 0,1 0 0,0 0 0,-1-1 0,0 1 0,5-7 0,-4 6 0,-3 3 0,0 0 0,1 0 0,-1 0 0,1 0 0,-1 0 0,0 0 0,1 1 0,0-1 0,-1 0 0,1 1 0,-1-1 0,1 1 0,0-1 0,0 1 0,-1 0 0,1 0 0,0 0 0,-1 0 0,1 0 0,0 0 0,0 1 0,-1-1 0,1 0 0,-1 1 0,1-1 0,2 2 0,47 26 0,-21-10 0,64 36-1365,-78-48-5461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22 24575,'0'-1'0,"0"0"0,-1 0 0,1 0 0,-1 0 0,0-1 0,1 1 0,-1 0 0,0 0 0,1 0 0,-1 0 0,0 0 0,0 1 0,0-1 0,0 0 0,0 0 0,0 0 0,0 1 0,0-1 0,0 1 0,-1-1 0,1 1 0,0-1 0,0 1 0,0 0 0,-1-1 0,1 1 0,0 0 0,0 0 0,-2 0 0,-39 1 0,36 1 0,1 1 0,-1 0 0,1 1 0,0-1 0,0 1 0,0 0 0,0 0 0,0 1 0,1-1 0,0 1 0,0 0 0,0 0 0,1 1 0,0-1 0,-4 8 0,6-11 0,0 0 0,0 0 0,0 0 0,0 0 0,0 0 0,1 0 0,-1 0 0,1 0 0,-1 0 0,1 0 0,0 1 0,0-1 0,0 0 0,0 0 0,0 0 0,0 0 0,0 0 0,1 1 0,-1-1 0,1 0 0,0 0 0,0 0 0,-1 0 0,1 0 0,0 0 0,1-1 0,-1 1 0,0 0 0,0 0 0,1-1 0,-1 1 0,1-1 0,0 1 0,-1-1 0,1 0 0,0 0 0,0 0 0,0 0 0,0 0 0,0 0 0,0 0 0,0 0 0,0-1 0,0 1 0,0-1 0,4 1 0,29 3 0,1-1 0,-1-2 0,57-6 0,6 1 0,-72 4-1365,-4 0-5461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24575,'-5'0'0,"-1"1"0,1-1 0,0 1 0,-1 0 0,1 0 0,0 1 0,0 0 0,0 0 0,0 0 0,0 0 0,0 1 0,0-1 0,1 1 0,-1 1 0,1-1 0,-8 8 0,11-9 0,-1 0 0,1 0 0,-1 1 0,1-1 0,0 0 0,-1 1 0,1-1 0,1 1 0,-1 0 0,0-1 0,1 1 0,-1 0 0,1-1 0,0 1 0,0 0 0,0-1 0,0 1 0,0 0 0,0-1 0,1 1 0,0 0 0,-1-1 0,1 1 0,0 0 0,0-1 0,0 0 0,1 1 0,-1-1 0,1 0 0,-1 1 0,1-1 0,0 0 0,-1 0 0,1 0 0,3 2 0,0 0 0,0 0 0,0-1 0,0 0 0,0 0 0,0 0 0,1 0 0,-1-1 0,1 0 0,0 0 0,0 0 0,0-1 0,0 0 0,0 0 0,6 0 0,16 0 0,51-4 0,-33 0 0,-20 3-1365,-3-1-5461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7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2:2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24575,'5'0'0,"5"0"0,2 0-8191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0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0 24575,'3019'0'0,"-3710"0"0,659 2 0,-56 10 0,56-7 0,-54 3 0,-1446-7 91,709-3-1547,801 2-5370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0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915 155 24575,'-742'0'0,"737"0"0,0 0 0,0-1 0,0 0 0,1 0 0,-1 0 0,0 0 0,1-1 0,-1 0 0,1 0 0,-1 0 0,-7-6 0,11 8 0,0-1 0,0 0 0,0 0 0,1 1 0,-1-1 0,0 0 0,1 0 0,-1 0 0,0 0 0,1 0 0,-1 0 0,1 0 0,-1 0 0,1 0 0,0 0 0,-1 0 0,1 0 0,0 0 0,0 0 0,0 0 0,0-2 0,0 1 0,1 0 0,0 0 0,-1 0 0,1 1 0,0-1 0,0 0 0,0 1 0,1-1 0,-1 1 0,0-1 0,1 1 0,-1 0 0,0-1 0,1 1 0,0 0 0,-1 0 0,3-1 0,13-7 0,0 1 0,0 1 0,0 0 0,1 1 0,0 1 0,24-3 0,-19 4 0,-1-2 0,0 0 0,25-11 0,-270 101 0,194-74 0,25-10 0,0 1 0,1-1 0,-1 1 0,1 0 0,-1 1 0,1-1 0,-1 0 0,1 1 0,0 0 0,-1 0 0,1 0 0,0 0 0,0 1 0,1-1 0,-1 1 0,0-1 0,1 1 0,0 0 0,0 0 0,-4 6 0,5-6 0,0-1 0,-1 1 0,1 0 0,-1-1 0,0 1 0,0-1 0,0 0 0,0 1 0,0-1 0,-1 0 0,1 0 0,-1-1 0,1 1 0,-1 0 0,0-1 0,1 1 0,-1-1 0,0 0 0,0 0 0,0 0 0,0-1 0,0 1 0,-4 0 0,74 19 0,-43-18 43,45-1 1,-50-2-335,0 1 1,-1 1 0,1 0-1,21 6 1,-23-2-6536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17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839 1 24575,'0'1'0,"1"1"0,-1-1 0,1 0 0,-1 1 0,1-1 0,-1 0 0,1 0 0,0 1 0,0-1 0,0 0 0,0 0 0,0 0 0,0 0 0,0 0 0,0 0 0,0 0 0,2 1 0,35 21 0,-30-19 0,-1 0 0,1 0 0,-1 1 0,0 0 0,-1 0 0,1 1 0,8 9 0,-15-14 0,0-1 0,1 1 0,-1-1 0,0 1 0,0-1 0,1 1 0,-1 0 0,0-1 0,0 1 0,0-1 0,0 1 0,0-1 0,0 1 0,0 0 0,0-1 0,0 1 0,0 0 0,0-1 0,0 1 0,0-1 0,-1 1 0,1-1 0,0 1 0,0-1 0,-1 1 0,1 0 0,0-1 0,-1 1 0,0 0 0,-20 13 0,-33 2 0,47-14 0,-81 21 0,-133 29 0,161-41 0,-110 15 0,112-17 0,43-6 0,0 0 0,-1-1 0,1-1 0,-24-1 0,38 0 0,0-1 0,-1 1 0,1-1 0,0 0 0,0 0 0,-1 1 0,1-1 0,0 0 0,0 0 0,0 0 0,0 0 0,0 0 0,0-1 0,0 1 0,0 0 0,1 0 0,-1 0 0,0-1 0,1 1 0,-1 0 0,1-1 0,-1 1 0,1-2 0,-11-44 0,6 23 0,-15-103 0,16 114 0,-1-15 0,13 26 0,10 11 0,-5-2 0,1 0 0,1-1 0,18 5 0,-21-7 0,0 0 0,-1 0 0,1 1 0,-1 1 0,0 0 0,10 7 0,-14-8 0,-1-1 0,1 0 0,0-1 0,14 6 0,-15-7 0,0 1 0,1 0 0,-1 0 0,0 0 0,-1 1 0,9 6 0,-13-9 0,0 0 0,0-1 0,0 1 0,-1 0 0,1 0 0,0 0 0,0 1 0,-1-1 0,1 0 0,0 0 0,-1 0 0,1 0 0,-1 1 0,0-1 0,1 0 0,-1 0 0,0 1 0,0-1 0,0 0 0,0 1 0,0-1 0,0 0 0,0 1 0,0-1 0,-1 2 0,0 0 0,0 0 0,-1 0 0,1-1 0,-1 1 0,0-1 0,0 1 0,0-1 0,0 1 0,0-1 0,-4 3 0,-2 1 0,0 0 0,0-1 0,-1 1 0,1-2 0,-20 8 0,-15 2-227,0-2-1,-1-2 1,-1-2-1,1-2 1,-53 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4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 24575,'-6'0'0,"1"0"0,-1 0 0,0 1 0,1 0 0,-1 0 0,1 0 0,-1 1 0,1 0 0,-1 0 0,1 0 0,-7 4 0,10-4 0,1-1 0,-1 0 0,1 1 0,-1-1 0,1 1 0,-1 0 0,1 0 0,0-1 0,0 1 0,0 0 0,0 0 0,0 0 0,0 0 0,1 0 0,-1 0 0,1 0 0,-1 0 0,1 1 0,0-1 0,0 0 0,0 0 0,0 0 0,0 0 0,0 0 0,1 1 0,-1-1 0,1 0 0,-1 0 0,1 0 0,0 0 0,0 0 0,2 3 0,33 59 0,-25-48 0,-2 0 0,0 1 0,8 20 0,-15-32 0,0 0 0,-1 0 0,0 1 0,0-1 0,0 1 0,0-1 0,-1 1 0,0-1 0,0 1 0,-1-1 0,0 0 0,1 1 0,-2-1 0,1 1 0,-3 6 0,2-8 0,-1 0 0,1 0 0,-1-1 0,0 1 0,0-1 0,0 1 0,0-1 0,-1 0 0,1 0 0,-1 0 0,0-1 0,0 0 0,0 1 0,0-1 0,0 0 0,-1-1 0,1 1 0,0-1 0,-1 0 0,1 0 0,-8 0 0,-12 2 0,0-1 0,-46-3 0,46 0 0,-27 0-1365,29 0-5461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18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24575,'2'12'0,"0"-1"0,1 1 0,1-1 0,-1 0 0,2 0 0,0 0 0,0 0 0,1-1 0,0 0 0,10 12 0,16 32 0,-2 14 0,-21-45 0,2 1 0,0-2 0,26 40 0,-15-46-1365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1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572 364 24575,'-89'2'0,"-95"-4"0,170-1 0,1-1 0,-1 0 0,1-1 0,0 0 0,1-1 0,0-1 0,0 0 0,0 0 0,-19-17 0,18 10 0,0 0 0,2-1 0,0-1 0,1 0 0,0 0 0,1-1 0,1 0 0,-9-27 0,-11-21 0,20 42 54,-7-11-1473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1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1157 0 24575,'1'11'0,"0"0"0,1 0 0,0 0 0,6 15 0,-5-19 0,-1 0 0,0 0 0,0 0 0,0 1 0,-1-1 0,0 1 0,-1-1 0,0 0 0,0 1 0,0-1 0,-2 11 0,-1-12 0,0 0 0,0-1 0,-1 1 0,0-1 0,0 0 0,0 0 0,-1 0 0,1 0 0,-1-1 0,0 1 0,0-1 0,-1 0 0,1-1 0,-1 0 0,0 0 0,0 0 0,-10 3 0,-11 4 0,-1-1 0,-43 7 0,37-11 0,-1-2 0,0-2 0,-43-3 0,5 0 0,56 0 0,0 0 0,0-1 0,1-1 0,0-1 0,0 0 0,0-1 0,0-1 0,1-1 0,0 0 0,1 0 0,0-2 0,-16-12 0,29 21 0,0 1 0,0-1 0,0 0 0,0 0 0,0 0 0,0 1 0,0-1 0,0 0 0,1 0 0,-1 0 0,0 0 0,1-1 0,-1 1 0,0 0 0,1 0 0,-1 0 0,1 0 0,0-1 0,-1 1 0,1 0 0,0 0 0,0-1 0,0 1 0,0 0 0,0 0 0,0-1 0,0 1 0,0 0 0,1 0 0,-1-1 0,0 1 0,1 0 0,-1 0 0,1 0 0,-1-1 0,1 1 0,0 0 0,-1 0 0,1 0 0,0 0 0,0 0 0,0 0 0,-1 1 0,1-1 0,0 0 0,0 0 0,2 0 0,2-2 0,-1 1 0,0-1 0,1 1 0,0 1 0,0-1 0,-1 1 0,1-1 0,0 1 0,0 1 0,8-1 0,-10 1 0,0 1 0,0 0 0,0-1 0,0 1 0,0 1 0,-1-1 0,1 0 0,0 1 0,-1-1 0,1 1 0,-1 0 0,1 0 0,-1 0 0,0 0 0,0 0 0,0 0 0,0 1 0,0-1 0,0 1 0,-1-1 0,1 1 0,0 3 0,6 9 0,-1 0 0,7 28 0,-13-40 0,2 9 0,-1-1 0,-1 0 0,0 1 0,-1 0 0,0-1 0,0 1 0,-2-1 0,1 1 0,-1-1 0,-1 0 0,0 1 0,-1-1 0,0-1 0,0 1 0,-1-1 0,-9 15 0,9-18 0,0-1 0,0 1 0,-1-1 0,0 0 0,0 0 0,0-1 0,-1 0 0,0 0 0,-12 6 0,-73 32 0,67-32 0,4-5 0,0-1 0,-1-1 0,1-1 0,-1-1 0,1-1 0,-1 0 0,-42-6 0,53 4 0,0-1 0,1 0 0,-1 0 0,1-1 0,0-1 0,-1 0 0,1 0 0,1-1 0,-1 0 0,1 0 0,-13-11 0,17 12 0,0 0 0,0-1 0,0 0 0,1 0 0,0 0 0,0-1 0,0 1 0,0-1 0,1 0 0,0 0 0,0 0 0,1 0 0,0-1 0,0 1 0,0-1 0,1 1 0,0-1 0,0 0 0,1-8 0,0 11 0,0 0 0,0 0 0,1 0 0,-1 0 0,1 0 0,0 0 0,0 0 0,1 1 0,-1-1 0,1 0 0,0 0 0,0 1 0,0-1 0,0 1 0,0 0 0,1 0 0,0 0 0,0 0 0,0 0 0,0 0 0,0 1 0,0-1 0,5-2 0,1 1 0,-1 1 0,0 0 0,1 0 0,0 1 0,0 0 0,0 1 0,-1-1 0,1 2 0,16 0 0,35-1-43,-30 0-397,-1 1-1,53 7 0,-73-5-6385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1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2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24575,'-5'1'0,"0"0"0,1 1 0,-1 0 0,0 0 0,0 0 0,1 0 0,-6 4 0,-14 6 0,-64 22-1365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2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21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5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24575,'130'13'0,"-77"-6"0,57 1 0,2403-10 0,-2493 4 0,-1 0 0,37 8 0,-35-5 0,0-1 0,27 1 0,299-4 85,-165-3-1535,-159 2-5376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5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62 24575,'0'8'0,"0"-1"0,0 0 0,1 1 0,0-1 0,0 0 0,0 1 0,1-1 0,4 10 0,-4-15 0,-1 0 0,1 1 0,-1-1 0,1 0 0,0 0 0,0 0 0,0 0 0,1 0 0,-1-1 0,0 1 0,1-1 0,-1 1 0,0-1 0,1 0 0,0 0 0,-1 0 0,1 0 0,0 0 0,0-1 0,-1 1 0,1-1 0,0 0 0,0 0 0,5 0 0,-4 0 0,1-1 0,-1 0 0,0 0 0,0 0 0,0 0 0,1-1 0,-1 1 0,0-1 0,-1 0 0,1 0 0,0 0 0,-1-1 0,1 0 0,-1 1 0,0-1 0,1 0 0,3-6 0,-5 7 0,-1 0 0,1 0 0,-1 0 0,0 0 0,0 0 0,1 0 0,-1 0 0,-1 0 0,1 0 0,0-1 0,-1 1 0,1 0 0,-1 0 0,1-1 0,-1 1 0,0-1 0,0 1 0,0 0 0,0-1 0,-1 1 0,1 0 0,-1-1 0,1 1 0,-1 0 0,0 0 0,0 0 0,0-1 0,0 1 0,0 0 0,0 0 0,-1 0 0,1 1 0,-4-4 0,2 2 0,1 1 0,-2-1 0,1 1 0,0 0 0,0 0 0,-1 1 0,1-1 0,-1 1 0,0-1 0,1 1 0,-1 0 0,0 1 0,0-1 0,1 0 0,-1 1 0,0 0 0,0 0 0,0 0 0,0 1 0,0-1 0,1 1 0,-1 0 0,0 0 0,1 0 0,-5 2 0,-9 4 0,1 1 0,0 0 0,-29 20 0,40-24 0,3-2 0,-1-1 0,1 1 0,-1 0 0,0-1 0,1 0 0,-1 0 0,0 0 0,0 0 0,0 0 0,0 0 0,0-1 0,0 1 0,0-1 0,0 0 0,0 0 0,0 0 0,0 0 0,0-1 0,-4 0 0,0-2 0,1 0 0,0 0 0,-1-1 0,1 0 0,0 0 0,-7-6 0,-6-5 0,18 14 0,0 1 0,0 0 0,1-1 0,-1 1 0,0 0 0,0 0 0,0-1 0,0 1 0,0 0 0,1 0 0,-1 0 0,0 0 0,0 0 0,0 0 0,0 0 0,0 0 0,0 1 0,1-1 0,-1 0 0,0 0 0,0 1 0,0-1 0,1 1 0,-1-1 0,0 0 0,0 1 0,1 0 0,-1-1 0,0 1 0,0 0 0,-25 29 0,2-4 0,18-23 6,1 1 0,-1-1-1,0-1 1,0 1 0,0-1-1,0 0 1,0 0 0,-1-1 0,1 0-1,-1 0 1,1 0 0,0-1-1,-1 0 1,1-1 0,-1 1-1,1-1 1,-1 0 0,1-1 0,0 1-1,-9-5 1,11 5-50,0-1 1,1 0-1,-1 0 0,1 0 1,-1 0-1,1 0 0,0-1 1,0 0-1,0 1 0,0-1 1,1 0-1,-1-1 0,1 1 1,0 0-1,0-1 0,0 1 0,0-1 1,1 0-1,-1 1 0,1-1 1,0 0-1,0 0 0,0 0 1,1 0-1,-1 0 0,1 0 1,0 0-1,0 0 0,0 0 1,1 0-1,0 0 0,-1 0 1,3-5-1,3-9-6782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4:5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5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24575,'1'19'17,"2"0"0,-1 0 1,2 0-1,1-1 0,0 1 0,16 34 0,-3-13-760,46 72 1,-53-96-6084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0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24575,'5'0'0,"1"5"0,-1 6 0,0 5 0,3 0 0,0 2 0,-1 2 0,-2 3 0,-2 1 0,3-3 0,1 0 0,-1 0 0,3-4 0,0 1 0,-2-3-8191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0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0 24575,'2'16'0,"1"0"0,1 0 0,0-1 0,1 0 0,0 0 0,10 17 0,-9-16 0,3 2 0,-6-11 0,0 0 0,0 0 0,0 0 0,-1 0 0,0 0 0,2 16 0,-4-22 0,0 1 0,0 0 0,-1 0 0,1 0 0,0-1 0,-1 1 0,0 0 0,1 0 0,-1-1 0,0 1 0,0 0 0,0-1 0,0 1 0,0-1 0,0 0 0,-1 1 0,1-1 0,0 0 0,-1 1 0,1-1 0,-1 0 0,1 0 0,-1 0 0,1-1 0,-1 1 0,0 0 0,0 0 0,1-1 0,-1 1 0,0-1 0,0 0 0,0 1 0,1-1 0,-4 0 0,2 0 0,0 1 0,0-1 0,0 1 0,0-1 0,0 0 0,-1 0 0,1-1 0,0 1 0,0-1 0,0 1 0,0-1 0,0 0 0,0 0 0,0 0 0,0-1 0,0 1 0,-4-4 0,1 0 0,0 0 0,1-1 0,0 0 0,0 0 0,-6-10 0,-4-4 0,-11-4 0,25 24 0,1 0 0,-1-1 0,1 1 0,-1-1 0,1 1 0,-1 0 0,0-1 0,1 1 0,-1 0 0,0-1 0,1 1 0,-1 0 0,0 0 0,0 0 0,1 0 0,-1 0 0,0 0 0,1 0 0,-1 0 0,0 0 0,0 0 0,1 0 0,-1 0 0,0 0 0,1 1 0,-1-1 0,0 0 0,1 0 0,-1 1 0,0-1 0,1 1 0,-1-1 0,1 0 0,-1 1 0,1-1 0,-1 1 0,1-1 0,-1 1 0,1 0 0,-1-1 0,1 1 0,-1 0 0,-1 3 0,0 1 0,0-1 0,-1 0 0,0-1 0,1 1 0,-1 0 0,-1-1 0,1 0 0,0 1 0,-1-1 0,0-1 0,0 1 0,0 0 0,0-1 0,0 0 0,0 0 0,-8 2 0,-6 1 0,0-1 0,0 0 0,-24 1 0,8-2 0,32-2 0,-1-1 0,0 0 0,0 0 0,1-1 0,-1 1 0,0 0 0,1-1 0,-1 0 0,0 0 0,1 1 0,-1-2 0,1 1 0,-1 0 0,1 0 0,0-1 0,-1 1 0,1-1 0,0 0 0,0 0 0,0 0 0,0 0 0,0 0 0,1 0 0,-1 0 0,1 0 0,-1-1 0,1 1 0,0-1 0,-2-4 0,-3-10 0,0 0 0,1-1 0,-4-29 0,0 3 0,4 24-1365,1 2-5461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0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03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77 24575,'3'-1'0,"-1"0"0,1-1 0,-1 0 0,0 1 0,0-1 0,1 0 0,-1 0 0,0 0 0,-1 0 0,1-1 0,0 1 0,-1 0 0,1-1 0,1-3 0,12-15 0,-12 18 0,0 1 0,1 0 0,-1 0 0,0 0 0,1 0 0,-1 1 0,1-1 0,0 1 0,-1 0 0,1 0 0,0 0 0,0 0 0,0 1 0,0 0 0,0 0 0,0 0 0,-1 0 0,1 0 0,0 1 0,6 1 0,7 3 0,0 1 0,-1 0 0,24 14 0,-26-13 0,-1-1 0,1 0 0,22 6 0,11-7 0,22 3 0,-66-8 0,1 1 0,-1 0 0,0 0 0,0 0 0,0 1 0,1-1 0,-1 1 0,0 0 0,-1 0 0,1 0 0,0 0 0,0 0 0,-1 0 0,0 1 0,4 4 0,-5-6 0,-1 0 0,1 0 0,-1 0 0,1 1 0,-1-1 0,0 0 0,1 0 0,-1 1 0,0-1 0,0 0 0,0 1 0,0-1 0,0 0 0,0 0 0,-1 1 0,1-1 0,0 0 0,-1 1 0,1-1 0,0 0 0,-1 0 0,0 0 0,1 0 0,-1 1 0,0-1 0,1 0 0,-1 0 0,0 0 0,0 0 0,0-1 0,0 1 0,0 0 0,0 0 0,0 0 0,0-1 0,0 1 0,-1-1 0,-1 2 0,-54 22 0,45-20 0,-17 7 0,0-2 0,0-1 0,-1-1 0,0-1 0,0-2 0,-1-1 0,-34-1 0,47-2 0,-65-5 0,77 4 0,1 0 0,0-1 0,0 1 0,-1-1 0,1 0 0,0 0 0,1-1 0,-1 1 0,0-1 0,1 0 0,-1-1 0,-7-6 0,10 7 0,-2-2 0,-1 0 0,0 0 0,-1 0 0,1 1 0,-8-5 0,11 8 0,1 0 0,-1 0 0,0 0 0,0 1 0,0-1 0,0 0 0,0 1 0,0 0 0,0 0 0,0 0 0,0-1 0,0 2 0,0-1 0,0 0 0,0 0 0,0 1 0,0-1 0,0 1 0,0 0 0,0-1 0,0 1 0,-2 1 0,0 1 0,0-1 0,-1 0 0,1 0 0,-1-1 0,1 1 0,-1-1 0,1 0 0,-1 0 0,0-1 0,0 1 0,1-1 0,-1 0 0,0 0 0,0-1 0,1 0 0,-1 1 0,0-1 0,1-1 0,-1 1 0,0-1 0,-5-2 0,-3-5 0,1 1 0,0-2 0,0 1 0,1-1 0,-14-17 0,18 18 0,-1 1 0,0-1 0,-1 1 0,1 1 0,-1-1 0,-1 2 0,1-1 0,-1 1 0,-1 1 0,1 0 0,-19-7 0,25 11 0,-1 1 0,0-1 0,1 1 0,-1 0 0,1 0 0,-1 1 0,1-1 0,-1 1 0,1 0 0,-1 0 0,1 0 0,0 1 0,-1 0 0,1 0 0,0 0 0,0 0 0,0 1 0,0-1 0,1 1 0,-1 0 0,1 0 0,-5 5 0,2-1 0,1 0 0,-1 1 0,2 0 0,-1 0 0,1 0 0,0 0 0,0 1 0,1-1 0,0 1 0,-2 14 0,5-21 0,-1 0 0,1 1 0,0-1 0,0 0 0,0 1 0,0-1 0,0 1 0,0-1 0,0 0 0,1 1 0,0-1 0,-1 0 0,1 1 0,0-1 0,0 0 0,0 0 0,0 0 0,1 0 0,-1 0 0,0 0 0,1 0 0,-1 0 0,1 0 0,0-1 0,0 1 0,0-1 0,0 1 0,0-1 0,0 0 0,0 0 0,0 0 0,0 0 0,0 0 0,1 0 0,-1 0 0,0-1 0,5 1 0,9 2 0,1-1 0,0-1 0,-1-1 0,24-1 0,-20 0 0,-3 0-455,-1-1 0,32-7 0,-25 3-6371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0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24575,'-4'0'0,"-7"0"0,-5 0 0,-5 0 0,-3 0 0,-2 0 0,-1 0 0,-1 0 0,1 0 0,8 0 0,9 0-8191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0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24575,'0'5'0,"0"5"0,5 2 0,1 3 0,0 3 0,-1 4 0,2-3 0,1 1 0,-1 0 0,-2 3 0,3-4 0,0 0 0,-2 1 0,-1 2 0,3-3 0,-1 0 0,0 1 0,-3-3-8191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0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1801 0 24575,'2'27'0,"1"0"0,1-1 0,14 50 0,3 14 0,-20-87 0,0 1 0,0-1 0,-1 0 0,0 1 0,1-1 0,-1 0 0,-1 1 0,1-1 0,0 0 0,-1 1 0,0-1 0,0 0 0,0 1 0,0-1 0,0 0 0,0 0 0,-1 0 0,0 0 0,1 0 0,-1-1 0,0 1 0,-1 0 0,1-1 0,0 1 0,-1-1 0,1 0 0,-1 0 0,0 0 0,0 0 0,0 0 0,0-1 0,0 1 0,0-1 0,0 0 0,0 0 0,0 0 0,-7 1 0,-8 0 0,-1 0 0,1-1 0,-1 0 0,0-2 0,-29-4 0,45 5 0,-1 0 0,0-1 0,1 0 0,-1 1 0,0-1 0,1-1 0,-1 1 0,1 0 0,0-1 0,-1 0 0,1 0 0,0 0 0,0 0 0,0 0 0,0-1 0,0 1 0,1-1 0,-1 0 0,1 1 0,0-1 0,0-1 0,0 1 0,0 0 0,0 0 0,1-1 0,-1 1 0,0-6 0,0 1 0,1-1 0,0 0 0,0 0 0,1 0 0,1 0 0,-1 0 0,1 0 0,1 1 0,0-1 0,4-13 0,3 0 0,-1-6 0,-8 27 0,0-1 0,-1 1 0,1 0 0,-1 0 0,1 0 0,-1-1 0,1 1 0,-1 0 0,0 0 0,1 0 0,-1 0 0,0 0 0,0 0 0,0 1 0,0-1 0,0 0 0,0 0 0,0 1 0,0-1 0,0 0 0,0 1 0,0-1 0,-1 1 0,0-1 0,-50-29 0,51 29 0,-1 0 0,1 1 0,0-1 0,0 0 0,-1 0 0,1 0 0,0 0 0,0-1 0,0 1 0,0 0 0,0 0 0,0-1 0,1 1 0,-1 0 0,0-1 0,1 1 0,-1-1 0,1 1 0,-1-1 0,1 1 0,0-1 0,0 1 0,-1-1 0,1 0 0,0 1 0,0-1 0,1 1 0,-1-1 0,0 1 0,0-1 0,1 1 0,-1-1 0,1 1 0,1-3 0,-2 3 0,1 1 0,-1-1 0,1 0 0,-1 1 0,1-1 0,-1 1 0,1-1 0,0 1 0,0-1 0,-1 1 0,1-1 0,0 1 0,0 0 0,-1-1 0,1 1 0,0 0 0,0 0 0,0-1 0,-1 1 0,1 0 0,0 0 0,0 0 0,0 0 0,0 0 0,0 0 0,-1 0 0,1 1 0,0-1 0,0 0 0,0 0 0,0 1 0,-1-1 0,1 0 0,0 1 0,0-1 0,-1 1 0,1-1 0,0 1 0,-1-1 0,1 1 0,-1 0 0,1-1 0,0 1 0,0 1 0,2 1 0,0 0 0,-1 0 0,1 1 0,-1-1 0,1 1 0,-1-1 0,2 7 0,-1 0 0,0-1 0,-1 1 0,0 0 0,0 0 0,-1 0 0,-1 0 0,0 0 0,0 0 0,-1 0 0,0 0 0,-1 0 0,-4 16 0,4-21 0,0 1 0,-1-1 0,1 0 0,-1 0 0,0 0 0,0 0 0,-1 0 0,1-1 0,-1 1 0,0-1 0,-1 0 0,1 0 0,0-1 0,-1 1 0,0-1 0,0 0 0,0 0 0,0-1 0,-1 1 0,1-1 0,-1-1 0,1 1 0,-8 1 0,-4 0 0,-1-1 0,0 0 0,-35-2 0,48 0 0,-1 0 0,1-1 0,-1 0 0,1 0 0,-1 0 0,1-1 0,0 0 0,0 1 0,0-2 0,0 1 0,0-1 0,0 0 0,0 0 0,1 0 0,0 0 0,-8-8 0,8 6 0,-1 1 0,0 0 0,0 0 0,0 0 0,0 0 0,-1 1 0,0 0 0,0 0 0,1 1 0,-2-1 0,1 1 0,0 1 0,0-1 0,-1 1 0,1 0 0,0 0 0,-1 1 0,1 0 0,-1 0 0,1 1 0,-1-1 0,1 2 0,0-1 0,-1 0 0,-8 5 0,9-5 0,0 1 0,0 0 0,0 0 0,1 1 0,-1 0 0,1-1 0,0 2 0,0-1 0,0 1 0,0 0 0,0 0 0,1 0 0,0 1 0,0-1 0,0 1 0,0 0 0,1 0 0,-1 0 0,2 1 0,-1-1 0,0 1 0,1 0 0,0 0 0,1 0 0,-1 0 0,-1 11 0,4-14 0,-1-1 0,0 1 0,1-1 0,-1 1 0,1-1 0,0 0 0,0 1 0,0-1 0,0 0 0,0 1 0,1-1 0,-1 0 0,1 0 0,-1 0 0,1 0 0,0-1 0,-1 1 0,1 0 0,0-1 0,0 1 0,0-1 0,1 1 0,-1-1 0,0 0 0,0 0 0,1 0 0,-1 0 0,1-1 0,-1 1 0,1-1 0,-1 1 0,6-1 0,10 2 0,1-1 0,0 0 0,27-4 0,-22 2 0,47-1 0,-71 2 0,0 0 0,0 0 0,0 0 0,0 0 0,0 0 0,0 0 0,0 0 0,0 0 0,0 0 0,0 0 0,0 1 0,0-1 0,0 0 0,0 0 0,0 0 0,0 0 0,0 0 0,0 0 0,0 0 0,0 0 0,0 0 0,0 0 0,0 0 0,0 1 0,0-1 0,0 0 0,0 0 0,0 0 0,0 0 0,0 0 0,0 0 0,0 0 0,0 0 0,0 0 0,0 0 0,1 0 0,-1 0 0,0 0 0,0 0 0,0 0 0,0 0 0,0 0 0,0 0 0,0 0 0,0 0 0,0 0 0,0 0 0,0 0 0,0 0 0,1 0 0,-1 0 0,0 0 0,-12 7 0,-18 4 0,-4-5 0,-49 0 0,70-5 0,1-1 0,0-1 0,0 0 0,0-1 0,0 0 0,0 0 0,-18-8 0,21 5 0,0 0 0,0-1 0,1-1 0,0 1 0,0-1 0,1-1 0,0 0 0,0 0 0,-10-16 0,-3-7 0,-23-46 0,36 63 0,1 0 0,0-1 0,1 0 0,0 0 0,1 0 0,1 0 0,0 0 0,-1-25 0,9 31 0,2 17 0,7 23 0,-12-27 0,5 14 0,-2 1 0,0 0 0,0 1 0,-2-1 0,-1 1 0,0 0 0,-1-1 0,-1 1 0,-4 27 0,3-44 0,1-1 0,0 1 0,-1 0 0,0-1 0,1 1 0,-1-1 0,0 0 0,0 1 0,-1-1 0,1 0 0,0 0 0,-1 0 0,0 1 0,1-2 0,-1 1 0,0 0 0,0 0 0,0 0 0,0-1 0,0 1 0,-2 0 0,-2 1 0,1-1 0,-1 0 0,1 0 0,-1-1 0,1 0 0,-1 0 0,0 0 0,0 0 0,-6-1 0,-5-1 0,1 0 0,0-1 0,0-1 0,0 0 0,1-1 0,-18-7 0,26 7 0,0 0 0,0 0 0,0-1 0,1 0 0,-1-1 0,-8-9 0,-18-15 0,3 8 0,-3-4 0,-43-24 0,55 38 0,13 7 0,-1 0 0,1 0 0,-1 1 0,0 0 0,0 0 0,0 1 0,0 0 0,-1 1 0,1 0 0,-13-1 0,13 2 0,0 1 0,-1 0 0,1 0 0,0 1 0,0 0 0,0 0 0,0 1 0,0 1 0,0-1 0,1 1 0,-1 1 0,1 0 0,0 0 0,0 0 0,0 1 0,0 0 0,1 1 0,0 0 0,0 0 0,1 0 0,-1 1 0,1 0 0,1 0 0,-1 1 0,1-1 0,1 1 0,-1 0 0,1 1 0,1-1 0,0 1 0,0-1 0,0 1 0,1 0 0,-1 11 0,1-9 0,0-1 0,1 1 0,0-1 0,1 1 0,2 18 0,-2-26 0,1-1 0,-1 1 0,1-1 0,0 1 0,0-1 0,0 0 0,0 1 0,0-1 0,0 0 0,1 1 0,-1-1 0,1 0 0,0 0 0,-1 0 0,1 0 0,0-1 0,0 1 0,0-1 0,0 1 0,1-1 0,-1 1 0,0-1 0,1 0 0,-1 0 0,1 0 0,-1 0 0,1-1 0,3 1 0,13 2-124,1-1 0,0-1 0,0 0 0,-1-2 0,1 0 0,0-2-1,-1 0 1,1-1 0,-1-1 0,31-12 0,-31 8-6702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0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24575,'-4'0'0,"-2"5"0,-4 1 0,-5-1 0,-5 0 0,-2-2 0,-3-1 0,-2-1 0,0 0 0,4-1-8191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17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24575,'3125'0'0,"-6330"0"-1365,3183 0-5461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2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24575,'21'56'0,"-21"-53"0,1 1 0,0-1 0,-1 1 0,0-1 0,0 1 0,0-1 0,0 0 0,-1 1 0,1-1 0,-1 1 0,0-1 0,0 0 0,0 1 0,0-1 0,0 0 0,-1 0 0,0 0 0,1 0 0,-1 0 0,0 0 0,-1 0 0,1-1 0,0 1 0,-1-1 0,1 0 0,-1 0 0,0 0 0,0 0 0,0 0 0,0 0 0,0-1 0,0 1 0,0-1 0,-1 0 0,1 0 0,0 0 0,-7 0 0,-13 3 0,-1-1 0,0-1 0,0-2 0,-35-2 0,23 0 0,-351 1-1365,376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5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24575,'0'4'0,"0"6"0,0 6 0,-4 0 0,-2 2 0,0 1 0,-2-1 0,-1-5-8191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2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0 24575,'-4'0'0,"-7"0"0,-5 0 0,-5 0 0,-3 0 0,-2 0 0,-1 0 0,0 0 0,-1 0 0,1 0 0,0 0 0,0 0 0,5 0-8191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2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328 133 24575,'-2'0'0,"-1"-1"0,0 1 0,1-1 0,-1 0 0,0 0 0,1-1 0,0 1 0,-1 0 0,1-1 0,0 0 0,-1 1 0,1-1 0,0 0 0,0 0 0,0 0 0,-1-3 0,-30-39 0,29 37 0,-12-21 0,15 27 0,0 0 0,0-1 0,0 1 0,1 0 0,-1-1 0,1 1 0,-1 0 0,1-1 0,-1 1 0,1 0 0,0-1 0,0 1 0,0-1 0,0 1 0,0-1 0,0 1 0,0-3 0,28 42 0,-2 5 0,-19-33 0,0 0 0,-1 1 0,9 21 0,-14-30 0,0 0 0,0 0 0,-1 0 0,0-1 0,1 1 0,-1 0 0,0 0 0,0 0 0,0 0 0,0 0 0,0 0 0,0 0 0,-1 0 0,1 0 0,0 0 0,-1-1 0,0 1 0,1 0 0,-1 0 0,0 0 0,0-1 0,-2 3 0,1-1 0,-1-1 0,1 0 0,-1 0 0,0 0 0,0-1 0,1 1 0,-1 0 0,0-1 0,-1 0 0,1 0 0,0 0 0,-4 1 0,-12 1 0,0-2 0,0 1 0,-34-4 0,37 2 0,-5 0 0,1 1 0,-29 6 0,21-3 0,26-3-105,1-1 0,-1 0 0,0 0 0,0 1 0,1-1 0,-1-1 0,0 1 0,0 0 0,1 0 0,-1-1 0,0 1 0,-2-2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2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2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1881 287 24575,'-1'-4'0,"0"-1"0,-1 0 0,1 0 0,-1 1 0,0-1 0,-1 1 0,1 0 0,-5-7 0,-6-10 0,10 14 0,1 3 0,0-1 0,0 1 0,0 0 0,-1 0 0,0 0 0,0 0 0,-4-4 0,44 53 0,-26-29 0,1-1 0,1-1 0,19 19 0,-30-32 0,-1-1 0,0 1 0,1 0 0,-1 1 0,0-1 0,0 0 0,1 0 0,-1 0 0,0 1 0,0-1 0,-1 1 0,1-1 0,0 1 0,0-1 0,-1 1 0,1-1 0,-1 1 0,1-1 0,-1 1 0,1 0 0,-1-1 0,0 4 0,-1-3 0,1-1 0,-1 1 0,0 0 0,0-1 0,0 1 0,0-1 0,0 0 0,0 1 0,0-1 0,0 0 0,-1 0 0,1 1 0,-1-1 0,1 0 0,-1 0 0,1-1 0,-4 3 0,-9 3 0,-1-1 0,-1 0 0,-28 5 0,33-8 0,-8 2 0,1-1 0,-1 0 0,0-2 0,0 0 0,-24-2 0,37 0 0,-1 1 0,1-1 0,0-1 0,0 1 0,0-1 0,0 0 0,1 0 0,-1-1 0,0 1 0,1-1 0,0-1 0,0 1 0,0-1 0,0 0 0,0 0 0,1 0 0,-1-1 0,1 1 0,-6-10 0,-12-25 0,12 20 0,0 2 0,-1-1 0,-1 1 0,-1 1 0,-15-16 0,22 27 0,1 1 0,-1-1 0,0 1 0,-1 0 0,1 1 0,-1-1 0,1 1 0,-1 0 0,0 1 0,0 0 0,0 0 0,0 0 0,-1 1 0,1 0 0,0 1 0,-1-1 0,1 1 0,0 1 0,-1 0 0,1 0 0,0 0 0,-8 3 0,9-3 0,0 1 0,0 1 0,0-1 0,1 1 0,-1 0 0,1 0 0,-1 1 0,1 0 0,0 0 0,0 0 0,1 0 0,-1 1 0,1 0 0,0 0 0,1 0 0,-1 0 0,1 1 0,0-1 0,0 1 0,0 0 0,1 0 0,0 0 0,0 0 0,1 0 0,-2 12 0,1-7 0,1 0 0,1 0 0,0 0 0,0 0 0,1 0 0,1 0 0,3 14 0,-4-21 0,0-1 0,1 0 0,-1 0 0,1 0 0,-1 0 0,1 0 0,0 0 0,0 0 0,1 0 0,-1-1 0,1 1 0,-1-1 0,1 0 0,0 1 0,0-1 0,0-1 0,0 1 0,0 0 0,0-1 0,0 1 0,0-1 0,1 0 0,-1 0 0,1 0 0,-1-1 0,6 1 0,41 2 0,72-6 0,-27 0 0,-88 3 0,0-1 0,-1 0 0,1 0 0,-1-1 0,1 0 0,-1 0 0,7-3 0,-12 5 0,0-1 0,0 1 0,0 0 0,0-1 0,0 1 0,0-1 0,0 1 0,0-1 0,0 0 0,0 1 0,-1-1 0,1 0 0,0 1 0,0-1 0,-1 0 0,1 0 0,0 0 0,-1 0 0,1 0 0,-1 0 0,1 0 0,-1 0 0,0 0 0,1 0 0,-1 0 0,0 0 0,0 0 0,1 0 0,-1 0 0,0 0 0,0 0 0,0 0 0,0 0 0,-1-1 0,1 1 0,0 0 0,0 0 0,-1 0 0,1 0 0,-1 0 0,1 0 0,-1 0 0,1 0 0,-1 0 0,1 1 0,-1-1 0,0 0 0,1 0 0,-1 0 0,0 1 0,0-1 0,-1-1 0,-2-1 0,0 1 0,0-1 0,0 1 0,0 0 0,0 0 0,0 0 0,-1 0 0,1 1 0,-1 0 0,1 0 0,-1 0 0,1 0 0,-7 1 0,-68 1 0,51 0 0,0 2 0,0 1 0,1 0 0,-53 18 0,0 0 0,69-20 0,-18 6 0,0-2 0,0-1 0,0-2 0,-1 0 0,-47-3 0,73-1 0,0 0 0,-1 0 0,1 0 0,1-1 0,-1 1 0,0-1 0,0 0 0,1 0 0,-1 0 0,1 0 0,-1-1 0,1 1 0,0-1 0,0 0 0,0 0 0,0 0 0,1 0 0,-1-1 0,1 1 0,-3-6 0,-3-8 0,0 0 0,1-1 0,-6-23 0,4 11 0,-11-59 0,17 68 0,0 0 0,-2 1 0,-8-23 0,-6-6 0,16 62 0,5 11 0,9 10 0,3 0 0,0-2 0,34 55 0,-29-55 0,-1 1 0,-1 1 0,14 45 0,-30-76 0,0 1 0,0-1 0,-1 0 0,0 0 0,1 0 0,-1 1 0,-1-1 0,1 0 0,0 0 0,-1 1 0,1-1 0,-1 0 0,0 0 0,0 0 0,0 0 0,-1 0 0,1 0 0,-1 0 0,1-1 0,-1 1 0,0 0 0,0-1 0,0 1 0,-1-1 0,1 0 0,-1 0 0,1 0 0,-1 0 0,1 0 0,-1 0 0,0-1 0,0 1 0,-5 1 0,-12 5 0,-1-1 0,1 0 0,-1-2 0,-22 4 0,14-4 0,-28 4 0,-1-2 0,0-4 0,-101-5 0,40-1 0,52 6 0,40-1 0,0-2 0,0 0 0,1-2 0,-34-5 0,57 6 0,1 1 0,-1-1 0,0 1 0,0-1 0,1 0 0,-1 0 0,0 0 0,1-1 0,-1 1 0,1-1 0,-1 1 0,1-1 0,0 0 0,0 0 0,0 0 0,0 0 0,0 0 0,0 0 0,1 0 0,-1-1 0,1 1 0,-1-1 0,1 1 0,0-1 0,0 0 0,0 1 0,0-1 0,0 0 0,1 0 0,0 1 0,-1-1 0,1 0 0,0 0 0,0 0 0,0 0 0,1 0 0,-1 1 0,1-1 0,-1 0 0,1 0 0,0 1 0,2-4 0,0-2 0,1-1 0,0 1 0,0 0 0,1 0 0,0 1 0,0 0 0,1-1 0,0 2 0,0-1 0,1 1 0,-1 0 0,11-7 0,4 1-455,0 1 0,42-15 0,-42 18-6371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2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0 24575,'-4'0'0,"-7"0"0,-5 0 0,-5 0 0,-3 0 0,-2 0 0,-1 0 0,-1 0 0,0 0 0,1 0 0,0 0 0,0 0 0,0 0 0,1 0 0,-1 0 0,5 0-8191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5:2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17 24575,'0'0'0,"0"-1"0,0 0 0,0 1 0,0-1 0,0 0 0,0 1 0,0-1 0,0 1 0,0-1 0,0 0 0,-1 1 0,1-1 0,0 0 0,0 1 0,-1-1 0,1 1 0,0-1 0,-1 1 0,1-1 0,-1 1 0,1-1 0,-1 1 0,1-1 0,-1 1 0,1 0 0,-1-1 0,1 1 0,-1 0 0,0-1 0,1 1 0,-1 0 0,1 0 0,-1 0 0,0-1 0,1 1 0,-1 0 0,0 0 0,1 0 0,-1 0 0,0 0 0,1 0 0,-1 0 0,0 0 0,1 1 0,-1-1 0,0 0 0,1 0 0,-1 0 0,1 1 0,-1-1 0,1 0 0,-1 1 0,0-1 0,1 0 0,-1 1 0,1-1 0,-1 1 0,1 0 0,-5 1 0,2 1 0,-1-1 0,0 1 0,0 0 0,1 0 0,0 0 0,-4 5 0,5-6 0,0 1 0,1-1 0,-1 1 0,1-1 0,-1 1 0,1-1 0,0 1 0,0 0 0,0 0 0,1 0 0,-1 0 0,1 0 0,-1 0 0,1 0 0,0-1 0,0 1 0,0 0 0,1 0 0,-1 0 0,1 0 0,0 0 0,-1 0 0,1 0 0,0-1 0,1 1 0,-1 0 0,0-1 0,3 4 0,1-1 0,0 0 0,0-1 0,0 1 0,1-1 0,-1 0 0,1 0 0,0-1 0,0 0 0,1 0 0,-1 0 0,7 1 0,1 1 0,-2-2 0,0 1 0,-1 0 0,0 1 0,0 0 0,0 0 0,-1 1 0,0 1 0,13 10 0,-22-16 0,0 0 0,0-1 0,-1 1 0,1 0 0,0 0 0,0-1 0,-1 1 0,1 0 0,-1 0 0,1 0 0,-1 0 0,1 0 0,-1 0 0,0 0 0,1 0 0,-1 0 0,0 0 0,0 0 0,0 0 0,0 0 0,0 0 0,0 0 0,0 1 0,0-1 0,0 0 0,0 0 0,-1 0 0,1 0 0,0 0 0,-1 0 0,1 0 0,-1 0 0,1 0 0,-1-1 0,1 1 0,-1 0 0,0 0 0,1 0 0,-1 0 0,0-1 0,0 1 0,0 0 0,1-1 0,-1 1 0,0-1 0,0 1 0,0-1 0,0 1 0,0-1 0,0 0 0,-2 1 0,-1 1 0,0-1 0,0 0 0,0 0 0,0 0 0,0-1 0,0 1 0,-1-1 0,1 0 0,0 0 0,0 0 0,0-1 0,-6 0 0,5-1-151,0-1-1,0 1 0,0-1 0,0 0 1,1-1-1,-1 1 0,1-1 1,-6-5-1,-1-5-6674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6:0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24575,'3045'0'0,"-3017"2"0,0 1 0,30 6 0,-28-3 0,47 2 0,790-6 0,-421-5 0,1009 3-1365,-1433 0-5461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7:1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24575,'4'0'0,"-1"0"0,1 0 0,0 0 0,-1 1 0,1-1 0,-1 1 0,1 0 0,-1 0 0,0 0 0,1 1 0,-1-1 0,0 1 0,6 3 0,-4 0 0,-1 0 0,1 0 0,-1 0 0,0 1 0,6 10 0,-5-8 0,41 44 0,-14-19 0,-20-20 0,1-1 0,1 0 0,0-1 0,0-1 0,1 0 0,0-1 0,1 0 0,30 11 0,2-7 0,45 18 0,-75-25 0,1 0 0,0-1 0,0-2 0,34 3 0,12 3 0,37 2 0,-68-9 0,53 11 0,-40-6 0,1-2 0,-1-2 0,91-6 0,-31 0 0,-77 5 0,59 10 0,-58-7 0,56 3 0,1252-7 0,-614-3 0,-693 1 0,56-11 0,-56 6 0,54-2 0,417 9 0,-483-2 0,0-1 0,35-8 0,-33 5 0,0 2 0,24-2 0,583 3 0,-305 4 0,-305-3 0,1-1 0,36-8 0,-35 5 0,0 1 0,27-1 0,185 7 0,90-4 0,-235-11 0,-55 8 0,57-4 0,64 12 0,116-5 0,-182-11 0,-56 7 0,59-3 0,-16 10 0,-36 1 0,0-3 0,0-1 0,71-12 0,-65 6 0,0 3 0,1 2 0,-1 2 0,53 5 0,9-2 0,740-2 0,-829-1 0,-1-1 0,0-1 0,0-1 0,0 0 0,0-1 0,-1-1 0,21-11 0,-13 7 0,-1 1 0,37-9 0,-30 12 0,-11 4 0,0-2 0,-1 0 0,0-1 0,0-1 0,0 0 0,0-2 0,-1 0 0,27-17 0,-28 14 0,1 0 0,0 2 0,19-9 0,15-7 0,-29 12 0,0-1 0,28-23 0,-50 37 0,1-1 0,-1 1 0,1-1 0,-1 1 0,1 0 0,-1-1 0,0 0 0,1 1 0,-1-1 0,0 1 0,1-1 0,-1 1 0,0-1 0,0 0 0,1 1 0,-1-1 0,0 1 0,0-1 0,0 0 0,0 1 0,0-1 0,0 0 0,0 1 0,0-1 0,0 0 0,0 1 0,0-1 0,-1 1 0,1-2 0,-17-16 0,-33-7 0,46 23 0,-137-36 0,208 32 0,4 6 0,78 2 0,-147-2 0,0 0 0,0 0 0,0 0 0,0 0 0,0 0 0,0 1 0,0-1 0,-1 0 0,1 1 0,0 0 0,0-1 0,0 1 0,-1 0 0,1 0 0,0 0 0,-1 0 0,1 0 0,-1 0 0,1 1 0,-1-1 0,1 0 0,-1 1 0,0-1 0,0 1 0,0 0 0,0-1 0,0 1 0,0 0 0,0-1 0,0 1 0,-1 0 0,1 0 0,-1 0 0,0 0 0,1 0 0,-1-1 0,0 1 0,0 0 0,0 0 0,0 0 0,0 0 0,-1 0 0,1 0 0,-1 3 0,-4 9 0,0 0 0,-1 0 0,0 0 0,-15 23 0,7-12 0,-10 35 94,-6 10-1553,22-58-5367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7:3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24575,'1801'0'0,"-1771"2"0,59 10 0,-58-6 0,57 3 0,2167-8 0,-1071-4 0,403 3-1365,-1564 0-5461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47:36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24575,'9'0'0,"-1"-1"0,0-1 0,0 1 0,0-1 0,9-4 0,30-6 0,59 5 0,117 9 0,-73 0 0,1543-2 0,-1663 2 0,60 10 0,-60-6 0,58 3 0,9-11 0,70 3 0,-96 12 0,-51-9 0,0 0 0,28 1 0,269-6-1365,-294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9:5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24575,'0'5'0,"0"5"0,-5 1 0,-1 4 0,-4-2 0,0 2 0,-3-2 0,1 2 0,-2-3 0,1-2-8191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48:51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0,'-4'0,"-2"0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48:53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0,'32'3,"0"0,-1 2,0 1,0 2,34 13,15 3,-45-18,0-1,0-2,0-1,67-6,-9 1,2129 3,-2216 1,1-1,-1 0,0-1,0 0,0 0,0 0,0 0,0-1,-1 0,1-1,0 1,7-5,-1-4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0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24575,'1'-1'0,"-1"0"0,1 0 0,-1 0 0,1 0 0,-1-1 0,1 1 0,0 0 0,-1 0 0,1 0 0,0 0 0,0 1 0,0-1 0,0 0 0,0 0 0,0 0 0,0 1 0,0-1 0,0 0 0,0 1 0,0-1 0,1 1 0,-1 0 0,0-1 0,0 1 0,0 0 0,1-1 0,1 1 0,41-5 0,-39 5 0,425-3 0,-220 5 0,4683-2-1365,-4870 0-5461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0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24575,'1'3'0,"0"0"0,0-1 0,0 1 0,0-1 0,0 1 0,0-1 0,1 1 0,-1-1 0,1 0 0,0 0 0,0 0 0,0 0 0,0 0 0,0 0 0,0 0 0,0-1 0,0 1 0,5 1 0,46 25 0,135 38 0,-90-35 0,-72-24 0,1-2 0,-1-1 0,1-1 0,-1-1 0,1-1 0,43-5 0,-26 2 0,51 4 0,-23 11 0,-53-8 0,0-2 0,30 3 0,633-4 0,-331-5 0,-241 5 0,121-4 0,-156-11 0,-56 8 0,0 1 0,30-1 0,173 7 0,85-4 0,-219-11 0,-55 8 0,57-4 0,6 11 0,72-3 0,-35-26 0,-79 16 0,-32 6 0,0 1 0,38-2 0,-16 3 0,46-10 0,-11 2 0,-41 5 0,44-13 0,-51 11 0,1 1 0,50-5 0,76-14 0,-141 23 0,0 0 0,0-1 0,-1 0 0,0-1 0,0-1 0,26-14 0,33-11 0,-73 30 0,1 0 0,0 0 0,0 0 0,-1 0 0,1-1 0,-1 1 0,1-1 0,-1 0 0,0 1 0,0-1 0,1 0 0,1-3 0,-3 3 0,0 1 0,0 0 0,-1 0 0,1-1 0,-1 1 0,1 0 0,-1-1 0,0 1 0,1 0 0,-1-1 0,0 1 0,0-1 0,0 1 0,0-1 0,0 1 0,0 0 0,0-1 0,-1-1 0,-1-1 0,1 0 0,-1 1 0,0-1 0,0 1 0,-1-1 0,1 1 0,-1 0 0,1 0 0,-1 0 0,0 0 0,0 1 0,-1-1 0,1 1 0,0 0 0,-7-4 0,-6-1 0,0 0 0,0 0 0,-30-6 0,126 22 0,-30 1 0,-37-8 0,-1-1 0,0 2 0,-1 0 0,1 0 0,0 1 0,10 6 0,-19-9 0,-1 1 0,1-1 0,-1 1 0,0 0 0,0 0 0,0 0 0,0 0 0,0 0 0,0 1 0,-1-1 0,1 1 0,-1-1 0,1 1 0,-1-1 0,0 1 0,0 0 0,0 0 0,0-1 0,-1 1 0,1 0 0,-1 0 0,0 0 0,0 0 0,0 0 0,0 0 0,0-1 0,0 1 0,-1 0 0,0 0 0,0 3 0,-3 2 0,1 0 0,-2 0 0,1-1 0,-1 1 0,0-1 0,0 0 0,-1-1 0,1 1 0,-2-1 0,1 0 0,-8 5 0,-17 19 0,19-16-1365,2 0-5461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0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24575,'-7'3'0,"-1"-1"0,1 1 0,0 0 0,0 1 0,0-1 0,0 2 0,-8 5 0,13-8 0,-1-1 0,0 1 0,1 0 0,-1 0 0,1 0 0,0 0 0,-1 0 0,1 0 0,0 0 0,0 1 0,1-1 0,-1 1 0,0-1 0,1 1 0,0 0 0,-1 0 0,1 0 0,0 0 0,1-1 0,-1 1 0,0 1 0,1-1 0,0 0 0,-1 0 0,1 0 0,0 0 0,1 0 0,-1 0 0,0 0 0,1 0 0,2 6 0,-1-4 0,1 0 0,-1 0 0,1 0 0,1 0 0,-1 0 0,1-1 0,0 1 0,0-1 0,0 0 0,0 0 0,1 0 0,-1-1 0,1 0 0,0 0 0,8 4 0,-1-2 0,3 2 0,1 0 0,-1 1 0,0 0 0,24 20 0,-36-26 0,-1 0 0,0 0 0,0 0 0,0 0 0,0 0 0,0 0 0,0 1 0,-1-1 0,1 0 0,-1 1 0,0 0 0,1-1 0,-1 1 0,0 0 0,-1-1 0,1 1 0,0 0 0,-1 0 0,0 0 0,1 0 0,-1-1 0,0 1 0,-1 0 0,1 0 0,0 0 0,-1 0 0,0 0 0,1-1 0,-1 1 0,0 0 0,0-1 0,-1 1 0,1 0 0,-1-1 0,1 0 0,-3 4 0,-2 1 0,0-1 0,-1 1 0,1-1 0,-1-1 0,-1 1 0,1-1 0,-1 0 0,0-1 0,0 0 0,0 0 0,0-1 0,-13 4 0,15-5 0,1 0 0,0-1 0,-1 0 0,1 0 0,-1-1 0,0 1 0,1-1 0,-1 0 0,1-1 0,-1 1 0,1-1 0,-1 0 0,1-1 0,-1 1 0,1-1 0,0 0 0,0 0 0,0-1 0,0 1 0,0-1 0,-6-5 0,-1-7-1365,4 0-5461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0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24575,'3'8'0,"-1"-1"0,1 0 0,0 0 0,0 0 0,1 0 0,0 0 0,7 8 0,-9-12 0,3 3 0,0 0 0,0 0 0,0-1 0,1 0 0,-1 0 0,1 0 0,1 0 0,-1-1 0,1 0 0,-1-1 0,1 1 0,12 3 0,-16-6 0,0 0 0,1 0 0,-1 0 0,1 0 0,0-1 0,-1 0 0,1 1 0,0-1 0,-1-1 0,1 1 0,-1 0 0,1-1 0,0 0 0,-1 0 0,0 0 0,1 0 0,-1 0 0,1-1 0,-1 1 0,0-1 0,0 0 0,0 0 0,0 0 0,0-1 0,-1 1 0,1-1 0,-1 1 0,4-6 0,-3 4 0,-1-1 0,0 0 0,0 0 0,0-1 0,0 1 0,-1 0 0,0-1 0,0 1 0,-1 0 0,1-1 0,-1-7 0,-1 8 0,1 0 0,1 0 0,-1 0 0,1 0 0,-1 0 0,1 1 0,1-1 0,-1 0 0,1 0 0,0 1 0,3-6 0,-4 13 0,1-1 0,0 1 0,-1-1 0,1 1 0,-1 0 0,0 0 0,0 0 0,0 0 0,0 0 0,0 0 0,0 3 0,1 1 0,30 76 0,-20-55 0,-1 0 0,8 34 0,-16-50-273,0 0 0,1 1 0,0-2 0,9 18 0,-4-15-6553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183 519 24575,'-1'-7'0,"-1"-1"0,1 0 0,-2 1 0,1 0 0,-1-1 0,0 1 0,-1 0 0,0 0 0,0 1 0,0-1 0,-1 1 0,-10-11 0,7 7 0,0 1 0,1-2 0,1 1 0,-8-16 0,6 7 0,1 0 0,0 0 0,2-1 0,1 0 0,0 0 0,1 0 0,1 0 0,1-1 0,3-29 0,-1 44 0,1 0 0,0 1 0,0-1 0,1 1 0,0-1 0,0 1 0,0 0 0,0 0 0,1 0 0,0 0 0,0 1 0,7-7 0,-5 5 0,1 0 0,0 0 0,0 1 0,1 0 0,-1 0 0,1 0 0,15-5 0,-20 10 0,1-1 0,-1 1 0,1 0 0,-1 0 0,1 1 0,-1-1 0,1 1 0,-1-1 0,1 1 0,-1 0 0,0 0 0,0 1 0,1-1 0,-1 1 0,0 0 0,0-1 0,0 1 0,0 1 0,-1-1 0,1 0 0,-1 1 0,1-1 0,-1 1 0,0 0 0,0 0 0,0 0 0,2 4 0,0-1 0,0 0 0,0 0 0,-1 0 0,0 0 0,-1 1 0,1-1 0,-1 1 0,-1 0 0,1 0 0,-1 0 0,0 0 0,0 0 0,-1 8 0,-2-7 0,0-1 0,-1 1 0,1-1 0,-1 1 0,-1-1 0,1 0 0,-2 0 0,1 0 0,0-1 0,-1 1 0,-1-1 0,1 0 0,-1-1 0,0 1 0,0-1 0,0 0 0,-14 7 0,4-3 0,0 0 0,-1-2 0,0 0 0,0 0 0,-1-2 0,-32 6 0,48-11-72,1 1 1,-1-1-1,0 0 0,1 0 0,-1 0 0,1 0 0,-1 0 0,0 0 1,1-1-1,-1 1 0,1-1 0,-1 1 0,1-1 0,-1 1 0,1-1 1,-1 0-1,1 0 0,-2-1 0,-6-7-6754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107 155 24575,'8'0'0,"-1"-1"0,0 0 0,0 0 0,0-1 0,0 0 0,0-1 0,-1 1 0,1-1 0,-1 0 0,1-1 0,-1 0 0,8-6 0,-11 8 0,0 0 0,0 0 0,-1-1 0,1 1 0,-1-1 0,0 1 0,1-1 0,-1 0 0,0 0 0,-1 0 0,1 0 0,0 0 0,-1 0 0,0-1 0,0 1 0,0 0 0,0-1 0,0 1 0,-1 0 0,0-1 0,1 1 0,-1-1 0,0 1 0,-1-1 0,1 1 0,-1-1 0,0-3 0,0 5 0,1 1 0,-1-1 0,0 1 0,0-1 0,1 0 0,-1 1 0,0 0 0,0-1 0,0 1 0,-1 0 0,1-1 0,0 1 0,0 0 0,-1 0 0,1 0 0,-1 0 0,1 0 0,-1 0 0,1 0 0,-1 1 0,0-1 0,1 1 0,-1-1 0,-2 0 0,0 1 0,-1 0 0,1 0 0,-1 0 0,1 0 0,0 1 0,-1 0 0,1 0 0,-1 0 0,-5 2 0,0 1 0,0 1 0,0 0 0,1 0 0,-1 0 0,1 1 0,1 1 0,-13 10 0,14-8 0,-1-1 0,2 1 0,-1 0 0,1 0 0,1 1 0,-1 0 0,2 0 0,-1 0 0,2 1 0,-4 10 0,6-17 0,1 1 0,-1-1 0,1 1 0,0 0 0,0-1 0,0 1 0,1-1 0,-1 1 0,1-1 0,0 0 0,1 1 0,-1-1 0,1 0 0,-1 0 0,1 1 0,1-2 0,-1 1 0,0 0 0,1 0 0,0-1 0,0 1 0,0-1 0,0 0 0,1 0 0,-1 0 0,8 4 0,-2-2-114,0-1 1,1 0-1,0-1 0,-1 0 0,1 0 1,0-1-1,0 0 0,1-1 0,-1 0 1,0-1-1,16-1 0,-4 1-6712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1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24575,'3'5'0,"-1"-2"0,1 1 0,-1 0 0,1 0 0,0-1 0,1 1 0,-1-1 0,6 4 0,8 10 0,-4 1 0,-1 0 0,12 26 0,-16-28 0,0-1 0,2 0 0,-1-1 0,23 26 0,-21-28 0,0 0 0,-1 1 0,13 19 0,-21-30 0,-1 0 0,1 1 0,-1-1 0,1 0 0,-1 1 0,0-1 0,0 1 0,0-1 0,0 1 0,0 0 0,0-1 0,-1 1 0,0 0 0,1-1 0,-1 1 0,0 0 0,0 0 0,0-1 0,-1 1 0,1 0 0,-1-1 0,0 1 0,1 0 0,-1-1 0,0 1 0,0-1 0,-1 1 0,-1 3 0,1-5 0,0 0 0,0 0 0,0-1 0,0 1 0,-1-1 0,1 1 0,0-1 0,0 0 0,0 1 0,0-1 0,0 0 0,0 0 0,-1-1 0,1 1 0,0 0 0,0-1 0,0 1 0,0-1 0,0 0 0,0 0 0,0 0 0,0 0 0,0 0 0,0 0 0,1 0 0,-3-2 0,-2-1 0,1 1 0,-1-1 0,1-1 0,-1 1 0,1-1 0,1 0 0,-6-6 0,7 6 0,1-1 0,-1 1 0,1-1 0,0 0 0,1 1 0,-1-1 0,1 0 0,0 0 0,1 0 0,0 0 0,-1 0 0,2 0 0,-1 0 0,1 1 0,0-1 0,0 0 0,1 0 0,-1 0 0,5-9 0,-4 10 0,1 0 0,-1 1 0,1-1 0,-1 1 0,2-1 0,-1 1 0,0 0 0,1 0 0,-1 0 0,1 1 0,0-1 0,1 1 0,-1 0 0,0 0 0,1 1 0,0-1 0,-1 1 0,1 0 0,0 0 0,0 0 0,0 1 0,7-1 0,92 1-1365,-80 2-5461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24575,'0'0'0,"-1"1"0,0-1 0,0 0 0,0 0 0,0 0 0,1 1 0,-1-1 0,0 0 0,0 1 0,1-1 0,-1 1 0,0-1 0,1 1 0,-1-1 0,0 1 0,1-1 0,-1 1 0,1-1 0,-1 1 0,1 0 0,-1-1 0,1 1 0,-1 0 0,1 0 0,0-1 0,-1 1 0,1 0 0,0 0 0,0 0 0,0 0 0,-1-1 0,1 1 0,0 0 0,0 0 0,0 0 0,0 0 0,0-1 0,1 1 0,-1 0 0,0 0 0,0 0 0,1-1 0,-1 1 0,0 0 0,1 0 0,-1-1 0,1 2 0,18 38 0,-16-37 0,-1-1 0,1 1 0,0 0 0,0-1 0,0 1 0,0-1 0,0 0 0,0 0 0,1 0 0,-1 0 0,1-1 0,-1 0 0,1 1 0,0-1 0,0-1 0,-1 1 0,1 0 0,0-1 0,5 0 0,-7 0 0,1 0 0,-1 0 0,1-1 0,-1 1 0,1-1 0,-1 0 0,0 0 0,1 1 0,-1-2 0,0 1 0,0 0 0,0 0 0,1-1 0,-2 1 0,1-1 0,0 1 0,0-1 0,0 0 0,-1 0 0,1 0 0,-1 0 0,1 0 0,-1 0 0,0 0 0,0-1 0,0 1 0,0 0 0,0-1 0,-1 1 0,1-3 0,1-11-341,0 1 0,-1-1-1,-1-15 1,-1 7-6485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5:5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24575,'-5'0'0,"-5"0"0,-6 0 0,-4 0 0,-3 0 0,-3 0 0,0 0 0,-1 0 0,5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0:4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24575,'2721'0'0,"-2701"1"0,0 1 0,32 8 0,-31-6 0,1 0 0,22 1 0,686-3 0,-356-5 0,-325 3 0,-12-1 0,0 1 0,0 2 0,70 13 0,-64-8 0,0-2 0,0-1 0,0-3 0,57-5 0,3 1 0,101 3-1365,-182 0-5461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24575,'5'0'0,"5"5"0,2 6 0,3 0 0,-2 4 0,-2 4 0,-3-3-8191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24575,'-13'1'0,"0"0"0,0 0 0,0 1 0,0 1 0,0 0 0,-14 5 0,24-7 0,0 0 0,0 0 0,1 0 0,-1 0 0,0 0 0,1 1 0,0-1 0,-1 1 0,1-1 0,0 1 0,-1 0 0,1 0 0,0 0 0,1 0 0,-1 0 0,0 1 0,0-1 0,1 1 0,0-1 0,-1 1 0,1-1 0,0 1 0,0 0 0,0-1 0,1 1 0,-1 0 0,1 0 0,-1-1 0,1 1 0,0 0 0,0 0 0,0 0 0,1 0 0,-1 0 0,1 3 0,2-1 0,0 1 0,-1-1 0,2 0 0,-1 0 0,0 0 0,1 0 0,0-1 0,0 1 0,1-1 0,-1 0 0,1-1 0,0 1 0,7 3 0,-7-3 0,0-1 0,0 0 0,0 1 0,0 0 0,-1 0 0,0 0 0,1 1 0,-2 0 0,1-1 0,0 1 0,-1 1 0,0-1 0,0 0 0,3 10 0,-4-5 0,0 1 0,0-1 0,-1 1 0,-1-1 0,0 1 0,0-1 0,-3 20 0,2-28 0,1 1 0,0-1 0,-1 1 0,0-1 0,1 0 0,-1 1 0,0-1 0,0 0 0,-1 0 0,1 1 0,0-1 0,-1 0 0,1 0 0,-1-1 0,0 1 0,1 0 0,-1 0 0,0-1 0,0 1 0,0-1 0,0 0 0,-1 0 0,1 1 0,0-1 0,0-1 0,-1 1 0,1 0 0,-1 0 0,1-1 0,0 0 0,-1 1 0,1-1 0,-1 0 0,1 0 0,-1 0 0,1 0 0,-1-1 0,-2 0 0,-1 0-72,0 0 1,0-1-1,1 0 0,-1 0 0,0 0 0,1-1 0,0 1 0,-1-2 1,1 1-1,0 0 0,1-1 0,-1 0 0,0 0 0,1 0 0,0-1 1,0 1-1,1-1 0,-6-8 0,1-2-6754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137 213 24575,'2'0'0,"0"0"0,0 0 0,-1-1 0,1 1 0,0-1 0,-1 1 0,1-1 0,0 0 0,-1 0 0,1 0 0,-1 0 0,1 0 0,-1 0 0,0 0 0,1 0 0,-1 0 0,0-1 0,0 1 0,0 0 0,0-1 0,0 1 0,0-1 0,0 0 0,0-1 0,16-47 0,-11 28 0,-3 15 0,-1 0 0,1 0 0,-2-1 0,1 1 0,-1-1 0,0 1 0,-1-1 0,0-13 0,0 19 0,-1 1 0,1-1 0,-1 0 0,1 1 0,-1-1 0,1 0 0,-1 1 0,0-1 0,0 1 0,0-1 0,0 1 0,0 0 0,0-1 0,0 1 0,0 0 0,-1 0 0,-1-2 0,0 2 0,1 0 0,-1 0 0,1 0 0,-1 0 0,1 1 0,-1-1 0,0 1 0,1-1 0,-1 1 0,0 0 0,1 0 0,-1 1 0,0-1 0,-4 1 0,-1 1 0,0 1 0,0 0 0,1 0 0,-1 0 0,1 1 0,0 0 0,0 0 0,0 1 0,1 0 0,-1 0 0,1 1 0,0 0 0,1 0 0,-1 0 0,1 0 0,1 1 0,-1 0 0,1 0 0,0 0 0,1 1 0,0-1 0,-4 12 0,5-13 0,1-1 0,-1 1 0,1 0 0,0 0 0,0 0 0,1 0 0,-1 0 0,1 0 0,1 0 0,-1 0 0,1 0 0,0-1 0,0 1 0,1 0 0,0 0 0,0-1 0,0 1 0,1-1 0,0 0 0,0 1 0,0-1 0,0 0 0,1-1 0,0 1 0,0-1 0,0 0 0,0 0 0,1 0 0,0 0 0,0-1 0,6 4 0,4 0 0,1 0 0,0-1 0,0-1 0,0 0 0,1-1 0,0-1 0,-1 0 0,1-2 0,0 0 0,0 0 0,0-2 0,31-4 0,-11-12-1365,-25 6-5461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24575,'9'1'0,"-1"0"0,1 1 0,-1 0 0,0 0 0,0 0 0,0 1 0,0 0 0,-1 1 0,1 0 0,-1 0 0,9 7 0,12 10 0,35 32 0,-48-39 0,3 1 0,-1 1 0,-1 0 0,0 1 0,-1 1 0,20 32 0,-33-46 0,1 0 0,-1 0 0,0 0 0,0 1 0,-1-1 0,1 0 0,-1 1 0,0-1 0,0 1 0,-1 0 0,1-1 0,-1 1 0,0 0 0,0-1 0,-1 1 0,1 0 0,-1-1 0,0 1 0,0-1 0,-1 1 0,1-1 0,-1 0 0,0 1 0,0-1 0,-1 0 0,1 0 0,-1 0 0,0-1 0,0 1 0,0-1 0,0 1 0,-1-1 0,1 0 0,-7 4 0,-3 2 0,1-1 0,-1-1 0,-1 0 0,1-1 0,-1 0 0,0-1 0,-1 0 0,1-2 0,-1 1 0,-15 0 0,28-4 0,0 1 0,1-1 0,-1 0 0,0 0 0,1 0 0,-1-1 0,1 1 0,-1 0 0,0-1 0,1 1 0,-1 0 0,1-1 0,-1 0 0,1 1 0,0-1 0,-1 0 0,1 0 0,-1 0 0,1 0 0,0 0 0,0 0 0,0 0 0,0 0 0,-1-2 0,0 1 0,1-1 0,1 1 0,-1-1 0,0 1 0,1-1 0,-1 1 0,1-1 0,0 1 0,0-1 0,0 1 0,0-1 0,0 1 0,1-6 0,1 2 0,-1-1 0,1 0 0,1 1 0,-1 0 0,1-1 0,0 1 0,0 0 0,1 0 0,0 1 0,8-11 0,0 7-124,0 1 0,1 0 0,0 0 0,0 1 0,0 1 0,1 1-1,0 0 1,0 0 0,0 1 0,20-2 0,-12 3-6702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24575,'2'36'0,"1"0"0,2-1 0,18 65 0,-17-78 0,1 0 0,0-1 0,2 0 0,1-1 0,0 0 0,2 0 0,0-1 0,1-1 0,1 0 0,32 32 0,-42-46 17,0 0 0,0-1 1,0 1-1,1-1 0,-1 0 0,9 4 0,-12-7-59,0 1-1,1-1 1,-1 0-1,0 1 1,0-1-1,1 0 1,-1 0 0,0 0-1,0 0 1,1 0-1,-1 0 1,0 0-1,0-1 1,1 1 0,-1 0-1,0-1 1,0 1-1,0-1 1,0 1-1,0-1 1,1 0 0,-1 1-1,0-1 1,0 0-1,0 0 1,-1 0-1,1 0 1,0 0 0,0 0-1,0 0 1,-1 0-1,1 0 1,-1 0-1,2-2 1,5-11-6784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109 134 24575,'27'-22'0,"18"-17"0,-43 37 0,0 0 0,0-1 0,-1 1 0,1-1 0,0 1 0,-1-1 0,1 1 0,-1-1 0,0 0 0,0 0 0,0 0 0,0 0 0,-1 1 0,1-1 0,-1-6 0,0 8 0,0-1 0,-1 1 0,1 0 0,-1 0 0,1 0 0,-1-1 0,1 1 0,-1 0 0,0 0 0,0 0 0,1 0 0,-1 0 0,0 0 0,0 0 0,0 0 0,0 0 0,0 1 0,0-1 0,0 0 0,-1 1 0,1-1 0,0 0 0,0 1 0,0 0 0,-1-1 0,1 1 0,0 0 0,-1-1 0,1 1 0,0 0 0,-1 0 0,1 0 0,0 0 0,0 0 0,-1 1 0,1-1 0,0 0 0,-1 1 0,-1 0 0,-52 16 0,46-13 0,1 1 0,0 0 0,0 0 0,0 1 0,1 0 0,0 0 0,0 1 0,0 0 0,1 0 0,-10 15 0,14-20 0,1 1 0,-1 0 0,1 0 0,0 0 0,0 0 0,0 0 0,0 0 0,0 0 0,0 1 0,1-1 0,0 0 0,0 0 0,0 1 0,0-1 0,0 0 0,0 0 0,1 0 0,0 1 0,0-1 0,0 0 0,0 0 0,0 0 0,0 0 0,1 0 0,-1-1 0,1 1 0,0 0 0,0-1 0,0 1 0,0-1 0,0 0 0,1 1 0,-1-1 0,1 0 0,3 2 0,4 4 0,1-1 0,0 0 0,0-1 0,0 0 0,1 0 0,0-1 0,0-1 0,0 0 0,0 0 0,1-2 0,0 1 0,0-2 0,-1 0 0,1 0 0,13-1 0,5 0-86,-16 1-169,0-1-1,0-1 0,0 0 0,23-5 0,-21 0-6570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71 24575,'-4'-2'0,"0"0"0,0-1 0,0 0 0,1 0 0,-1 0 0,1 0 0,-1-1 0,-3-4 0,-9-9 0,13 15 0,0-1 0,1 1 0,-1 0 0,0 0 0,0 0 0,-1 1 0,1-1 0,0 1 0,0-1 0,-1 1 0,1 0 0,-1 1 0,1-1 0,-1 1 0,1-1 0,-1 1 0,1 0 0,-1 0 0,0 0 0,1 1 0,-1 0 0,1-1 0,-1 1 0,1 0 0,0 0 0,-1 1 0,1-1 0,0 1 0,0 0 0,0 0 0,0 0 0,0 0 0,0 0 0,1 1 0,-1-1 0,1 1 0,-1-1 0,1 1 0,0 0 0,0 0 0,0 0 0,1 0 0,-1 1 0,1-1 0,0 0 0,0 1 0,0-1 0,0 1 0,0-1 0,1 1 0,-1-1 0,1 1 0,0-1 0,0 1 0,1-1 0,-1 1 0,1-1 0,-1 1 0,1-1 0,0 1 0,2 3 0,-1-3 0,0-1 0,1 0 0,-1 0 0,1 0 0,-1-1 0,1 1 0,0-1 0,0 1 0,0-1 0,0 0 0,0 0 0,0 0 0,1 0 0,-1-1 0,1 1 0,-1-1 0,1 0 0,-1 0 0,1-1 0,0 1 0,0-1 0,-1 1 0,8-1 0,11 0 0,0 0 0,36-6 0,-54 6 0,0-1 0,0 0 0,1 0 0,-1 0 0,0 0 0,0-1 0,0 1 0,0-1 0,0 0 0,0-1 0,-1 1 0,1 0 0,-1-1 0,0 0 0,1 0 0,-1 0 0,3-4 0,0-3 0,-1 1 0,0-1 0,0 0 0,-1 0 0,3-14 0,-2 10 0,-5 14 0,1-1 0,-1 0 0,1 0 0,-1 0 0,1 1 0,-1-1 0,1 0 0,-1 1 0,1-1 0,0 0 0,-1 1 0,1-1 0,0 1 0,0-1 0,0 1 0,-1-1 0,1 1 0,0 0 0,0-1 0,0 1 0,0 0 0,0 0 0,-1-1 0,1 1 0,0 0 0,0 0 0,0 0 0,0 0 0,0 0 0,0 0 0,0 1 0,0-1 0,-1 0 0,1 0 0,0 1 0,0-1 0,0 0 0,0 1 0,-1-1 0,1 1 0,1 0 0,41 28 0,-31-21 0,1 0 0,0-1 0,1-1 0,-1 0 0,30 8 0,-21-7 0,-10-3 33,0 1 0,-1 1 0,19 12 0,26 12-1530,-39-24-5329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24575,'0'6'0,"1"0"0,-1-1 0,1 1 0,0-1 0,1 1 0,-1-1 0,1 0 0,0 1 0,1-1 0,-1 0 0,1 0 0,0-1 0,0 1 0,0 0 0,1-1 0,4 5 0,6 4 0,1 0 0,1-2 0,23 15 0,31 25 0,-46-34 0,5 7 0,-45-28 0,-9-11 0,16 4 0,2 0 0,-1-1 0,2 0 0,-1 0 0,2 0 0,0-1 0,0 1 0,1-1 0,0-1 0,2 1 0,-1 0 0,0-19 0,3 30 3,0 1 0,0-1 0,-1 0 1,2 1-1,-1-1 0,0 0 0,0 1 0,0-1 0,1 0 0,-1 1 0,1-1 0,-1 1 0,1-1 0,0 0 0,0 1 0,-1 0 0,1-1 1,0 1-1,0-1 0,0 1 0,1 0 0,-1 0 0,0 0 0,0 0 0,1 0 0,-1 0 0,1 0 0,-1 0 0,0 0 0,1 0 0,0 1 0,-1-1 1,1 1-1,-1-1 0,1 1 0,0 0 0,-1 0 0,4-1 0,4 1-251,0 1 1,-1-1-1,1 1 1,0 1-1,16 4 1,-6 0-6579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7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24575,'2'6'0,"1"0"0,-1-1 0,1 1 0,0-1 0,1 0 0,-1 0 0,1 0 0,0 0 0,0-1 0,0 1 0,1-1 0,9 6 0,-2 2 0,6 6 0,-13-12 0,1 0 0,-1 0 0,1-1 0,0 0 0,12 7 0,-17-11 0,1 0 0,0-1 0,1 1 0,-1 0 0,0-1 0,0 1 0,0-1 0,0 0 0,0 0 0,0 0 0,1 0 0,-1 0 0,0 0 0,0 0 0,0-1 0,0 1 0,0-1 0,0 1 0,1-1 0,-1 0 0,-1 0 0,1 0 0,0 0 0,3-3 0,-1 2-105,-1 0 0,0 0 0,0 0 0,1 0 0,-1 0 0,0 1 0,1 0 0,0 0 0,-1 0 0,1 0 0,0 0 0,5 0 0,5 3-6721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0:5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1459 1 24575,'6'45'0,"-4"-39"0,-1 1 0,0-1 0,0 1 0,-1-1 0,1 1 0,-2 12 0,0-16 0,0-1 0,0 1 0,0-1 0,0 1 0,0-1 0,0 0 0,-1 0 0,1 0 0,-1 0 0,0 0 0,1 0 0,-1 0 0,0 0 0,0 0 0,0-1 0,0 1 0,0-1 0,-1 0 0,1 0 0,0 1 0,-1-1 0,-3 1 0,-15 2 0,0 0 0,0-1 0,0-1 0,0-1 0,0-1 0,0-1 0,-31-5 0,46 5 0,1 0 0,-1 0 0,1-1 0,-1 0 0,1 0 0,0 0 0,-1-1 0,1 1 0,1-1 0,-1-1 0,0 1 0,1 0 0,-1-1 0,1 0 0,0 0 0,1-1 0,-1 1 0,-5-8 0,-1-1 0,7 10 0,0 0 0,0 0 0,0 1 0,0-1 0,-1 1 0,1 0 0,-1 0 0,1 0 0,-1 0 0,0 1 0,0 0 0,0 0 0,0 0 0,0 0 0,0 0 0,0 1 0,0-1 0,0 1 0,0 0 0,0 1 0,0-1 0,0 1 0,0-1 0,0 1 0,0 1 0,1-1 0,-1 0 0,0 1 0,0 0 0,1 0 0,-5 3 0,-1 0 0,1 0 0,0 0 0,1 1 0,-1 0 0,1 0 0,0 1 0,1 0 0,-1 0 0,2 1 0,-1 0 0,1 0 0,-7 13 0,11-19 0,1-1 0,-1 1 0,0 0 0,1 0 0,-1 0 0,1 0 0,0-1 0,0 1 0,0 0 0,0 0 0,0 0 0,0 0 0,0 0 0,0 0 0,1-1 0,-1 1 0,1 0 0,0 0 0,-1 0 0,1-1 0,0 1 0,1 2 0,1-1 0,0 0 0,-1-1 0,1 1 0,0-1 0,0 1 0,0-1 0,1 0 0,-1 0 0,0-1 0,7 3 0,6 1 0,0 0 0,0-2 0,1 0 0,21 1 0,49-4 0,-62-2 0,0 2 0,33 3 0,-48 3 0,-21 2 0,-23 4 0,32-11 0,-38 8 0,0-1 0,0-2 0,-1-2 0,0-2 0,-77-5 0,20 1 0,91 2 0,0 0 0,0 0 0,0-1 0,0 0 0,1 0 0,-1-1 0,0 0 0,1 0 0,-1-1 0,1 1 0,-1-2 0,1 1 0,-9-7 0,8 4 0,1 0 0,-1-1 0,2 0 0,-1 0 0,1 0 0,0-1 0,0 0 0,1 0 0,-7-16 0,8 17 0,1 0 0,0 0 0,-1 0 0,0 1 0,-1-1 0,1 1 0,-1-1 0,-1 1 0,1 0 0,-1 1 0,0-1 0,-7-5 0,12 11 0,-1 0 0,1 0 0,-1 0 0,1 0 0,-1 0 0,1 0 0,-1 0 0,1 0 0,-1 0 0,1 0 0,-1 1 0,1-1 0,0 0 0,-1 0 0,1 1 0,-1-1 0,1 0 0,0 1 0,-1-1 0,1 0 0,0 1 0,-1-1 0,1 0 0,0 1 0,0-1 0,-1 1 0,1-1 0,0 1 0,0-1 0,0 0 0,0 1 0,-1-1 0,1 1 0,0-1 0,0 1 0,0-1 0,0 1 0,0-1 0,0 1 0,0-1 0,0 1 0,1-1 0,-1 1 0,0-1 0,0 1 0,1 0 0,1 26 0,14 14 0,-11-31 0,-1-1 0,0 1 0,0 0 0,-1 0 0,2 17 0,-4-25 0,-1 0 0,0 0 0,0 0 0,-1-1 0,1 1 0,0 0 0,0 0 0,-1 0 0,0 0 0,1-1 0,-1 1 0,0 0 0,0 0 0,1-1 0,-1 1 0,-1-1 0,1 1 0,0-1 0,0 1 0,0-1 0,-1 0 0,1 1 0,-1-1 0,1 0 0,-1 0 0,0 0 0,1 0 0,-1-1 0,0 1 0,1 0 0,-1-1 0,0 1 0,0-1 0,0 1 0,0-1 0,-2 0 0,-15 3 0,0-1 0,0 0 0,0-2 0,-35-3 0,42 2 0,0-1 0,0 0 0,1-1 0,-1 0 0,1-1 0,-1 0 0,1-1 0,-18-11 0,24 11 0,0-1 0,0 0 0,1 0 0,0 0 0,0 0 0,1-1 0,0 0 0,0 0 0,-3-11 0,-4-15 0,10 27 0,3 12 0,15 42 0,-9-21 0,2-1 0,14 26 0,-16-37 0,-1 1 0,0 0 0,-1 1 0,-1-1 0,-1 1 0,0 1 0,-2-1 0,4 35 0,-6-46 0,-1 1 0,0-1 0,-1 1 0,0-1 0,0 0 0,0 1 0,-1-1 0,0 0 0,0 1 0,0-1 0,-1 0 0,0-1 0,0 1 0,-1 0 0,1-1 0,-1 0 0,0 0 0,-1 0 0,1 0 0,-1-1 0,0 0 0,0 0 0,0 0 0,-1 0 0,0-1 0,1 0 0,-8 3 0,-12 6-170,-1-2-1,0 0 0,0-2 1,-1 0-1,0-2 0,0-1 1,-55 3-1,60-9-6655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24575,'5'0'0,"1"5"0,-1 5 0,4 2 0,1 3 0,-3 3 0,4-1 0,-2 1 0,4 2 0,-2-7 0,-2-11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24575,'5'0'0,"5"0"0,2 5 0,-2 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9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24575,'5'0'0,"5"0"0,2 5 0,3 1 0,3-1 0,-1-5 0,1-2 0,-3-6 0,1-2 0,2 1 0,-2 7 0,1 4 0,2 1 0,2 0 0,2 0 0,-3-1-8191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1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23 24575,'-2'0'0,"-1"0"0,0 0 0,1 0 0,-1 1 0,1-1 0,-1 0 0,0 1 0,1 0 0,-1 0 0,1-1 0,-1 1 0,1 1 0,0-1 0,-1 0 0,1 1 0,0-1 0,0 1 0,0-1 0,0 1 0,0 0 0,1 0 0,-1 0 0,0 0 0,1 0 0,-1 1 0,1-1 0,-2 5 0,3-5 0,-1 0 0,1 1 0,0-1 0,0 0 0,0 0 0,1 0 0,-1 1 0,0-1 0,1 0 0,-1 0 0,1 0 0,0 0 0,0 0 0,0 0 0,0 0 0,0 0 0,0 0 0,1-1 0,-1 1 0,0 0 0,1-1 0,-1 1 0,1-1 0,0 1 0,0-1 0,-1 0 0,1 0 0,0 0 0,0 0 0,0 0 0,0 0 0,0-1 0,4 2 0,0 0 0,1 0 0,-1-1 0,0 0 0,1 0 0,-1-1 0,1 1 0,-1-1 0,1-1 0,-1 1 0,0-1 0,1 0 0,-1-1 0,0 1 0,9-4 0,-11 3 0,1 0 0,-1 0 0,0 0 0,0-1 0,0 1 0,0-1 0,0 0 0,-1 0 0,1 0 0,-1-1 0,0 1 0,0-1 0,0 0 0,0 0 0,-1 0 0,1 0 0,-1 0 0,0 0 0,0-1 0,1-5 0,-3 7 0,0 0 0,0 1 0,0-1 0,0 0 0,-1 1 0,1-1 0,-1 0 0,0 1 0,-1-5 0,0-4 0,20 25 0,5 4 0,0-1 0,1-1 0,0-2 0,28 13 0,-28-15 0,0 1 0,0 1 0,-1 0 0,32 30 0,-11-10 0,-35-28 0,0 1 0,0 0 0,-1 1 0,1 0 0,8 11 0,-11-11 0,-1 0 0,0 0 0,-1 0 0,1 0 0,-2 1 0,1-1 0,-1 1 0,0 0 0,-1 0 0,0 0 0,1 18 0,-3-22 0,0 1 0,0-1 0,-1 0 0,0 0 0,0 0 0,0 0 0,0-1 0,-1 1 0,0 0 0,0 0 0,0-1 0,-1 1 0,0-1 0,0 0 0,0 0 0,0 0 0,0 0 0,-1 0 0,0-1 0,1 0 0,-1 1 0,-1-2 0,-5 5 0,-8 3 0,-1-1 0,-1-1 0,1 0 0,-1-2 0,-1 0 0,1-1 0,-32 3 0,12-5 0,0-1 0,0-2 0,-40-5 0,78 5 4,0 0-1,0 0 0,-1 0 1,1-1-1,0 1 0,0-1 1,0 1-1,0-1 0,0 1 1,0-1-1,0 0 0,0 0 0,0 0 1,1 0-1,-1-1 0,0 1 1,1 0-1,-1-1 0,0 1 1,1-1-1,0 0 0,-1 1 1,1-1-1,0 0 0,0 0 1,0 0-1,0 1 0,0-1 1,1 0-1,-1-1 0,0 1 1,1 0-1,0 0 0,-1 0 1,1-4-1,1 0-127,-1 0 0,1 0 1,1 0-1,-1 0 0,1 0 0,0 1 1,0-1-1,1 0 0,-1 1 0,1 0 1,5-7-1,2-3-6702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4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0 24575,'1'5'0,"1"0"0,-1 0 0,1-1 0,0 1 0,0-1 0,0 0 0,1 1 0,4 5 0,5 11 0,-9-17 0,-1 0 0,-1 0 0,1 1 0,0-1 0,-1 0 0,0 1 0,0-1 0,0 0 0,-1 1 0,0-1 0,0 1 0,0 0 0,0-1 0,0 1 0,-1-1 0,0 0 0,0 1 0,0-1 0,-1 1 0,-3 7 0,2-9 0,0 1 0,0 0 0,0-1 0,-1 0 0,1 1 0,-1-1 0,0-1 0,0 1 0,0-1 0,0 1 0,0-1 0,0 0 0,-1-1 0,1 1 0,-1-1 0,0 0 0,1 0 0,-1 0 0,-9 0 0,-16 3 0,-54 14 0,2 0 0,65-17-1365,3-3-5461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4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24575,'-4'0'0,"-7"0"0,-5 0 0,-5 0 0,-3 0 0,2 0-8191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4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86 24575,'2'4'0,"1"-1"0,-1 0 0,1 0 0,-1 0 0,1 0 0,0 0 0,0-1 0,0 1 0,0-1 0,1 0 0,-1 0 0,4 2 0,8 6 0,-3-1 0,-2-2 0,-1 1 0,0 0 0,0 0 0,-1 1 0,14 17 0,-21-25 0,-1 0 0,0 0 0,0 0 0,1 0 0,-1 0 0,0 0 0,0 0 0,0 0 0,0 0 0,0 0 0,0 0 0,0 0 0,-1 0 0,1 0 0,0 0 0,0 0 0,-1 0 0,1 0 0,-1 0 0,1-1 0,-1 1 0,1 0 0,-1 0 0,1 0 0,-1-1 0,0 1 0,1 0 0,-1 0 0,0-1 0,0 1 0,0-1 0,1 1 0,-1-1 0,-2 1 0,-39 21 0,25-15 0,-3 4 0,8-3 0,-1-1 0,0-1 0,-25 9 0,36-14 0,-1 0 0,0 0 0,0-1 0,0 1 0,0-1 0,0 0 0,0 0 0,0 0 0,0 0 0,0 0 0,0 0 0,0-1 0,0 0 0,0 0 0,0 1 0,1-2 0,-1 1 0,0 0 0,1 0 0,-1-1 0,0 0 0,1 1 0,-4-5 0,-30-35 0,3-2 0,-52-86 0,72 108 0,-16-28-1365,21 34-5461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4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4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1620 325 24575,'-1'0'0,"0"0"0,0-1 0,0 1 0,0-1 0,-1 0 0,1 1 0,0-1 0,0 0 0,0 0 0,1 0 0,-1 0 0,0 1 0,0-1 0,0 0 0,1 0 0,-1-1 0,0 1 0,1 0 0,-1 0 0,1 0 0,-1 0 0,1-1 0,0 1 0,-1 0 0,1 0 0,0 0 0,0-3 0,-5-39 0,5 38 0,-1-7 0,1 0 0,1 0 0,0 0 0,0-1 0,5-16 0,-6 27 0,1 0 0,-1 0 0,1 0 0,-1 0 0,1 0 0,0 0 0,0 0 0,-1 0 0,2 0 0,-1 0 0,0 0 0,0 0 0,1 1 0,-1-1 0,0 0 0,1 1 0,0 0 0,-1-1 0,1 1 0,0 0 0,0 0 0,0 0 0,0 0 0,0 0 0,0 0 0,0 0 0,0 1 0,0-1 0,0 1 0,0 0 0,0-1 0,0 1 0,1 0 0,-1 0 0,0 0 0,0 1 0,0-1 0,4 1 0,-4 0 0,1 0 0,-1 1 0,0-1 0,0 0 0,0 1 0,0-1 0,0 1 0,0-1 0,0 1 0,-1 0 0,1 0 0,0 0 0,-1 0 0,0 0 0,1 0 0,-1 0 0,0 1 0,0-1 0,0 0 0,0 1 0,-1-1 0,1 0 0,-1 1 0,1-1 0,-1 1 0,0-1 0,0 1 0,0-1 0,0 1 0,-1-1 0,1 1 0,-1 2 0,0 2 0,-1 0 0,1 1 0,-1-1 0,0 0 0,-1 0 0,0-1 0,0 1 0,0 0 0,-8 10 0,6-12 0,0-1 0,0 0 0,0-1 0,0 1 0,-1-1 0,1 0 0,-1 0 0,0-1 0,0 1 0,0-1 0,-7 1 0,-73 13 0,83-15 0,-11 1 0,1-1 0,-1 0 0,0 0 0,0-2 0,0 1 0,-24-6 0,33 5 0,0 0 0,1-1 0,-1 0 0,0 0 0,1 0 0,0-1 0,-1 1 0,1-1 0,0 0 0,0 0 0,1 0 0,-1-1 0,1 0 0,-1 1 0,1-1 0,0 0 0,1 0 0,-1-1 0,1 1 0,-1-1 0,-2-8 0,2 4 0,-14-30 0,16 39 0,1 1 0,0-1 0,-1 0 0,1 0 0,-1 1 0,1-1 0,0 0 0,-1 0 0,1 1 0,0-1 0,0 0 0,-1 1 0,1-1 0,0 0 0,-1 1 0,1-1 0,0 1 0,0-1 0,0 0 0,0 1 0,-1-1 0,1 1 0,0-1 0,0 1 0,0-1 0,0 1 0,0-1 0,0 0 0,0 1 0,0-1 0,0 1 0,0-1 0,1 1 0,-1 0 0,-3 26 0,2-24 0,1 1 0,0 0 0,-1-1 0,0 1 0,0 0 0,0-1 0,0 1 0,0-1 0,-1 1 0,1-1 0,-1 0 0,0 1 0,0-1 0,-1 0 0,1 0 0,0 0 0,-1-1 0,0 1 0,0-1 0,1 1 0,-1-1 0,-1 0 0,1 0 0,0 0 0,-1 0 0,1-1 0,0 0 0,-1 1 0,0-1 0,1 0 0,-8 0 0,5 0 0,0-1 0,-1 0 0,1 0 0,0-1 0,0 0 0,0 0 0,0 0 0,0-1 0,0 0 0,0 0 0,0-1 0,1 1 0,-1-1 0,1 0 0,0-1 0,-1 1 0,-7-8 0,10 8 0,-1 1 0,0 0 0,-1-1 0,1 2 0,0-1 0,0 0 0,-1 1 0,1 0 0,-1 0 0,0 0 0,1 1 0,-1-1 0,1 1 0,-9 1 0,-26-5 0,29 3 0,-1 0 0,1 1 0,0 0 0,-1 1 0,1 0 0,0 0 0,-11 4 0,-52 3 0,69-8 0,0 0 0,0 0 0,0-1 0,0 1 0,0-1 0,0 0 0,0 0 0,0-1 0,0 1 0,1-1 0,-1 0 0,1 0 0,-1 0 0,-5-5 0,7 4 0,-1 1 0,1-1 0,0 1 0,0-1 0,1 0 0,-1 0 0,0 0 0,1 0 0,0 0 0,-1 0 0,0-6 0,1 11 0,0 24 0,1-22 0,-1 0 0,1 0 0,-1 0 0,0 0 0,0-1 0,-1 1 0,1 0 0,-1 0 0,1-1 0,-1 1 0,0-1 0,-1 0 0,1 0 0,0 1 0,-1-1 0,0-1 0,0 1 0,0 0 0,0-1 0,0 1 0,0-1 0,-1 0 0,1 0 0,-1-1 0,1 1 0,-1-1 0,0 1 0,0-1 0,0 0 0,0-1 0,1 1 0,-1-1 0,0 1 0,0-1 0,-4-1 0,1 1 0,0 0 0,1 0 0,-1-1 0,0 0 0,1 0 0,0-1 0,-1 0 0,1 0 0,0-1 0,0 1 0,0-1 0,0-1 0,0 1 0,1-1 0,-1 0 0,1 0 0,0 0 0,0-1 0,1 0 0,-6-7 0,-87-156 0,91 161 0,0-1 0,-1 1 0,1 0 0,-1 1 0,-1 0 0,1 0 0,-1 0 0,0 1 0,0 0 0,-1 1 0,0 0 0,1 0 0,-1 1 0,-1 0 0,-11-2 0,6 1 0,0 2 0,-1 0 0,1 1 0,0 1 0,0 0 0,-1 1 0,1 0 0,-29 7 0,39-6 0,0 0 0,0 1 0,0-1 0,0 1 0,1 0 0,-1 0 0,1 0 0,0 1 0,0-1 0,0 1 0,0 0 0,1 0 0,-1 0 0,1 1 0,0-1 0,1 1 0,-1 0 0,1 0 0,0 0 0,0 0 0,0 0 0,1 0 0,-1 1 0,2-1 0,-2 7 0,0 11 0,0 0 0,1 1 0,1-1 0,6 35 0,-6-55 0,1-1 0,-1 1 0,1 0 0,0-1 0,0 1 0,0 0 0,0-1 0,0 1 0,1-1 0,-1 0 0,1 1 0,0-1 0,-1 0 0,1 0 0,0 0 0,0 0 0,1 0 0,-1-1 0,0 1 0,0-1 0,1 1 0,-1-1 0,1 0 0,0 0 0,-1 0 0,1 0 0,0 0 0,-1-1 0,5 1 0,9 1 0,0-1 0,0 0 0,0-1 0,18-3 0,-5 1 0,-12 0-136,-1-1-1,0 0 1,1-1-1,-2 0 1,1-2-1,0 0 1,-1 0-1,0-2 0,18-11 1,-17 10-6690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0:5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 24575,'-4'0'0,"-6"0"0,-6 0 0,-4 0 0,-3 0 0,-2 0 0,-1 4 0,-1 2 0,0 0 0,0-2 0,1-1 0,4-1-8191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4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5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18 24575,'1'22'0,"-1"-13"0,1 0 0,-2 1 0,1-1 0,-1 0 0,-3 13 0,3-19 0,0-1 0,0 1 0,0-1 0,0 0 0,-1 1 0,1-1 0,0 0 0,-1 0 0,0 0 0,0 0 0,1 0 0,-1 0 0,0-1 0,0 1 0,-1 0 0,1-1 0,0 0 0,0 1 0,-1-1 0,1 0 0,-1 0 0,1-1 0,-5 2 0,2-1 0,1 0 0,-1 0 0,1 0 0,-1-1 0,0 0 0,1 0 0,-1 0 0,1 0 0,-1-1 0,0 0 0,1 0 0,0 0 0,-1 0 0,1-1 0,0 1 0,-1-1 0,1 0 0,0-1 0,0 1 0,1-1 0,-1 0 0,0 0 0,1 0 0,0 0 0,0 0 0,0-1 0,0 1 0,0-1 0,1 0 0,-1 0 0,1 0 0,0 0 0,1-1 0,-1 1 0,1 0 0,-1-1 0,1 1 0,1-1 0,-1 1 0,1-1 0,-1-6 0,1-25 0,0 26 0,1 27 0,-1-9 0,1 2 0,0 0 0,-1 0 0,-1 1 0,0-1 0,0 0 0,-4 15 0,3-22 0,1 0 0,0-1 0,-1 1 0,1 0 0,-1-1 0,0 1 0,0-1 0,0 0 0,0 0 0,-1 0 0,1 0 0,0 0 0,-1 0 0,0 0 0,1-1 0,-1 0 0,0 1 0,1-1 0,-1 0 0,0 0 0,0 0 0,0-1 0,0 1 0,0-1 0,0 0 0,-4 1 0,1-1 0,-1 0 0,1 0 0,0-1 0,0 0 0,0 0 0,0 0 0,0-1 0,1 0 0,-1 0 0,0 0 0,1-1 0,-1 0 0,1 0 0,0 0 0,0 0 0,0-1 0,0 0 0,1 0 0,0 0 0,0-1 0,0 0 0,0 1 0,0-1 0,-4-10 0,24 64 0,-15-48-3,0 1 0,0 0 0,0 0 0,-1-1 0,1 1 0,-1 0 0,1 0 0,-1 0-1,0 0 1,1 0 0,-1 0 0,0 0 0,0 0 0,-1 0 0,1 0 0,0 0 0,-1 0 0,1 0-1,-1-1 1,1 1 0,-1 0 0,0 0 0,0 0 0,0-1 0,-1 3 0,-1-1 18,1-1 1,-1 1-1,0-1 0,0 0 1,0 0-1,0 0 1,0 0-1,-1-1 0,1 1 1,0-1-1,-1 0 1,-6 1-1,3 0-108,1-1 0,-1 0 1,1 0-1,-1-1 0,1 1 0,-1-2 0,0 1 0,1-1 1,-1 0-1,1 0 0,0-1 0,-1 0 0,1 0 1,0 0-1,-8-5 0,2-5-6733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5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24575,'-4'0'0,"-7"0"0,-5 0 0,0 5 0,-2 1 0,-2-1 0,2 0-8191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0:5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24575,'-4'0'0,"-7"0"0,-5 0 0,0 5 0,-2 1 0,-2 0 0,2 3 0,-1 0 0,-1-1 0,-1-2 0,2-3-8191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1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24575,'-4'0'0,"-7"0"0,-5 0 0,-5 0 0,-3 0 0,-2 0 0,-1 0 0,3 0-8191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1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816 399 24575,'0'-16'0,"-1"1"0,1 1 0,1 0 0,0 0 0,1-1 0,5-20 0,-6 33 0,0-1 0,0 1 0,0 0 0,0 0 0,0 0 0,0 0 0,0 0 0,1 0 0,-1 0 0,1 1 0,0-1 0,-1 0 0,1 1 0,0-1 0,0 1 0,3-2 0,-2 2 0,0 0 0,0 0 0,0 1 0,0 0 0,0-1 0,0 1 0,0 0 0,0 0 0,0 1 0,-1-1 0,1 1 0,0-1 0,0 1 0,0 0 0,0 0 0,4 3 0,-1-2 0,-1 1 0,0 0 0,0 1 0,-1-1 0,1 1 0,-1 0 0,0 1 0,0-1 0,0 0 0,0 1 0,5 9 0,-8-13 0,0 1 0,0-1 0,-1 1 0,1-1 0,0 1 0,0 0 0,-1-1 0,1 1 0,-1 0 0,1-1 0,-1 1 0,0 0 0,0 0 0,0-1 0,0 1 0,0 0 0,0 0 0,0 0 0,-1-1 0,1 1 0,0 0 0,-1-1 0,0 1 0,1 0 0,-1-1 0,0 1 0,0 0 0,0-1 0,0 0 0,0 1 0,0-1 0,0 1 0,-1-1 0,1 0 0,0 0 0,-1 0 0,1 0 0,-1 0 0,1 0 0,-1 0 0,-3 1 0,-17 6 0,0-1 0,-1-1 0,1-1 0,-2-1 0,1-1 0,0-1 0,-1-1 0,1 0 0,-33-5 0,54 3 0,-1 1 0,1 0 0,-1 0 0,1-1 0,0 0 0,-1 1 0,1-1 0,0 0 0,0 0 0,0 0 0,-1 0 0,1 0 0,0-1 0,1 1 0,-1-1 0,0 1 0,0-1 0,1 0 0,-1 0 0,0 0 0,1 0 0,0 0 0,0 0 0,-1 0 0,1 0 0,-1-4 0,0-4 0,0 0 0,1 0 0,0 0 0,0 0 0,2-15 0,0 18 0,-1 0 0,1 0 0,-1 0 0,-1 0 0,0 0 0,0 0 0,0 0 0,-1 0 0,0 1 0,-4-12 0,2 13 0,-1-1 0,0 1 0,0 0 0,0 0 0,0 1 0,-1 0 0,0 0 0,1 0 0,-2 1 0,1-1 0,0 1 0,-1 1 0,1-1 0,-14-2 0,9 2 0,1-1 0,0 1 0,0-2 0,0 0 0,-9-6 0,18 11 0,-1-1 0,1 0 0,0 0 0,0 1 0,0-1 0,0 0 0,1 0 0,-1 0 0,0 0 0,0 0 0,0 0 0,1-1 0,-1 1 0,1 0 0,-1 0 0,1 0 0,-1-3 0,1 3 0,0 1 0,0-1 0,0 0 0,0 1 0,0-1 0,0 1 0,0-1 0,0 0 0,1 1 0,-1-1 0,0 1 0,0-1 0,1 1 0,-1-1 0,0 1 0,1-1 0,-1 1 0,1-1 0,-1 1 0,1-1 0,-1 1 0,0 0 0,1-1 0,0 1 0,-1 0 0,1-1 0,1 1 0,-1-1 0,1 1 0,-1 0 0,1-1 0,-1 1 0,1 0 0,-1 0 0,1 0 0,-1 0 0,1 0 0,-1 1 0,1-1 0,-1 0 0,0 1 0,1-1 0,-1 1 0,1-1 0,-1 1 0,0 0 0,1 0 0,-1-1 0,0 1 0,0 0 0,0 0 0,0 0 0,0 0 0,0 1 0,0-1 0,0 0 0,0 0 0,1 3 0,1 2 0,0 0 0,0 0 0,-1 0 0,0 0 0,0 0 0,-1 1 0,1-1 0,-2 1 0,1-1 0,-1 1 0,1 0 0,-2-1 0,1 1 0,-1-1 0,0 1 0,0-1 0,-1 0 0,0 1 0,0-1 0,-1 0 0,1 0 0,-1 0 0,0 0 0,-1-1 0,0 1 0,0-1 0,0 0 0,0 0 0,-1 0 0,0-1 0,0 0 0,0 0 0,0 0 0,-10 5 0,8-4 0,-8 4 0,1 1 0,-1-2 0,-1 0 0,1-1 0,-2 0 0,1-1 0,0-1 0,-1-1 0,0 0 0,-32 2 0,41-6 0,-1 0 0,1 0 0,-1 0 0,1-1 0,-16-4 0,21 4 0,0-1 0,1 1 0,-1 0 0,1-1 0,-1 0 0,1 1 0,0-1 0,0 0 0,0 0 0,0 0 0,0-1 0,0 1 0,0 0 0,1-1 0,-1 1 0,1-1 0,0 1 0,0-1 0,0 0 0,-1-4 0,-28-77 0,14 39 0,-15-65 0,13 46-1365,13 46-5461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1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1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0 24575,'2'1'0,"0"-1"0,0 0 0,-1 1 0,1-1 0,0 1 0,-1-1 0,1 1 0,0 0 0,-1-1 0,1 1 0,-1 0 0,1 0 0,-1 0 0,0 1 0,1-1 0,-1 0 0,0 0 0,0 1 0,0-1 0,0 1 0,0-1 0,0 1 0,0-1 0,0 3 0,16 47 0,-11-30 0,77 190 0,-80-205 0,-1 0 0,0 0 0,-1 0 0,1 1 0,-1-1 0,-1 1 0,1-1 0,-1 0 0,0 1 0,-1-1 0,1 1 0,-1-1 0,-3 12 0,3-16 0,0 1 0,0-1 0,0 0 0,0 0 0,0 0 0,0 0 0,0 0 0,-1 0 0,1 0 0,-1-1 0,1 1 0,-1 0 0,0-1 0,0 1 0,0-1 0,0 0 0,0 1 0,0-1 0,0 0 0,0 0 0,0 0 0,0-1 0,-1 1 0,1 0 0,0-1 0,-1 0 0,1 1 0,0-1 0,-1 0 0,1 0 0,0 0 0,-1-1 0,1 1 0,0 0 0,0-1 0,-1 0 0,1 1 0,0-1 0,0 0 0,-3-2 0,-1 1 0,0-1 0,1 0 0,-1 0 0,1-1 0,0 1 0,0-1 0,0 0 0,0 0 0,1-1 0,-1 0 0,1 1 0,1-1 0,-1-1 0,1 1 0,-1 0 0,2-1 0,-4-6 0,-1-8 0,1-1 0,1 0 0,-5-36 0,-5-20 0,15 74 0,-1 0 0,1 0 0,-1 0 0,0 0 0,-1 0 0,1 0 0,0 1 0,-1-1 0,1 0 0,-1 1 0,0 0 0,0-1 0,0 1 0,0 0 0,0 0 0,-1 0 0,1 0 0,-1 0 0,1 0 0,-1 1 0,-4-2 0,4 2 0,-1 0 0,0 1 0,1-1 0,-1 1 0,0 0 0,0 1 0,1-1 0,-1 0 0,0 1 0,1 0 0,-1 0 0,0 0 0,1 0 0,-7 4 0,-6 4 0,1 0 0,0 1 0,1 1 0,0 0 0,1 1 0,-12 14 0,16-17 0,1 1 0,0 0 0,0 1 0,1 0 0,-7 15 0,13-25 0,0 1 0,0 0 0,0-1 0,1 1 0,-1-1 0,0 1 0,1 0 0,0-1 0,-1 1 0,1 0 0,0 0 0,0-1 0,0 1 0,0 0 0,0 0 0,0-1 0,1 1 0,-1 0 0,0-1 0,1 1 0,-1 0 0,1-1 0,0 1 0,0-1 0,0 1 0,-1-1 0,1 1 0,0-1 0,1 1 0,-1-1 0,0 0 0,0 0 0,1 0 0,-1 1 0,0-1 0,1-1 0,-1 1 0,1 0 0,-1 0 0,1 0 0,0-1 0,-1 1 0,1-1 0,0 1 0,-1-1 0,1 0 0,0 0 0,2 0 0,9 2 0,0-1 0,0 0 0,0-1 0,0 0 0,0-1 0,13-3 0,-19 3 0,0 0 0,-1-1 0,1 0 0,0-1 0,-1 1 0,0-1 0,0 0 0,1-1 0,-2 1 0,1-1 0,0 0 0,-1-1 0,5-4 0,-8 7-91,-1 1 0,0-1 0,0 0 0,0 0 0,0 1 0,0-1 0,0 0 0,0 0 0,-1 0 0,1 0 0,0 0 0,-1 0 0,0 0 0,1-3 0,-3-8-6735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1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0 24575,'-4'0'0,"-7"0"0,-5 0 0,-4 0 0,-5 0 0,-1 0 0,-1 0 0,0 0 0,-1 0 0,1 0 0,0 0 0,0 0 0,0 0 0,5 0-8191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1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842 0 24575,'0'32'0,"2"-1"0,0 1 0,10 42 0,-7-45 0,-1-1 0,-1 1 0,-2 0 0,0 0 0,-5 29 0,4-56 0,1 0 0,-2 0 0,1 0 0,0 0 0,0 0 0,0 0 0,-1 0 0,1 0 0,-1-1 0,0 1 0,1 0 0,-1 0 0,0-1 0,0 1 0,0 0 0,0-1 0,0 1 0,-1-1 0,1 1 0,0-1 0,-1 0 0,1 0 0,-1 1 0,1-1 0,-1 0 0,0 0 0,1-1 0,-1 1 0,0 0 0,0 0 0,0-1 0,0 1 0,1-1 0,-1 0 0,0 1 0,0-1 0,0 0 0,0 0 0,0 0 0,0 0 0,0-1 0,-2 0 0,0 0 0,-1 0 0,1-1 0,0 1 0,0-1 0,0 0 0,1-1 0,-1 1 0,0 0 0,1-1 0,0 0 0,-1 0 0,1 0 0,0 0 0,1-1 0,-1 1 0,0-1 0,1 1 0,-3-6 0,0-7 0,0 0 0,1 0 0,-3-28 0,0 1 0,-1 0 0,6 27 0,-1 0 0,-1 0 0,0 0 0,-1 1 0,-1 0 0,-12-25 0,26 57 0,-1 1 0,0-1 0,-2 2 0,0-1 0,-1 1 0,3 32 0,6 19 0,3 24 0,-15-85 0,-1-1 0,0 0 0,-1 0 0,0 1 0,0-1 0,-1 0 0,0 0 0,0 0 0,-4 10 0,2-13 0,1 1 0,-1-1 0,0-1 0,-1 1 0,1 0 0,-1-1 0,0 0 0,0 0 0,0 0 0,-1-1 0,1 0 0,-1 0 0,1 0 0,-1-1 0,-11 4 0,-2 0 0,-1-1 0,0 0 0,-33 2 0,47-7 0,-21 3 0,0-1 0,-1-2 0,-50-5 0,76 5 0,0-1 0,0 0 0,0 0 0,-1 1 0,1-1 0,0-1 0,0 1 0,1 0 0,-1 0 0,0-1 0,0 1 0,1-1 0,-1 1 0,1-1 0,-1 0 0,1 1 0,0-1 0,-2-3 0,0 0 0,1-1 0,0 1 0,0-1 0,0 1 0,1-1 0,0 0 0,-1-6 0,1-1 0,1 0 0,0-1 0,0 1 0,2-1 0,4-20 0,-1 17 0,1 1 0,1 0 0,10-18 0,6-13 0,-23 46 0,1 0 0,-1 0 0,0 0 0,1 0 0,-1 0 0,0 0 0,0 0 0,0 0 0,0 1 0,0-1 0,0 0 0,0 0 0,0 0 0,0 0 0,0 0 0,0 0 0,-1 0 0,1 0 0,0 0 0,-1 0 0,1 1 0,-1-1 0,1 0 0,-1 0 0,1 0 0,-1 1 0,1-1 0,-1 0 0,0 1 0,1-1 0,-1 0 0,0 1 0,0-1 0,1 1 0,-3-1 0,1 0 0,-1-1 0,1 2 0,-1-1 0,0 0 0,1 0 0,-1 1 0,0-1 0,1 1 0,-1 0 0,0 0 0,-3 0 0,6 1 0,-1-1 0,1 0 0,-1 1 0,1-1 0,0 1 0,-1-1 0,1 1 0,-1-1 0,1 1 0,0-1 0,-1 1 0,1-1 0,0 1 0,0-1 0,-1 1 0,1 0 0,0-1 0,0 1 0,0-1 0,0 1 0,0 0 0,0-1 0,0 1 0,0-1 0,0 1 0,0 0 0,0-1 0,0 1 0,0 0 0,1 0 0,4 27 0,-4-21 0,3 13 0,-2 0 0,0 0 0,-2 38 0,0-53 0,0 1 0,-1-1 0,0 0 0,0 0 0,0 0 0,-1 0 0,0 0 0,0 0 0,0-1 0,-1 1 0,1-1 0,-1 1 0,0-1 0,0 0 0,-1 0 0,1 0 0,-1-1 0,0 1 0,0-1 0,-6 5 0,-19 7 0,-1 0 0,0-2 0,-46 13 0,73-25 0,0 0 0,0-1 0,1 1 0,-1-1 0,0 1 0,0-1 0,0 0 0,0 0 0,0 0 0,1 0 0,-1-1 0,0 1 0,0-1 0,0 0 0,1 0 0,-1 0 0,0 0 0,1 0 0,-1 0 0,1-1 0,-1 1 0,1-1 0,0 0 0,0 0 0,-1 0 0,1 0 0,1 0 0,-1 0 0,0 0 0,0-1 0,1 1 0,-1-1 0,1 1 0,0-1 0,0 1 0,0-1 0,0 0 0,0 0 0,1 1 0,-1-5 0,-3-13 0,1-1 0,1 1 0,1-1 0,2-29 0,0 35 0,-1-19-119,2 2-130,-1-1 0,-2 1-1,-2 0 1,-10-55 0,8 69-6577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0:5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24575,'-5'0'0,"-5"0"0,-5 0 0,-6 0 0,-2 0 0,2 5 0,5 0-8191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1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19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0 24575,'3'76'0,"-1"-51"0,-1 0 0,-1 0 0,0 1 0,-2-1 0,-2 0 0,0-1 0,-8 28 0,11-50 0,1 1 0,-1-1 0,0 0 0,0 0 0,0 0 0,0 0 0,0 0 0,-1 0 0,1 0 0,0 0 0,-1-1 0,1 1 0,-1 0 0,0-1 0,0 1 0,0-1 0,0 0 0,1 0 0,-2 1 0,1-1 0,0 0 0,0-1 0,0 1 0,0 0 0,-1-1 0,1 1 0,0-1 0,0 0 0,-1 1 0,1-1 0,0-1 0,-1 1 0,1 0 0,0 0 0,-1-1 0,-2 0 0,-4-3 0,0 1 0,0-1 0,0-1 0,1 0 0,0 0 0,0-1 0,-8-7 0,-10-7 0,15 12 0,0-1 0,0 0 0,-18-21 0,-65-85 0,87 109 0,0 1 0,0-1 0,-1 1 0,1 0 0,-1 1 0,-1 0 0,1 0 0,0 1 0,-1 0 0,0 0 0,0 1 0,-16-2 0,19 3 0,-1 0 0,1 0 0,-1 1 0,1 0 0,0 0 0,-1 1 0,1 0 0,-1 0 0,1 0 0,0 1 0,0 0 0,0 0 0,0 1 0,0-1 0,0 1 0,0 1 0,1-1 0,-8 7 0,11-8 0,-54 59 0,51-55 0,1-1 0,0 1 0,0 0 0,0 0 0,1 0 0,0 1 0,0-1 0,1 1 0,-3 9 0,5-14 0,0 0 0,0 0 0,0 0 0,0 0 0,1 0 0,-1 0 0,0-1 0,1 1 0,0 0 0,-1 0 0,1 0 0,0 0 0,0-1 0,0 1 0,0 0 0,1-1 0,-1 1 0,0-1 0,1 1 0,-1-1 0,1 0 0,-1 1 0,1-1 0,-1 0 0,1 0 0,0 0 0,0 0 0,-1-1 0,1 1 0,0 0 0,0-1 0,0 1 0,0-1 0,0 0 0,0 0 0,3 1 0,12 1 0,0-1 0,0 0 0,22-3 0,-24 1 0,223-2-1365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1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0 24575,'-4'0'0,"-7"0"0,-5 0 0,-5 0 0,-3 0 0,-2 0 0,-1 0 0,-1 0 0,1 0 0,-1 0 0,1 0 0,0 0 0,5 5 0,6 1-8191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51:2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24575,'-4'0'0,"-7"0"0,-5 0 0,-5 0 0,-3 0 0,3 5 0,-1 1 0,1 0 0,2-1-8191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7:2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24575,'0'-2'0,"0"0"0,1-1 0,-1 1 0,1-1 0,-1 1 0,1 0 0,0 0 0,-1-1 0,1 1 0,1 0 0,-1 0 0,0 0 0,0 0 0,1 0 0,-1 0 0,1 0 0,0 1 0,-1-1 0,1 0 0,0 1 0,0-1 0,0 1 0,0 0 0,0 0 0,0 0 0,0 0 0,1 0 0,-1 0 0,0 0 0,1 1 0,-1-1 0,0 1 0,3 0 0,12-2 0,0 1 0,0 0 0,31 4 0,-16-1 0,1790 1 0,-938-6 0,8212 3-1365,-9073 0-5461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7:2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24575,'1'-1'0,"-1"0"0,0 0 0,1 0 0,0 0 0,-1-1 0,1 1 0,0 0 0,-1 0 0,1 0 0,0 0 0,0 0 0,0 1 0,0-1 0,0 0 0,0 0 0,0 1 0,0-1 0,0 0 0,0 1 0,0-1 0,1 1 0,-1-1 0,0 1 0,0 0 0,1 0 0,-1-1 0,2 1 0,41-5 0,-39 5 0,425-3 0,-221 5 0,6220-2-1365,-6406 0-5461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7:2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727 161 24575,'0'-1'0,"-1"0"0,1 0 0,-1 0 0,1 0 0,-1-1 0,0 1 0,1 0 0,-1 0 0,0 0 0,0 0 0,0 0 0,0 1 0,0-1 0,0 0 0,0 0 0,0 1 0,0-1 0,0 0 0,0 1 0,0-1 0,0 1 0,-1-1 0,1 1 0,0 0 0,0 0 0,-1-1 0,-1 1 0,-41-5 0,39 5 0,-257 1 0,-35-3 0,296 2 0,-1 0 0,1 0 0,-1 0 0,1 0 0,0 0 0,-1 0 0,1 0 0,-1 0 0,1-1 0,0 1 0,-1 0 0,1-1 0,0 1 0,0-1 0,-1 0 0,1 1 0,0-1 0,0 0 0,0 0 0,0 0 0,0 0 0,0 0 0,0 0 0,0 0 0,0 0 0,-1-2 0,2 1 0,1 1 0,-1-1 0,0 0 0,1 1 0,0-1 0,-1 1 0,1-1 0,0 1 0,0-1 0,0 1 0,0-1 0,0 1 0,0 0 0,0 0 0,0-1 0,1 1 0,2-2 0,12-9 0,2-1 0,24-12 0,-40 24 0,90-38 0,-171 85 0,57-32 0,-1-1 0,-33 14 0,50-24 0,2-2 0,0 0 0,0 0 0,0 0 0,1 1 0,-1-1 0,1 1 0,-1 0 0,1 1 0,0-1 0,-1 0 0,1 1 0,0 0 0,1-1 0,-1 1 0,-4 6 0,7-7-11,1-1-1,-1 0 0,1 0 1,-1 0-1,1 0 0,-1 0 0,1 0 1,0 0-1,-1 0 0,1 0 1,0 0-1,0 0 0,0 0 1,0 0-1,0-1 0,0 1 1,0 0-1,0-1 0,0 1 0,0-1 1,0 1-1,0-1 0,0 1 1,2-1-1,3 3-1061,8 5-5753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7:2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24575,'0'-4'0,"0"2"0,5 3 0,0 4 0,5 2 0,1 5 0,2-1 0,0 4 0,1-2 0,-1 1 0,2 0 0,-2 0 0,-3-1-8191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7:2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24575,'0'5'0,"0"5"0,0 6 0,0 5 0,0 3 0,0 2 0,0 2 0,-4-5 0,-2-2 0,0 1 0,-3-4 0,0 0 0,1 1 0,-2-3 0,0 1 0,2 2 0,-1-3 0,-1-3-8191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7:3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24575,'-14'0'0,"0"1"0,0 0 0,-1 0 0,1 2 0,-17 4 0,26-5 0,0 0 0,1-1 0,-1 1 0,1 1 0,0-1 0,-1 1 0,1 0 0,0 0 0,1 0 0,-1 0 0,1 1 0,-1-1 0,1 1 0,0 0 0,0 0 0,0 0 0,1 0 0,-4 9 0,0 1 0,1 0 0,0 1 0,1-1 0,1 1 0,0 0 0,0 20 0,3-30 0,0 1 0,0-1 0,1 0 0,0 0 0,0 1 0,0-1 0,0 0 0,1 0 0,0 0 0,0-1 0,0 1 0,1 0 0,0-1 0,0 1 0,0-1 0,0 0 0,1 0 0,-1 0 0,1-1 0,0 1 0,8 5 0,2-1 0,0 0 0,0 0 0,1-1 0,0-1 0,0-1 0,1 0 0,0-1 0,29 4 0,4-4 0,78-4 0,-51-2 0,-71 3 0,0-1 0,0-1 0,0 1 0,0-1 0,0 1 0,0-2 0,0 1 0,0 0 0,-1-1 0,1 0 0,0 0 0,-1 0 0,0-1 0,1 1 0,-1-1 0,0 0 0,4-5 0,-5 5 0,-1-1 0,1 0 0,-1 1 0,0-1 0,-1 0 0,1 0 0,-1 0 0,1 0 0,-1 0 0,-1 0 0,1 0 0,0 0 0,-1-1 0,0 1 0,0 0 0,0 0 0,-1-1 0,1 1 0,-1 0 0,0 0 0,-1-5 0,-1 2 8,1 0 0,-1 0 0,-1 0 0,1 1 0,-1-1 0,0 1 0,0 0 0,-1 0 0,0 0 0,0 0 0,0 1 0,-1 0 0,0 0 0,-8-5 0,5 4-157,0 1 1,0-1-1,-1 2 1,0-1-1,0 2 1,0-1-1,-1 1 1,1 1-1,-15-2 1,4 2-6678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0:5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37:3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13 24575,'-6'2'0,"0"0"0,1 0 0,-1 0 0,1 1 0,-1-1 0,1 1 0,0 1 0,-5 3 0,-3 1 0,-87 46 0,-26 16 0,119-65 0,-1-1 0,-1-1 0,1 1 0,0-1 0,-14 2 0,16-3 0,79-2 0,-28 1 0,70 0 0,94-3 0,-207 2 0,0-1 0,1 1 0,-1 0 0,0-1 0,0 1 0,1-1 0,-1 0 0,0 1 0,0-1 0,0 0 0,0 0 0,0-1 0,0 1 0,0 0 0,0-1 0,-1 1 0,1-1 0,-1 1 0,1-1 0,-1 0 0,3-3 0,-3 2 0,1-1 0,-1 1 0,0-1 0,0 1 0,-1-1 0,1 1 0,-1-1 0,0 1 0,0-1 0,0 0 0,0 1 0,-1-6 0,-2-2 0,1 1 0,-1 0 0,-1 0 0,0 0 0,0 0 0,-1 0 0,0 1 0,-10-13 0,14 20 0,-1 0 0,1 1 0,-1-1 0,0 1 0,0 0 0,0-1 0,0 1 0,0 0 0,0 0 0,0 0 0,0 0 0,0 1 0,0-1 0,-1 1 0,1-1 0,0 1 0,-1 0 0,1 0 0,0 0 0,0 0 0,-1 0 0,1 0 0,0 0 0,0 1 0,-1 0 0,1-1 0,0 1 0,0 0 0,0 0 0,-3 1 0,-8 5 0,-1 1 0,2 0 0,-20 16 0,9-7 0,-10 3 0,0-1 0,-1-2 0,-1-1 0,-39 12 0,166-27 0,-13 0 0,61-3 0,-138 2 0,0 0 0,0 0 0,0-1 0,0 1 0,0 0 0,0-1 0,-1 1 0,1-1 0,0 0 0,0 1 0,0-1 0,-1 0 0,1 0 0,0 0 0,-1 0 0,1-1 0,-1 1 0,1 0 0,-1-1 0,0 1 0,1 0 0,-1-1 0,1-2 0,0-1 0,-1 1 0,0 0 0,0-1 0,-1 1 0,1-1 0,-1 1 0,0 0 0,-1-6 0,1-2 0,0 12-20,0-1-1,0 1 1,0-1-1,0 1 1,0-1-1,0 1 1,0-1-1,0 1 1,0-1-1,1 1 1,-1-1-1,0 1 1,0 0-1,1-1 1,-1 1-1,0-1 1,0 1-1,1 0 1,-1-1-1,0 1 1,1 0 0,-1-1-1,1 1 1,-1 0-1,0 0 1,1-1-1,-1 1 1,1 0-1,-1 0 1,1 0-1,-1-1 1,1 1-1,-1 0 1,1 0-1,-1 0 1,1 0-1,-1 0 1,1 0-1,-1 0 1,1 0-1,-1 0 1,0 0-1,1 1 1,-1-1-1,1 0 1,-1 0-1,1 0 1,0 1-1,0-1-340,12 2-6465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01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2956 6416 24575,'0'-610'0,"1"590"0,1 0 0,8-35 0,-5 33 0,-1 0 0,1-24 0,-5 29 0,1-13 0,0 0 0,2-1 0,8-30 0,-4 16 0,-2-1 0,-1 1 0,-3-1 0,-5-53 0,1-7 0,3-1005 0,2 1079 0,10-56 0,-7 56 0,3-54 0,-7-1886 0,-3 928 0,1 1023 0,-1 1 0,-8-34 0,5 32 0,1 0 0,0-24 0,5-6 0,0 36 0,0-1 0,-1 0 0,-1 1 0,-6-34 0,6 46 0,0 1 0,0-1 0,-1 0 0,1 1 0,-1-1 0,0 1 0,0 0 0,0-1 0,-1 1 0,1 0 0,-1 0 0,1 1 0,-1-1 0,0 0 0,0 1 0,0 0 0,0 0 0,-1 0 0,1 0 0,0 0 0,-1 0 0,0 1 0,1 0 0,-1 0 0,0 0 0,-5-1 0,-35-2 0,0 1 0,-82 6 0,23 1 0,-1722-5 0,1804 0 0,1-1 0,-34-8 0,32 5 0,0 2 0,-24-2 0,-265 4 0,145 2 0,161 0 0,-1-2 0,0 1 0,0-1 0,0 1 0,1-2 0,-9-2 0,13 4 0,0 0 0,0 0 0,1-1 0,-1 1 0,0-1 0,1 1 0,-1-1 0,0 1 0,1-1 0,-1 1 0,1-1 0,-1 1 0,1-1 0,-1 0 0,1 0 0,-1 1 0,1-1 0,-1 0 0,1 1 0,0-1 0,-1-1 0,1 1 0,0-1 0,1 1 0,-1-1 0,0 1 0,0-1 0,1 1 0,-1 0 0,1-1 0,-1 1 0,1 0 0,0-1 0,-1 1 0,1 0 0,0 0 0,0-1 0,2 0 0,9-10 0,2 1 0,-1 1 0,1 0 0,1 1 0,0 1 0,0 0 0,1 1 0,18-6 0,-9 3 0,75-39 0,14-7 0,-95 53 0,-23 13 0,-23 15 0,-94 71 0,104-81 0,5-6 0,0-2 0,0 1 0,-1-2 0,0 0 0,-1 0 0,-15 4 0,-46 22 0,55-22 0,-1-1 0,0-1 0,0-1 0,-25 5 0,61-13 0,0 0 0,0 1 0,0 1 0,0 1 0,-1 0 0,27 7 0,-15-3 0,49 4 0,-52-8 0,1 2 0,-1 0 0,40 13 0,-45-11 0,2-1 0,-1 0 0,0-2 0,1 0 0,-1-1 0,22 0 0,-38-2 0,-1 0 0,0-1 0,1 1 0,-1 0 0,0-1 0,1 1 0,-1-1 0,0 0 0,0 1 0,0-1 0,1-1 0,-1 1 0,0 0 0,0 0 0,-1-1 0,1 1 0,0-1 0,0 1 0,-1-1 0,1 0 0,-1 0 0,1 1 0,-1-1 0,0 0 0,0 0 0,0-1 0,0 1 0,0 0 0,0 0 0,-1 0 0,1-1 0,-1 1 0,1 0 0,-1-1 0,0 1 0,0 0 0,0-1 0,-1-3 0,0-4 0,0 1 0,-1 0 0,-1 0 0,1 0 0,-1 0 0,-1 0 0,0 0 0,-6-10 0,-57-104 0,47 81-1365,12 21-5461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0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24575,'4'2'0,"0"-1"0,0 1 0,0 0 0,0 0 0,0 0 0,0 1 0,-1-1 0,1 1 0,4 5 0,11 6 0,175 115 0,-155-91 60,-35-33-219,1 1 1,-1-1 0,1 0-1,1 0 1,-1-1 0,1 0 0,0 0-1,12 6 1,-2-3-6668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0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0:1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81 24575,'3'0'0,"0"0"0,0 1 0,0-1 0,0 0 0,0 1 0,0 0 0,0-1 0,0 1 0,0 0 0,-1 1 0,1-1 0,0 0 0,-1 1 0,1 0 0,-1-1 0,1 1 0,-1 0 0,0 0 0,2 3 0,1 2 0,0 0 0,0 1 0,-1 0 0,0 0 0,2 8 0,-4-10 0,0 0 0,0-1 0,1 1 0,0-1 0,0 1 0,0-1 0,0 0 0,1 0 0,0-1 0,0 1 0,0-1 0,0 0 0,9 6 0,-8-6 0,0 0 0,0 0 0,0 1 0,0 0 0,-1 0 0,0 0 0,0 0 0,0 0 0,-1 1 0,0 0 0,0 0 0,0 0 0,3 9 0,-3-5 0,2 0 0,-1-1 0,1 0 0,13 16 0,0 4 0,-16-24 0,0-1 0,1 0 0,-1 0 0,1 0 0,0 0 0,0 0 0,0-1 0,1 1 0,4 3 0,-8-7 0,1 0 0,0 0 0,0 0 0,0 0 0,0 0 0,-1 0 0,1 0 0,0 0 0,0 0 0,0 0 0,0 0 0,-1-1 0,1 1 0,0 0 0,0-1 0,-1 1 0,1 0 0,0-1 0,0 1 0,-1-1 0,1 1 0,-1-1 0,1 0 0,0 1 0,-1-1 0,1 0 0,-1 1 0,1-1 0,-1 0 0,0 1 0,1-2 0,16-28 0,-15 25 0,10-17 0,-5 10 0,-1 1 0,0-1 0,-1-1 0,5-16 0,-9 26 0,0 1 0,-1-1 0,1 0 0,-1 1 0,0-1 0,0 0 0,0 1 0,0-1 0,0 0 0,-1 0 0,1 1 0,-1-1 0,0 1 0,0-1 0,0 1 0,0-1 0,0 1 0,0-1 0,-1 1 0,1 0 0,-1-1 0,1 1 0,-1 0 0,0 0 0,0 0 0,-4-2 0,-79-48 0,62 40 0,2-1 0,-39-29 0,32 20 0,-45-26 0,72 47 0,0 0 0,-1 0 0,1 0 0,0 0 0,-1 0 0,1 1 0,-1-1 0,1 1 0,-1-1 0,1 1 0,-1-1 0,1 1 0,-1 0 0,1 0 0,-1 0 0,0 0 0,1 0 0,-1 0 0,1 0 0,-1 0 0,1 1 0,-1-1 0,1 1 0,-3 0 0,3 0 0,-1 1 0,0-1 0,1 1 0,0 0 0,-1-1 0,1 1 0,0 0 0,0 0 0,0 0 0,0 0 0,0 0 0,0 0 0,0 0 0,1 0 0,-1 3 0,-2 12 0,2 1 0,0-1 0,2 28 0,0-31 0,-1 19 0,2 1 0,2-1 0,9 41 0,-7-10 0,-6-54 0,0 1 0,1-1 0,1 1 0,-1-1 0,6 15 0,-7-23 0,1-1 0,-1 1 0,1-1 0,0 1 0,0-1 0,0 1 0,-1-1 0,1 0 0,0 0 0,1 1 0,-1-1 0,0 0 0,0 0 0,1 0 0,-1 0 0,0 0 0,1 0 0,-1 0 0,1-1 0,-1 1 0,1 0 0,-1-1 0,1 0 0,2 1 0,0-1 0,0 0 0,-1 0 0,1 0 0,0-1 0,-1 0 0,1 0 0,0 0 0,-1 0 0,1 0 0,5-4 0,7-4 0,-1-1 0,0 0 0,19-18 0,-33 27 0,116-96 0,-116 97 0,0-1 0,0 0 0,1 0 0,-1 0 0,0 0 0,0 0 0,0 0 0,0 0 0,0 0 0,0 0 0,-1-1 0,1 1 0,0 0 0,0 0 0,-1-1 0,1 1 0,-1-1 0,1 1 0,-1-1 0,0 1 0,0 0 0,0-1 0,1 1 0,-2-4 0,1 3 0,-1-1 0,0 1 0,0-1 0,0 1 0,0 0 0,-1-1 0,1 1 0,-1 0 0,1 0 0,-1 0 0,0 0 0,0 0 0,-2-1 0,-5-4 0,0 0 0,-1 0 0,0 1 0,0 1 0,-18-8 0,6 3 0,1 0 0,-26-17 0,-2-2 0,-61-43 0,109 72 0,1-1 0,-1 1 0,1-1 0,-1 1 0,1-1 0,-1 1 0,0 0 0,1-1 0,-1 1 0,1 0 0,-1-1 0,0 1 0,1 0 0,-1 0 0,0 0 0,1-1 0,-1 1 0,0 0 0,1 0 0,-1 0 0,0 0 0,1 0 0,-1 0 0,0 0 0,1 1 0,-1-1 0,0 0 0,1 0 0,-1 0 0,0 1 0,1-1 0,-1 0 0,1 1 0,-1-1 0,1 1 0,-1-1 0,0 0 0,1 1 0,0-1 0,-1 1 0,1-1 0,-1 1 0,1 0 0,0-1 0,-1 1 0,1-1 0,0 1 0,-1 0 0,1-1 0,0 1 0,0 0 0,0-1 0,0 1 0,0 0 0,0-1 0,0 1 0,0 0 0,0-1 0,0 1 0,0 0 0,0-1 0,0 1 0,0 0 0,1 1 0,9 56 0,-7-47 0,5 35 0,2 0 0,-3 1 0,3 78 0,-10-115 0,0-6 0,0-1 0,-1 0 0,2 0 0,-1 1 0,0-1 0,1 0 0,-1 0 0,3 6 0,-3-9 0,1 1 0,0 0 0,0-1 0,-1 1 0,1-1 0,0 0 0,0 1 0,0-1 0,0 1 0,-1-1 0,1 0 0,0 0 0,0 0 0,0 1 0,0-1 0,0 0 0,0 0 0,0 0 0,0 0 0,0-1 0,0 1 0,-1 0 0,1 0 0,0 0 0,0-1 0,0 1 0,0-1 0,0 1 0,-1 0 0,1-1 0,0 1 0,0-1 0,-1 0 0,1 1 0,0-1 0,0 0 0,149-97 0,-137 91 0,3-1 0,0-1 0,-1 0 0,0-2 0,0 1 0,-1-2 0,21-21 0,-34 31 0,0 1 0,0-1 0,0 1 0,-1 0 0,1-1 0,0 0 0,-1 1 0,1-1 0,-1 1 0,1-1 0,-1 0 0,0 1 0,0-1 0,0 0 0,0 1 0,0-1 0,0 0 0,0 1 0,0-1 0,-1 0 0,0-1 0,0-1 0,-1 0 0,0 1 0,0-1 0,0 1 0,-1 0 0,1-1 0,-1 1 0,-5-5 0,-7-5 0,0 1 0,-35-20 0,36 24 0,-4-2 0,1-1 0,1-1 0,-1 0 0,2-1 0,0-1 0,1 0 0,-18-22 0,29 32 0,0 0 0,0 0 0,-1 0 0,0 1 0,1 0 0,-1-1 0,0 1 0,-8-4 0,11 7 0,1-1 0,-1 1 0,0 0 0,0-1 0,0 1 0,0 0 0,1 0 0,-1 0 0,0 0 0,0-1 0,0 1 0,0 0 0,1 1 0,-1-1 0,0 0 0,0 0 0,0 0 0,0 0 0,1 1 0,-1-1 0,-1 1 0,1 0 0,0 0 0,0 0 0,0 0 0,0 0 0,0 0 0,1 1 0,-1-1 0,0 0 0,1 0 0,-1 1 0,1-1 0,-1 1 0,1-1 0,0 0 0,0 1 0,0-1 0,-1 3 0,0 37 0,2 1 0,2-1 0,12 68 0,-2-23 0,3-45 0,-2-28 0,-13-13 0,0 0 0,-1 0 0,1-1 0,-1 1 0,1 0 0,-1 0 0,1 0 0,0 0 0,-1-1 0,1 1 0,-1 0 0,1-1 0,-1 1 0,1 0 0,-1-1 0,0 1 0,1 0 0,-1-1 0,1 1 0,-1-1 0,0 1 0,1-1 0,-1 1 0,0-1 0,0 1 0,1-1 0,-1 1 0,0-1 0,0 0 0,0 1 0,1-2 0,10-33 0,-9 26 0,0 1 0,1-1 0,0 1 0,0 0 0,0 0 0,1 0 0,1 1 0,9-14 0,-9 21 0,-4 12 0,-6 12 0,4-22 0,0 0 0,1 0 0,-1 0 0,1 0 0,-1 0 0,1 0 0,0 0 0,-1 0 0,1 0 0,0 0 0,0 0 0,1 0 0,-1 0 0,0 0 0,1 1 0,-1-1 0,1 0 0,0 0 0,-1-1 0,1 1 0,0 0 0,0 0 0,1 0 0,-1-1 0,0 1 0,2 1 0,-1-1 0,1-1 0,-1 0 0,1 0 0,-1 0 0,1 0 0,-1-1 0,1 1 0,-1-1 0,1 1 0,0-1 0,-1 0 0,1 0 0,0 0 0,-1-1 0,1 1 0,0 0 0,-1-1 0,1 0 0,-1 0 0,5-1 0,-3 0 0,-1 1 0,1-1 0,0 1 0,-1-1 0,1 0 0,-1 0 0,0-1 0,0 1 0,0 0 0,5-6 0,-8 7 0,1 0 0,-1 1 0,1-1 0,-1 0 0,0 1 0,1-1 0,-1 0 0,0 1 0,0-1 0,0 0 0,1 0 0,-1 1 0,0-1 0,0 0 0,0 0 0,0 1 0,0-1 0,0 0 0,-1 1 0,1-1 0,0 0 0,-1-1 0,1 1 0,-1-1 0,0 1 0,-1 0 0,1-1 0,0 1 0,0 0 0,0 0 0,-1 0 0,1 0 0,-1 0 0,1 0 0,-1 0 0,1 1 0,-2-2 0,-9-4 0,1-1 0,0 0 0,0 0 0,1-2 0,0 1 0,0-1 0,1 0 0,-15-21 0,14 19 0,9 9 0,0 1 0,0-1 0,0 0 0,0 1 0,0-1 0,-1 1 0,1 0 0,0 0 0,-1-1 0,1 1 0,-1 0 0,0 0 0,1 0 0,-1 0 0,0 1 0,0-1 0,1 0 0,-1 1 0,0-1 0,0 1 0,0 0 0,0 0 0,0-1 0,0 1 0,-2 1 0,3 0 0,-1 0 0,0 0 0,0 0 0,1 1 0,-1-1 0,1 1 0,0-1 0,-1 1 0,1-1 0,0 1 0,0 0 0,0 0 0,0-1 0,0 1 0,0 0 0,1 0 0,-1 0 0,0 4 0,-1 3 0,0 0 0,0 0 0,1 0 0,1 0 0,0 0 0,0 0 0,0 0 0,1 0 0,4 15 0,-4-21 0,0-1 0,0 1 0,0-1 0,1 0 0,-1 1 0,1-1 0,-1 0 0,1 0 0,0 0 0,0 0 0,0-1 0,0 1 0,0 0 0,0-1 0,0 0 0,0 1 0,1-1 0,-1 0 0,1 0 0,-1 0 0,1 0 0,-1-1 0,1 1 0,-1-1 0,1 1 0,0-1 0,-1 0 0,1 0 0,-1 0 0,1 0 0,0-1 0,-1 1 0,1-1 0,3-1 0,-2 1 0,1 0 0,-1-1 0,0 0 0,0 0 0,0 0 0,0-1 0,0 1 0,0-1 0,0 0 0,-1 0 0,1 0 0,-1 0 0,0-1 0,0 1 0,0-1 0,-1 0 0,1 0 0,3-8 0,-5 10 0,0-1 0,1 0 0,-1 0 0,-1 0 0,1-1 0,0 1 0,-1 0 0,0 0 0,1 0 0,-1 0 0,0-1 0,-1 1 0,1 0 0,-1 0 0,1 0 0,-1 0 0,0 0 0,0 0 0,0 0 0,0 0 0,-1 0 0,1 0 0,-1 0 0,0 1 0,-3-4 0,2 3 0,-1 0 0,0 1 0,0-1 0,0 1 0,0 0 0,-1 1 0,1-1 0,0 1 0,-1-1 0,1 1 0,-1 1 0,1-1 0,-1 1 0,0-1 0,1 1 0,-1 0 0,-5 2 0,12-2 0,1 0 0,-1 0 0,0 1 0,1-1 0,-1 1 0,0 0 0,0-1 0,1 1 0,-1 0 0,0 0 0,0 1 0,0-1 0,0 0 0,0 1 0,0-1 0,-1 1 0,1 0 0,0-1 0,-1 1 0,1 0 0,-1 0 0,0 0 0,0 0 0,0 0 0,0 0 0,0 1 0,0-1 0,0 0 0,-1 0 0,1 1 0,-1-1 0,1 0 0,-1 1 0,0-1 0,0 0 0,0 1 0,0-1 0,-1 1 0,1-1 0,-1 0 0,1 0 0,-1 1 0,0-1 0,0 0 0,0 0 0,0 0 0,0 0 0,0 0 0,-1 0 0,1 0 0,-1 0 0,1 0 0,-1 0 0,0-1 0,0 1 0,1-1 0,-1 0 0,0 1 0,0-1 0,-1 0 0,1 0 0,0 0 0,0 0 0,-3 0 0,9-2 0,-1 0 0,1 0 0,-1 0 0,1 0 0,-1-1 0,0 0 0,1 0 0,-1 1 0,0-2 0,0 1 0,0 0 0,-1-1 0,1 1 0,3-5 0,-5 6 0,0 0 0,0 0 0,0-1 0,0 1 0,0-1 0,-1 1 0,1-1 0,0 1 0,-1-1 0,1 1 0,-1-1 0,1 0 0,-1 1 0,0-1 0,0 1 0,1-1 0,-1 0 0,0 1 0,-1-1 0,1 0 0,0 1 0,0-1 0,-1 0 0,1 1 0,-1-1 0,1 1 0,-1-1 0,0 1 0,0-1 0,1 1 0,-1-1 0,-2-2 0,2 4 0,0-1 0,0 0 0,0 0 0,0 1 0,0-1 0,0 1 0,0-1 0,0 1 0,0-1 0,0 1 0,0-1 0,0 1 0,0 0 0,0 0 0,-1 0 0,1-1 0,0 1 0,0 0 0,0 0 0,0 1 0,0-1 0,-1 0 0,1 0 0,0 0 0,0 1 0,-2 0 0,0 1 0,0-1 0,0 1 0,0 0 0,0 0 0,0 0 0,1 0 0,-1 0 0,0 1 0,-3 3 0,5-3 0,-1-1 0,0 1 0,0-1 0,1 1 0,0-1 0,-1 1 0,1 0 0,0 0 0,0 0 0,0-1 0,0 4 0,1-5 0,0 0 0,0 1 0,0-1 0,0 0 0,0 0 0,0 0 0,1 0 0,-1 0 0,0 0 0,0 0 0,1 0 0,-1 0 0,1 0 0,-1 0 0,1 0 0,-1 0 0,1-1 0,-1 1 0,1 0 0,0 0 0,0 0 0,-1-1 0,1 1 0,0 0 0,0-1 0,0 1 0,0-1 0,0 1 0,1 0 0,2 0 0,-1 0 0,1 0 0,-1 0 0,1-1 0,0 1 0,-1-1 0,1 0 0,0 0 0,0 0 0,-1-1 0,1 1 0,0-1 0,3-1 0,52-21 0,-48 18 0,-1 1 0,1-1 0,0 2 0,15-4 0,-2 5-1365,-2 1-5461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1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24575,'1'9'0,"0"-1"0,1 0 0,-1 1 0,2-1 0,-1 0 0,1 0 0,0-1 0,1 1 0,0-1 0,6 9 0,55 72 0,-51-71 0,7 8-195,1-2 0,1-1 0,2-1 0,0-1 0,0-1 0,56 30 0,-66-40-6631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16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24575,'0'40'0,"-5"133"0,2-147 0,-1 1 0,-1-1 0,-1 0 0,-15 38 0,6-23 0,-2-2 0,-2 1 0,-46 68 0,64-106 5,0 0-1,0 0 0,0-1 0,0 1 1,0-1-1,-1 1 0,1-1 0,-1 1 1,1-1-1,-1 0 0,1 1 1,-1-1-1,0 0 0,0 0 0,1 0 1,-1-1-1,0 1 0,0 0 0,0-1 1,0 1-1,0-1 0,0 0 1,0 1-1,0-1 0,0 0 0,0 0 1,-3-1-1,3 0-69,0 0 1,0-1-1,0 1 1,0-1-1,0 1 1,1-1-1,-1 0 0,0 0 1,1 0-1,-1 0 1,1 0-1,0 0 1,0 0-1,0 0 0,0-1 1,0 1-1,0 0 1,1-1-1,-1 1 1,1-1-1,-1 1 1,1-4-1,-2-15-6761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1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24575,'2'11'0,"1"0"0,0-1 0,0 0 0,1 0 0,0 0 0,1 0 0,0-1 0,0 1 0,1-1 0,14 15 0,3 10 0,-14-19 0,1 1 0,1-1 0,1-1 0,0 0 0,1 0 0,0-1 0,1-1 0,0 0 0,1-1 0,0-1 0,1 0 0,0-1 0,27 10 0,-22-10-52,-17-7-79,1 0 0,-1-1-1,1 1 1,-1-1 0,1 0-1,0 0 1,0 0 0,-1-1-1,9 1 1,0-4-6695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1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29 24575,'0'-1'0,"-1"0"0,1 0 0,-1 0 0,1 0 0,-1 0 0,0-1 0,1 1 0,-1 0 0,0 1 0,0-1 0,0 0 0,0 0 0,0 0 0,0 0 0,0 1 0,0-1 0,0 0 0,0 1 0,0-1 0,-1 1 0,1-1 0,0 1 0,0 0 0,0-1 0,-1 1 0,1 0 0,-2 0 0,-41-5 0,39 5 0,-31-3 0,-1 2 0,0 2 0,0 1 0,-69 14 0,-52 11 0,137-23-1365,1 0-5461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1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24575,'4823'0'-628,"-4785"2"628,55 10 0,28 1 0,761-11 461,-430-5-294,707 3-167,-1139 2 0,-1 0 0,37 8 0,-35-5 0,0-1 0,27 1 0,371-4 83,-203-3-1531,-193 2-5378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0:54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671 648 24575,'-5'0'0,"0"-1"0,0 0 0,1 0 0,-1 0 0,0 0 0,1-1 0,-1 0 0,1 0 0,0 0 0,0 0 0,0-1 0,0 0 0,0 0 0,0 0 0,0 0 0,1-1 0,-4-4 0,-6-8 0,1 0 0,-17-31 0,28 46 0,-35-81 0,2 3 0,28 66 0,0 0 0,2-1 0,0 0 0,0 0 0,1-1 0,1 1 0,-1-26 0,-7-38 0,9 73 0,0 1 0,0-1 0,1 0 0,-1 0 0,1 1 0,0-1 0,1 0 0,-1 0 0,1 1 0,0-1 0,0 0 0,0 1 0,1-1 0,0 1 0,-1-1 0,2 1 0,-1 0 0,0 0 0,1 0 0,0 0 0,0 0 0,0 1 0,0-1 0,1 1 0,-1 0 0,1 0 0,0 0 0,0 0 0,0 1 0,0 0 0,0-1 0,1 2 0,8-4 0,-3 2 0,0-1 0,1 2 0,-1 0 0,1 0 0,-1 1 0,1 0 0,0 1 0,-1 0 0,1 0 0,-1 1 0,14 4 0,-17-4 0,-1 1 0,0 0 0,0 1 0,0-1 0,0 1 0,0 0 0,-1 1 0,1-1 0,-1 1 0,0 0 0,0 1 0,0-1 0,-1 1 0,0 0 0,0 0 0,0 0 0,0 1 0,-1-1 0,3 7 0,-2-4 0,0 0 0,-1 0 0,0 1 0,0-1 0,-1 1 0,0-1 0,-1 1 0,1 12 0,-2-17 0,-1 0 0,1-1 0,-1 1 0,0 0 0,0 0 0,0 0 0,-1-1 0,1 1 0,-1-1 0,0 1 0,0-1 0,0 0 0,-1 0 0,1 0 0,-1 0 0,1 0 0,-1 0 0,0-1 0,0 1 0,0-1 0,-4 2 0,1 1 0,0-1 0,-1-1 0,1 1 0,-1-1 0,1 0 0,-1-1 0,0 1 0,0-1 0,0-1 0,-10 2 0,14-3 0,1 0 0,-1 0 0,0-1 0,1 1 0,-1-1 0,0 0 0,1 1 0,-1-1 0,0 0 0,1 0 0,-1-1 0,1 1 0,0-1 0,0 1 0,-1-1 0,1 0 0,0 1 0,0-1 0,0 0 0,1 0 0,-1-1 0,0 1 0,1 0 0,-1-1 0,1 1 0,0 0 0,0-1 0,0 0 0,0 1 0,0-5 0,-2 0 0,1-1 0,0 0 0,1 0 0,-1 0 0,2 0 0,-1 0 0,1 0 0,0 0 0,1 0 0,2-13 0,-2 19 0,0-1 0,-1 0 0,1 0 0,1 1 0,-1-1 0,0 1 0,1-1 0,-1 1 0,1-1 0,0 1 0,0 0 0,0 0 0,0 0 0,0 0 0,0 0 0,1 0 0,-1 1 0,0-1 0,1 1 0,0-1 0,-1 1 0,1 0 0,0 0 0,-1 0 0,1 1 0,0-1 0,0 1 0,0-1 0,0 1 0,0 0 0,4 1 0,-3-1 0,0 1 0,-1 0 0,1-1 0,-1 2 0,0-1 0,1 0 0,-1 1 0,0 0 0,0-1 0,0 1 0,0 1 0,0-1 0,0 0 0,0 1 0,-1-1 0,0 1 0,1 0 0,-1 0 0,0 0 0,0 0 0,0 0 0,-1 0 0,1 0 0,-1 1 0,0-1 0,0 1 0,0-1 0,1 7 0,-1-6 0,0 1 0,0 0 0,0-1 0,-1 1 0,0 0 0,0-1 0,0 1 0,0 0 0,-1 0 0,0-1 0,0 1 0,0-1 0,0 1 0,-1-1 0,0 1 0,0-1 0,0 0 0,0 0 0,-1 0 0,0 0 0,-5 7 0,-8 0 0,0 1 0,0-2 0,-1 0 0,-1-1 0,1-1 0,-1 0 0,-30 7 0,19-7 0,0-2 0,-1-1 0,0-2 0,-36 0 0,62-3 0,1-1 0,0 0 0,0 0 0,0 0 0,0 0 0,0 0 0,0-1 0,0 1 0,0-1 0,1 0 0,-1 0 0,1 0 0,-1 0 0,1-1 0,0 1 0,0 0 0,0-1 0,-3-4 0,-28-25 0,-1 7 0,28 20 0,0 1 0,1 0 0,-2 0 0,1 0 0,0 1 0,-10-4 0,13 6 0,-1 0 0,1 1 0,0-1 0,0 1 0,0 0 0,0 0 0,-1 0 0,1 1 0,0-1 0,0 1 0,0 0 0,0 0 0,0 0 0,0 0 0,0 0 0,0 1 0,0-1 0,0 1 0,-2 2 0,2-3 0,0 1 0,0 0 0,0 1 0,1-1 0,-1 0 0,1 1 0,-1-1 0,1 1 0,0 0 0,0 0 0,0 0 0,0 0 0,0 0 0,1 0 0,0 1 0,-1-1 0,1 0 0,0 1 0,1-1 0,-1 1 0,1-1 0,-1 1 0,1-1 0,0 1 0,1 4 0,0-5 0,0 0 0,0 0 0,0 0 0,0 0 0,1 0 0,-1 0 0,1-1 0,0 1 0,0 0 0,0-1 0,0 0 0,0 1 0,0-1 0,1 0 0,-1 0 0,1 0 0,0 0 0,-1-1 0,1 1 0,0-1 0,0 0 0,0 0 0,0 0 0,0 0 0,0 0 0,1 0 0,5 0 0,43 2 0,95-5 0,-45-1 0,-143 8 0,0 1 0,0 2 0,1 2 0,-43 16 0,43-14 0,-7-2 0,40-9 0,-1 0 0,0 1 0,1 0 0,-1 0 0,1 0 0,-11 6 0,16-7 0,-1 1 0,1 0 0,-1 0 0,1 0 0,0 1 0,0-1 0,0 0 0,0 1 0,0-1 0,1 1 0,-1 0 0,1 0 0,-1-1 0,1 1 0,0 0 0,0 0 0,1 0 0,-1 0 0,0 0 0,1 5 0,-1 1 0,0 0 0,1 0 0,1 0 0,-1 0 0,1 0 0,1 0 0,0 0 0,0 0 0,0-1 0,1 1 0,7 14 0,3-2 0,0-1 0,30 37 0,3 3 0,-22-10-6,-16-30-1353,-2-4-5467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20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24575,'5335'0'0,"-5358"2"0,0 1 0,-36 8 0,19-2 0,17-3-1365,4 1-5461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2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24575,'4262'0'0,"-4232"2"0,59 10 0,-58-6 0,57 3 0,626-11-1365,-692 2-5461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2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24575,'-4'3'0,"13"4"0,16 4 0,20-5 0,0-2 0,0-2 0,63-5 0,-8 0 0,587 3 0,-659 2 0,-1 0 0,30 8 0,-28-5 0,47 3 0,813-6 0,-434-5 0,339 3 0,-774 2 0,-1 0 0,37 8 0,-35-5 0,0-1 0,27 1 0,634-3 0,-332-5 0,-244 3-1365,-84 0-5461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25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24575,'1594'0'-753,"-1544"-2"765,55-10 0,-55 6 1,59-2 0,2933 9 690,-7543-1-2068,4478 0-5461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1:2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24575,'4234'0'-1365,"-4211"0"-5461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4:01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29 24575,'1801'0'0,"-1794"0"0,-4 1 0,0-1 0,1 0 0,-1 0 0,0 0 0,1 0 0,-1-1 0,0 1 0,1-1 0,-1 0 0,0 0 0,0 0 0,0 0 0,6-4 0,-9 5 0,0 0 0,0-1 0,0 1 0,0 0 0,0-1 0,0 1 0,0 0 0,0-1 0,0 1 0,0 0 0,0-1 0,0 1 0,0 0 0,0-1 0,0 1 0,0 0 0,-1-1 0,1 1 0,0 0 0,0 0 0,0-1 0,-1 1 0,1 0 0,0 0 0,0-1 0,0 1 0,-1 0 0,1 0 0,0 0 0,-1-1 0,1 1 0,0 0 0,0 0 0,-1 0 0,1 0 0,0 0 0,-1 0 0,1 0 0,0 0 0,-1 0 0,1 0 0,0 0 0,-1 0 0,1 0 0,0 0 0,-1 0 0,1 0 0,-19-4 0,-63-2 0,-121 7 0,73 1 0,-1448-2 0,1610 2 0,55 10 0,-52-6 0,44 1 0,25-6 0,193 14 0,-140-3 0,203-11 0,-161-4 0,493 3-1365,-670 0-5461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4:44:13.1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2,'63'0,"-4"-1,1 2,104 16,-102-9,0-2,1-4,74-5,-13 0,1395 3,-1469 3,51 8,36 2,884-11,-497-5,359 3,-853 2,57 10,-55-6,46 2,762-6,-409-5,1166 3,-1565 2,56 10,-56-7,54 3,2256-6,-1112-5,13 3,-1220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4:44:16.9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0 188,'168'-14,"4"0,28 1,3 0,74-3,-249 13,477-5,-293 10,-156-1,67-1,137-17,-128 6,197 9,-155 4,789-2,-804-13,-11 0,978 11,-548 4,-429 1,161-6,-222-10,-56 7,59-3,704 10,-775-2,0-1,34-8,-32 5,0 2,24-2,671 3,-349 4,320-2,-662 2,1 0,29 8,-27-5,46 3,722-6,-388-5,-286 1,134 5,-165 10,-57-7,60 3,1218-11,-1282 4,57 10,-55-7,53 3,-34-8,-29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6:57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10031 109 24575,'-77'0'0,"47"0"0,25 0 0,10 0 0,1936 0-1772,-1153 0 3544,-831 0-1772,1-2 0,-61-12 0,36 6 0,0 2 0,-133 7 0,72 1 0,-1968-2 0,2062-1 0,-57-11 0,56 6 0,-54-2 0,59 9 0,0-2 0,0-2 0,-48-9 0,49 7 0,-1 1 0,1 2 0,-1 0 0,-37 4 0,-54-2 0,48-13 0,54 9 0,-1 0 0,-28-1 0,-669 3 0,349 4 0,-7570-2 0,8152 0-1365,-190 0-5461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6:5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 0 24575,'1'57'0,"0"-15"0,-2-1 0,-6 44 0,5-71 0,0-1 0,-1 0 0,-1-1 0,0 1 0,-1-1 0,-1 0 0,0 0 0,0 0 0,-1-1 0,-13 17 0,-2-2 0,-1-1 0,-1-1 0,-40 31 0,49-44 0,-1-1 0,0-1 0,0 0 0,-1-1 0,0-1 0,0 0 0,-1-1 0,-17 3 0,10-3 0,18-4 0,0 0 0,0 0 0,0-1 0,-1 0 0,1 0 0,-12-1 0,16-1 0,1 1 0,0-1 0,0 1 0,0-1 0,0 0 0,0 0 0,0 0 0,1 0 0,-1 0 0,0 0 0,0-1 0,1 1 0,-1 0 0,1-1 0,-1 1 0,1-1 0,0 0 0,-1 0 0,1 1 0,0-1 0,0 0 0,0 0 0,1 0 0,-1 0 0,0 0 0,1 0 0,-1-4 0,-6-58 0,7 64 0,0 0 0,0 0 0,0 0 0,0 0 0,0-1 0,0 1 0,0 0 0,0 0 0,0 0 0,0 0 0,0 0 0,-1-1 0,1 1 0,0 0 0,0 0 0,0 0 0,0 0 0,0 0 0,0 0 0,0 0 0,0-1 0,-1 1 0,1 0 0,0 0 0,0 0 0,0 0 0,0 0 0,0 0 0,0 0 0,-1 0 0,1 0 0,0 0 0,0 0 0,0 0 0,0 0 0,0 0 0,-1 0 0,1 0 0,0 0 0,0 0 0,0 0 0,0 0 0,-1 0 0,1 0 0,0 0 0,0 0 0,0 0 0,0 0 0,0 0 0,-1 0 0,-9 9 0,-12 17 0,19-21 0,-36 53 120,37-54-234,0 1 0,0-1-1,1 0 1,-1 1 0,1-1 0,0 1-1,0-1 1,1 1 0,0 0 0,-1-1-1,1 1 1,2 8 0,1 2-6712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1:2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27 24575,'-23'1'0,"15"0"0,1-1 0,-1 0 0,0 0 0,0 0 0,0-1 0,1 0 0,-1-1 0,0 1 0,1-2 0,-1 1 0,-10-6 0,20 4 0,11 1 0,14-1 0,393 5 0,-390 1 0,56 9 0,-54-5 0,44 2 0,630-7-601,-343-3 381,-315 4 220,50 9 0,44 2 0,740-14 821,-3299 1-1368,2387-1 536,-55-11-1,54 7 69,-53-3 0,-33 9 399,1625-3-456,-741 4 0,-760-2 0,-4 0 0,0-1 0,1 1 0,-1 0 0,0 1 0,0-1 0,1 0 0,-1 1 0,0 0 0,0-1 0,0 1 0,0 1 0,0-1 0,6 3 0,-10-3 0,1-1 0,0 1 0,0 0 0,-1-1 0,1 1 0,0-1 0,-1 1 0,1 0 0,-1-1 0,1 1 0,-1-1 0,1 0 0,-1 1 0,1-1 0,-1 1 0,1-1 0,-1 0 0,0 1 0,1-1 0,-1 0 0,1 0 0,-1 1 0,0-1 0,1 0 0,-1 0 0,0 0 0,1 0 0,-1 0 0,0 0 0,0 0 0,1 0 0,-1 0 0,-1 0 0,-28 4 0,-185-2 60,113-4-1485,80 2-5401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1 24575,'1'10'0,"1"1"0,-1-1 0,2 1 0,0-1 0,5 14 0,-4-16 0,-1 0 0,-1 1 0,1 0 0,-2-1 0,1 1 0,-1 0 0,0 11 0,-1-17 0,-1 0 0,0 0 0,0 1 0,0-1 0,0 0 0,0 0 0,0-1 0,-1 1 0,0 0 0,1 0 0,-1-1 0,0 1 0,0-1 0,-1 1 0,1-1 0,0 0 0,-1 0 0,0 0 0,1 0 0,-1-1 0,0 1 0,0-1 0,0 1 0,0-1 0,-3 1 0,-12 4 0,-1 0 0,0-1 0,-1-1 0,1-1 0,-1-1 0,-20 0 0,3 0 0,-27 6 0,-32 1 0,75-8 13,0 1 0,-24 5 0,32-4-169,0 0 0,-1-1 0,1-1 0,0 0 0,0 0 0,-1-2 0,1 0 0,-20-3 0,22-1-6670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16 200 24575,'0'-25'0,"-1"7"0,0 0 0,2 0 0,0 1 0,1-1 0,1 0 0,1 1 0,8-25 0,-12 41 0,0 1 0,0-1 0,1 1 0,-1-1 0,0 1 0,1-1 0,-1 1 0,0-1 0,1 1 0,-1 0 0,1-1 0,-1 1 0,1 0 0,-1-1 0,0 1 0,1 0 0,0 0 0,-1-1 0,1 1 0,-1 0 0,1 0 0,-1 0 0,1 0 0,-1-1 0,1 1 0,0 0 0,-1 0 0,1 0 0,-1 0 0,1 1 0,-1-1 0,1 0 0,0 0 0,-1 0 0,1 0 0,-1 1 0,1-1 0,-1 0 0,1 0 0,-1 1 0,1-1 0,-1 0 0,1 1 0,-1-1 0,0 0 0,1 1 0,-1-1 0,1 1 0,-1-1 0,0 1 0,0-1 0,1 1 0,27 35 0,-17-21 0,0-5 0,0-1 0,0 0 0,1-1 0,-1 0 0,2-1 0,-1 0 0,1-1 0,0 0 0,1-1 0,-1-1 0,1 0 0,19 2 0,84 11 0,-132-9 0,-14 0 0,-204-5 45,127-4-1455,91 1-5416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24575,'1'6'0,"0"0"0,1 0 0,0 0 0,0 0 0,0 0 0,1 0 0,-1-1 0,7 9 0,4 10 0,6 14 0,25 36 0,-3-6 0,-27-47-1365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24 24575,'-103'2'0,"-112"-5"0,141-19 0,73 22 0,0 0 0,0 0 0,0 1 0,0-1 0,1 0 0,-1 1 0,0-1 0,0 1 0,0-1 0,1 1 0,-1-1 0,0 1 0,1 0 0,-1-1 0,0 1 0,1 0 0,-1-1 0,1 1 0,-1 0 0,1 0 0,-1 0 0,1-1 0,0 1 0,-1 0 0,1 0 0,0 0 0,0 0 0,-1 0 0,1 0 0,0 0 0,0-1 0,0 1 0,0 0 0,0 0 0,1 0 0,-1 0 0,0 0 0,0 0 0,1 1 0,9 44 0,-8-40 0,4 18 0,1 1 0,7 44 0,-7-29 0,-5-29 0,0 0 0,0 0 0,-1 1 0,0-1 0,-1 1 0,-2 16 0,1-25 0,0 0 0,0 0 0,0 0 0,0 0 0,0 0 0,-1-1 0,0 1 0,1 0 0,-1-1 0,0 1 0,0-1 0,0 0 0,-1 1 0,1-1 0,-1 0 0,1 0 0,-1-1 0,1 1 0,-1 0 0,0-1 0,0 0 0,0 0 0,0 0 0,0 0 0,0 0 0,0 0 0,0-1 0,-5 1 0,-16 2 0,0-1 0,0-1 0,0 0 0,-1-2 0,1-1 0,-35-8 0,47 6-227,-1-1-1,1-1 1,1 0-1,-1 0 1,-11-9-1,12 7-6598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 20 24575,'1'6'0,"0"-1"0,1 0 0,0 0 0,0 0 0,0 0 0,4 6 0,3 9 0,11 25 0,-16-39 0,0 1 0,-1 1 0,0-1 0,0 0 0,0 1 0,-1-1 0,0 1 0,-1 0 0,1 13 0,-2-19 0,1 0 0,-1 1 0,-1-1 0,1 0 0,0 0 0,0 1 0,-1-1 0,1 0 0,-1 0 0,0 0 0,0 1 0,0-1 0,0 0 0,0 0 0,0 0 0,0-1 0,-1 1 0,1 0 0,-1 0 0,1-1 0,-1 1 0,0-1 0,-2 3 0,0-3 0,1 1 0,-1-1 0,0 1 0,0-1 0,0-1 0,0 1 0,0 0 0,0-1 0,0 0 0,0 0 0,0 0 0,-5-1 0,-6-1 0,1-1 0,1-1 0,-1 0 0,0 0 0,1-2 0,-22-11 0,-88-62 0,-35-19 0,146 90 0,1 1 0,-1 1 0,-1 0 0,1 1 0,-1 0 0,0 1 0,0 0 0,0 1 0,-1 1 0,1 0 0,-24 0 0,11 5 0,0 1 0,1 1 0,0 1 0,0 1 0,0 2 0,1 0 0,1 1 0,-26 16 0,47-26 0,1 1 0,-1 0 0,1-1 0,-1 1 0,1 0 0,-1 0 0,1-1 0,0 1 0,-1 0 0,1 0 0,0 1 0,0-1 0,0 0 0,0 0 0,0 1 0,0-1 0,0 0 0,0 1 0,0-1 0,1 1 0,-1-1 0,1 1 0,-1-1 0,1 1 0,0-1 0,-1 1 0,1 0 0,0-1 0,0 1 0,0 2 0,1-2 0,0-1 0,0 1 0,0 0 0,0-1 0,0 1 0,1-1 0,-1 0 0,0 1 0,1-1 0,-1 0 0,1 0 0,0 0 0,-1 0 0,1 0 0,0 0 0,0 0 0,-1 0 0,1-1 0,0 1 0,0-1 0,0 1 0,0-1 0,0 0 0,0 0 0,2 0 0,230 1 88,-111-3-1541,-108 2-5373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0 24575,'-318'0'-1365,"303"0"-5461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1:2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1 24575,'2'17'0,"0"-1"0,1 1 0,0 0 0,2-1 0,0 0 0,0 0 0,9 16 0,-6-16 0,-2 1 0,1 0 0,-2 1 0,-1-1 0,5 34 0,-8-39 0,-1-1 0,0 1 0,-1-1 0,0 1 0,0-1 0,-2 0 0,-6 22 0,5-25 0,0 0 0,0 0 0,-1 0 0,0-1 0,-1 1 0,0-1 0,0 0 0,0-1 0,-1 0 0,-11 9 0,-10 5 0,0-1 0,-2-1 0,0-2 0,-1-1 0,-58 20 0,82-32 0,0-1 0,0-1 0,-1 1 0,1-1 0,-1 0 0,1-1 0,-1 0 0,1 0 0,-1-1 0,1 1 0,-10-4 0,13 3 0,0 0 0,0-1 0,1 0 0,-1 0 0,1 0 0,0 0 0,-1-1 0,1 1 0,0-1 0,0 0 0,0 0 0,1 0 0,-1 0 0,1 0 0,0 0 0,0-1 0,0 1 0,0-1 0,0 0 0,1 1 0,0-1 0,-2-6 0,-4-23 0,6 27 0,1 23 0,0-5 0,1 13 0,-2 1 0,-6 46 0,6-70-68,1 0 0,0 0-1,0 0 1,0 0 0,0 0 0,0 0-1,1 0 1,-1 1 0,0-1 0,1 0-1,0 0 1,-1 0 0,1-1 0,0 1-1,0 0 1,0 0 0,0 0-1,1-1 1,1 3 0,4 6-6758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0 24575,'0'7'0,"1"-1"0,-1 1 0,1-1 0,0 0 0,0 1 0,1-1 0,0 0 0,0 0 0,1 0 0,-1 0 0,1-1 0,0 1 0,1-1 0,-1 1 0,8 6 0,-10-10 0,1 0 0,0 1 0,0-1 0,-1 0 0,0 1 0,1-1 0,-1 0 0,0 1 0,0 0 0,0-1 0,-1 1 0,1 0 0,-1-1 0,1 1 0,-1 0 0,0 0 0,0-1 0,0 1 0,0 0 0,-1-1 0,1 1 0,-1 0 0,1 0 0,-1-1 0,0 1 0,0-1 0,0 1 0,-1-1 0,-1 4 0,0-3 0,0 0 0,-1 0 0,1 0 0,0-1 0,-1 1 0,0-1 0,1 0 0,-1 0 0,0 0 0,0-1 0,0 0 0,0 1 0,-1-1 0,1 0 0,0-1 0,0 1 0,0-1 0,-5 0 0,-48 0 0,-136-4 0,183 3-227,1-1-1,0 0 1,-1 0-1,1-1 1,-13-5-1,12 2-6598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7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24575,'-3'0'0,"-3"0"0,-5 0 0,-3 0 0,-2 0 0,-1 0 0,-1 3 0,-1 0 0,1 1 0,-1-1 0,1-1 0,0 0 0,4-2-8191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9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1808 476 24575,'-16'-1'0,"1"0"0,-1-1 0,0-1 0,1 0 0,0-1 0,0 0 0,-16-8 0,-11-7 0,-41-27 0,-3-1 0,80 44 0,-1 0 0,1-1 0,0 0 0,0 0 0,0-1 0,0 1 0,1-1 0,0 0 0,-5-7 0,8 10 0,1 0 0,0 0 0,0-1 0,0 1 0,0 0 0,0-1 0,0 1 0,1-1 0,-1 1 0,1-1 0,-1 1 0,1-1 0,0 1 0,0-1 0,0 1 0,1-1 0,-1 1 0,0-1 0,1 1 0,0-1 0,0 1 0,-1-1 0,1 1 0,1 0 0,-1 0 0,0-1 0,0 1 0,1 0 0,2-3 0,2 0 0,0 0 0,0 0 0,0 1 0,1 0 0,0 0 0,-1 0 0,1 1 0,10-3 0,20-11 0,-29 12 0,45-30 0,-52 35 0,-1-1 0,1 1 0,0-1 0,0 1 0,-1-1 0,1 1 0,0-1 0,-1 0 0,1 1 0,0-1 0,-1 0 0,1 0 0,-1 1 0,1-1 0,-1 0 0,0 0 0,1 0 0,-1 1 0,0-1 0,0 0 0,1 0 0,-1 0 0,0 0 0,0 0 0,0 0 0,0 0 0,0 0 0,0 1 0,0-1 0,-1 0 0,1 0 0,0 0 0,0 0 0,-1 0 0,1 0 0,-1 1 0,1-1 0,0 0 0,-1 0 0,0 1 0,1-1 0,-1 0 0,1 0 0,-1 1 0,0-1 0,1 1 0,-1-1 0,0 1 0,0-1 0,0 1 0,1-1 0,-1 1 0,0 0 0,0-1 0,0 1 0,-1 0 0,-9-3 0,1 0 0,-1 1 0,0 0 0,0 1 0,0 0 0,1 1 0,-1 0 0,-21 3 0,19-1 0,0-1 0,-1-1 0,1 0 0,0-1 0,-25-4 0,21 1 0,-1 1 0,1 1 0,-1 1 0,-28 1 0,-21-1 0,66 1 0,-1 0 0,1 0 0,-1-1 0,1 1 0,0 0 0,-1 0 0,1-1 0,-1 1 0,1-1 0,0 1 0,0-1 0,-1 0 0,1 1 0,0-1 0,0 0 0,-2-1 0,3 1 0,0 1 0,-1-1 0,1 1 0,0-1 0,0 1 0,0-1 0,0 0 0,-1 1 0,1-1 0,0 1 0,0-1 0,0 1 0,0-1 0,0 0 0,0 1 0,1-1 0,-1 1 0,0-1 0,0 1 0,0-1 0,0 1 0,1-1 0,-1 1 0,0-1 0,1 1 0,0-2 0,1 0 0,0 0 0,0-1 0,0 1 0,0 0 0,1 0 0,-1 1 0,1-1 0,-1 0 0,1 1 0,0-1 0,0 1 0,-1 0 0,6-1 0,-5 1 0,0 1 0,0 0 0,-1-1 0,1 1 0,0 0 0,0 0 0,0 1 0,0-1 0,-1 1 0,1-1 0,0 1 0,0 0 0,-1 0 0,1 0 0,-1 0 0,1 1 0,-1-1 0,1 1 0,-1 0 0,0-1 0,0 1 0,0 0 0,0 0 0,0 0 0,0 0 0,0 1 0,-1-1 0,1 1 0,-1-1 0,0 1 0,1-1 0,-1 1 0,-1-1 0,2 4 0,1 5 0,0 0 0,0 1 0,-2-1 0,1 0 0,-1 1 0,-1-1 0,-1 17 0,0-24 0,1 0 0,-1 0 0,-1-1 0,1 1 0,0 0 0,-1-1 0,0 1 0,0-1 0,0 1 0,0-1 0,-1 0 0,1 0 0,-1 0 0,0 0 0,1 0 0,-2-1 0,1 1 0,0-1 0,0 0 0,-1 0 0,-3 2 0,-10 4 0,-1 0 0,0-1 0,-22 5 0,9-3 0,11-2 0,-1-1 0,1-2 0,-1 0 0,0-1 0,0 0 0,-33-2 0,-35 8 0,2 0 0,12-11 0,-79 3 0,152 0 0,0-1 0,-1 1 0,1 0 0,0 0 0,0 0 0,0 0 0,0 0 0,0 0 0,0 0 0,0 1 0,0-1 0,0 1 0,0-1 0,1 1 0,-1 0 0,1 0 0,-1 0 0,1 0 0,0 0 0,0 0 0,0 0 0,0 0 0,0 0 0,0 0 0,0 1 0,0 3 0,-7 13 0,2-15 0,0-13 0,-2-20 0,7 23 0,-3-12 0,3 14 0,1 0 0,-1 1 0,1-1 0,-1 1 0,0-1 0,-1 1 0,1-1 0,0 1 0,-1 0 0,0 0 0,-3-6 0,4 10 0,0-1 0,1 1 0,-1-1 0,0 1 0,1-1 0,-1 1 0,1-1 0,-1 1 0,0-1 0,1 1 0,0 0 0,-1-1 0,1 1 0,-1 0 0,1 0 0,0-1 0,0 1 0,-1 0 0,1 0 0,0-1 0,0 1 0,0 0 0,0 0 0,0 0 0,0-1 0,0 1 0,0 0 0,0 0 0,0 1 0,-2 28 0,4 42 0,0-50 0,-1 0 0,-1 0 0,-1-1 0,-5 35 0,5-54 0,0 1 0,1-1 0,-1 0 0,0 1 0,0-1 0,-1 0 0,1 0 0,0 0 0,-1 0 0,1 0 0,-1 0 0,1 0 0,-1-1 0,0 1 0,0 0 0,0-1 0,0 0 0,0 1 0,0-1 0,0 0 0,-5 2 0,-2-1 0,-1 0 0,1 0 0,-1 0 0,-13-1 0,-30 8 0,51-9 0,1 1 0,-1 0 0,1 0 0,-1 0 0,1 0 0,0 0 0,-1 0 0,1 0 0,0 0 0,0 1 0,0-1 0,0 0 0,0 1 0,0-1 0,0 1 0,0-1 0,1 1 0,-1 0 0,1-1 0,-1 1 0,1 0 0,-1-1 0,1 1 0,0 0 0,0-1 0,0 1 0,0 0 0,0 1 0,12 58 0,-5-26 0,-5-24 0,-2 0 0,1 1 0,-2-1 0,1 0 0,-4 15 0,3-22 0,0-1 0,0 0 0,0 0 0,0 0 0,-1 0 0,1 0 0,-1 0 0,0 0 0,0-1 0,0 1 0,0-1 0,0 1 0,0-1 0,-1 0 0,1 0 0,-1 0 0,0 0 0,0 0 0,1 0 0,-1-1 0,0 1 0,-5 0 0,-4 3-114,-1-1 1,1 0-1,-1-1 0,0-1 0,0 0 1,-1-1-1,1 0 0,0-1 0,0-1 1,0 0-1,-16-3 0,18 0-6712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09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24575,'-3'0'0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742 14 24575,'0'-1'0,"0"0"0,-1 0 0,1 1 0,0-1 0,-1 0 0,1 1 0,-1-1 0,1 0 0,-1 1 0,1-1 0,-1 0 0,1 1 0,-1-1 0,0 1 0,1-1 0,-1 1 0,0 0 0,1-1 0,-1 1 0,0 0 0,0-1 0,1 1 0,-1 0 0,0 0 0,0 0 0,1-1 0,-1 1 0,0 0 0,0 0 0,0 0 0,1 0 0,-1 0 0,0 1 0,0-1 0,0 0 0,1 0 0,-1 1 0,0-1 0,0 0 0,1 1 0,-2-1 0,-33 14 0,27-9 0,1 0 0,-1 1 0,1 0 0,0 1 0,1-1 0,-1 2 0,1-1 0,-5 9 0,10-14 0,-1 0 0,1 0 0,0 0 0,1 0 0,-1 0 0,0 0 0,0 0 0,1 0 0,0 0 0,-1 0 0,1 1 0,0-1 0,0 0 0,0 0 0,0 0 0,0 1 0,1-1 0,-1 0 0,1 0 0,-1 0 0,1 0 0,0 0 0,0 0 0,0 0 0,0 0 0,0 0 0,0 0 0,0 0 0,1-1 0,-1 1 0,1 0 0,-1-1 0,1 1 0,0-1 0,-1 0 0,1 0 0,0 1 0,0-1 0,0 0 0,3 1 0,8 3 0,-1 0 0,1 0 0,0-2 0,1 1 0,-1-2 0,0 0 0,1 0 0,0-1 0,20-2 0,25 4 0,-58-4 0,0 1 0,0 0 0,0 0 0,0 0 0,0 0 0,0 0 0,0 0 0,0 1 0,0-1 0,0 0 0,0 0 0,0 1 0,0-1 0,0 0 0,0 1 0,0-1 0,-1 1 0,1 0 0,0-1 0,0 1 0,0 0 0,-1-1 0,2 2 0,-2-1 0,0 0 0,-1 0 0,1 0 0,0 0 0,-1-1 0,1 1 0,-1 0 0,1 0 0,-1-1 0,1 1 0,-1 0 0,0-1 0,1 1 0,-1 0 0,0-1 0,1 1 0,-1-1 0,0 1 0,0-1 0,0 1 0,-50 22 0,29-19 0,0-1 0,-1 0 0,1-2 0,-28-2 0,24 0 0,0 2 0,-45 5 0,37-1 0,0-1 0,-1-2 0,1-2 0,-40-4 0,67 3 0,1 1 0,-1-1 0,1-1 0,0 1 0,-1-1 0,1 0 0,0 0 0,0-1 0,0 0 0,0 0 0,1-1 0,-1 1 0,1-1 0,0 0 0,-9-9 0,11 57 0,4-39 0,-1-1 0,0 1 0,-1 0 0,1-1 0,-1 1 0,0-1 0,0 1 0,0-1 0,0 1 0,-1-1 0,0 0 0,0 0 0,0 0 0,-1 0 0,-4 6 0,5-7 0,0-1 0,-1 0 0,0-1 0,1 1 0,-1 0 0,0-1 0,0 1 0,0-1 0,0 0 0,0 0 0,0 0 0,0-1 0,0 1 0,-1-1 0,1 1 0,0-1 0,0 0 0,0 0 0,-1-1 0,1 1 0,0-1 0,0 1 0,-6-3 0,3 0 6,-1 1 0,1-1 0,0-1 0,0 1 0,0-1 0,0 0 0,1 0 0,-1-1 0,1 0 0,0 0 0,1 0 0,-1 0 0,1-1 0,0 1 0,0-1 0,1 0 0,0-1 0,0 1 0,-2-7 0,-1-4-218,0 0 0,1-1 0,1 1-1,1-1 1,0 1 0,1-24 0,1 26-6614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1079 213 24575,'-3'1'0,"0"0"0,1 0 0,-1 0 0,1 0 0,-1 0 0,1 1 0,0-1 0,-1 1 0,1-1 0,0 1 0,0 0 0,0 0 0,0 0 0,0 0 0,1 0 0,-3 4 0,0 0 0,0-1 0,1 1 0,-1 0 0,1 0 0,-3 11 0,5-16 0,1 0 0,-1 1 0,1-1 0,0 1 0,0-1 0,0 1 0,0-1 0,0 1 0,0-1 0,0 1 0,0-1 0,0 1 0,1-1 0,-1 1 0,1-1 0,-1 1 0,1-1 0,-1 0 0,1 1 0,0-1 0,0 0 0,0 0 0,0 0 0,1 2 0,0-2 0,0 1 0,0-1 0,0 0 0,1 1 0,-1-1 0,1 0 0,-1-1 0,1 1 0,-1 0 0,1-1 0,-1 1 0,6-1 0,-1 0 0,1 0 0,0 0 0,0-1 0,0 0 0,-1 0 0,1-1 0,0 0 0,9-5 0,6-3 0,-11 5 0,0 0 0,0-2 0,19-12 0,-29 18 0,0-1 0,-1 1 0,1-1 0,0 1 0,0-1 0,-1 0 0,1 0 0,-1 0 0,1 0 0,-1 0 0,0 0 0,0 0 0,0 0 0,0-1 0,0 1 0,0 0 0,-1-1 0,1 1 0,-1 0 0,1-1 0,-1 1 0,0-1 0,0 1 0,0-1 0,-1 1 0,1-3 0,-1 3 0,0 0 0,0 1 0,0-1 0,0 1 0,0-1 0,0 1 0,0-1 0,0 1 0,0 0 0,0 0 0,-1-1 0,1 1 0,-1 0 0,1 0 0,-1 1 0,1-1 0,-1 0 0,1 0 0,-1 1 0,0-1 0,1 1 0,-1-1 0,0 1 0,0 0 0,1 0 0,-1-1 0,0 1 0,0 0 0,0 1 0,1-1 0,-1 0 0,0 0 0,-1 1 0,-10 2 0,0 0 0,0 0 0,-15 6 0,23-7 0,-30 8 0,-1-2 0,0-1 0,0-2 0,0-1 0,0-2 0,-45-3 0,60 1 0,-21 0 0,22 2 0,-1-2 0,0-1 0,1 0 0,-1-1 0,-30-8 0,46 8 0,1 1 0,-1-1 0,0-1 0,1 1 0,-1 0 0,1-1 0,0 0 0,-1 0 0,1 0 0,1-1 0,-1 0 0,1 1 0,-1-1 0,1 0 0,0-1 0,0 1 0,1 0 0,-1-1 0,1 1 0,0-1 0,0 0 0,1 0 0,-1 0 0,1 0 0,0 0 0,1 0 0,-1-8 0,0-1 0,0 0 0,1 0 0,3-22 0,-2 33 0,-1 0 0,1 0 0,0 0 0,0 0 0,0 0 0,0 1 0,0-1 0,1 0 0,-1 0 0,4-3 0,-4 5 0,0 0 0,0 0 0,0 1 0,0-1 0,0 0 0,0 1 0,0-1 0,0 0 0,1 1 0,-1-1 0,0 1 0,0 0 0,0-1 0,1 1 0,-1 0 0,0 0 0,1 0 0,-1 0 0,0 0 0,0 0 0,1 0 0,-1 0 0,0 1 0,1-1 0,1 1 0,-1 0 0,0 1 0,0-1 0,-1 1 0,1-1 0,0 1 0,-1 0 0,1 0 0,-1-1 0,1 1 0,-1 0 0,0 0 0,0 1 0,0-1 0,0 0 0,0 0 0,0 0 0,-1 1 0,1-1 0,-1 0 0,1 1 0,-1-1 0,0 0 0,0 1 0,0 2 0,0 5 0,0 0 0,-1-1 0,0 1 0,-3 16 0,2-21 0,0-1 0,-1 1 0,0 0 0,0-1 0,0 0 0,0 0 0,-1 0 0,0 0 0,1 0 0,-1-1 0,-1 1 0,1-1 0,0 0 0,-1 0 0,0-1 0,1 0 0,-8 3 0,-14 5 0,-52 14 0,73-23 0,-18 3 0,0-1 0,0-1 0,0-1 0,0-1 0,-32-4 0,52 3 0,-1 1 0,0-1 0,1 0 0,-1-1 0,1 1 0,-1 0 0,1-1 0,-4-3 0,5 4 0,1 0 0,0 0 0,-1 0 0,1 1 0,-1-1 0,1 0 0,-1 0 0,1 1 0,-1-1 0,0 1 0,1 0 0,-1-1 0,0 1 0,1 0 0,-1 0 0,0 0 0,1 0 0,-1 0 0,0 0 0,1 0 0,-1 1 0,1-1 0,-1 1 0,0-1 0,1 1 0,-1 0 0,1-1 0,-1 1 0,1 0 0,0 0 0,-1 0 0,1 0 0,0 0 0,-1 0 0,1 1 0,-2 1 0,2-2 0,-59 51 0,57-50 0,-1 1 0,1-1 0,0 0 0,-1 0 0,1 0 0,-1-1 0,1 1 0,-1-1 0,0 0 0,0 0 0,0 0 0,1 0 0,-1-1 0,0 1 0,0-1 0,0 0 0,-7-1 0,10 0-59,0 0 0,0 1-1,-1-1 1,1 0-1,0 0 1,0 0 0,0 0-1,0 0 1,0 0 0,0-1-1,0 1 1,0 0 0,0 0-1,0-1 1,1 1-1,-1 0 1,1-1 0,-1 1-1,1-1 1,-1 1 0,1-1-1,0-2 1,-3-9-6767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2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24575,'-3'0'0,"-4"0"0,-4 0 0,-3 0 0,1 3 0,0 1 0,-2 0 0,0-1 0,-1-1 0,-1-1 0,-1 0 0,4 2 0,0 1 0,0 0 0,-1-1 0,2 2 0,1 0 0,2 0-8191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24575,'0'26'0,"0"1"0,2 0 0,1-1 0,0 1 0,14 45 0,1-20 0,25 82 0,-33-102-1365,-6-18-5461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0 24575,'0'0'0,"-1"1"0,1-1 0,0 0 0,-1 0 0,1 0 0,-1 1 0,1-1 0,-1 0 0,1 1 0,0-1 0,-1 0 0,1 1 0,0-1 0,-1 0 0,1 1 0,0-1 0,0 1 0,-1-1 0,1 0 0,0 1 0,0-1 0,0 1 0,-1-1 0,1 1 0,0-1 0,0 1 0,0-1 0,0 1 0,0-1 0,0 1 0,0-1 0,0 1 0,0-1 0,0 1 0,0-1 0,1 1 0,-1-1 0,0 1 0,0-1 0,0 1 0,1-1 0,-1 0 0,0 1 0,12 30 0,-8-22 0,3 13 0,-2-8 0,-1-1 0,0 1 0,-1 0 0,2 20 0,-5-30 0,0-1 0,0 1 0,0-1 0,0 1 0,-1-1 0,1 1 0,-1-1 0,0 0 0,0 1 0,0-1 0,-1 0 0,1 0 0,-1 0 0,0 0 0,0 0 0,0 0 0,0 0 0,0-1 0,-1 1 0,1-1 0,-1 0 0,1 1 0,-5 1 0,-12 6 0,1-2 0,-2 0 0,1-1 0,-1-1 0,0-1 0,0 0 0,-1-2 0,1-1 0,-34 1 0,-87-4-1365,126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1:2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76 674 24575,'0'-38'0,"1"-6"0,-1 0 0,-2 0 0,-2 0 0,-2 1 0,-17-61 0,16 76 0,1 0 0,-4-56 0,-1-7 0,9 83 0,1 4 0,-1 0 0,1-1 0,1 1 0,-1 0 0,0-1 0,1 1 0,0 0 0,0-1 0,0 1 0,1-1 0,0 1 0,-1 0 0,1-1 0,1 1 0,1-5 0,-1 12 0,0-1 0,-1 0 0,1 1 0,0-1 0,-1 1 0,0-1 0,1 1 0,-1 0 0,0-1 0,0 1 0,-1 0 0,2 5 0,0-1 0,11 28 0,2-1 0,2 0 0,37 57 0,-28-41 0,-19-35 0,0 0 0,1-1 0,1 0 0,14 18 0,-21-29 0,0 0 0,1-1 0,-1 1 0,1-1 0,0 0 0,-1 0 0,1 0 0,0 0 0,0-1 0,0 1 0,1-1 0,-1 0 0,0 1 0,0-1 0,1-1 0,-1 1 0,1-1 0,-1 1 0,1-1 0,-1 0 0,0 0 0,1 0 0,-1-1 0,1 1 0,6-3 0,-7 2 0,0 0 0,0-1 0,0 0 0,0 1 0,-1-1 0,1 0 0,-1 0 0,1-1 0,-1 1 0,1 0 0,-1-1 0,3-5 0,23-40 0,-11 17 0,5-8 0,20-45 0,13-22 0,-55 105 0,1 0 0,-1 0 0,0 0 0,1 1 0,-1-1 0,0 0 0,1 1 0,-1-1 0,1 1 0,0-1 0,-1 0 0,1 1 0,-1-1 0,1 1 0,0-1 0,-1 1 0,1 0 0,0-1 0,0 1 0,-1 0 0,1-1 0,0 1 0,0 0 0,-1 0 0,1 0 0,0-1 0,0 1 0,0 0 0,-1 0 0,1 0 0,0 0 0,1 1 0,0 0 0,-1 0 0,1 0 0,-1 0 0,1 1 0,-1-1 0,1 0 0,-1 1 0,0-1 0,1 1 0,-1 0 0,0-1 0,1 4 0,21 55 0,-16-40 0,1-1 0,0 0 0,1 0 0,20 28 0,9 18 0,-37-61 0,1 0 0,0-1 0,1 1 0,-1-1 0,1 0 0,-1 0 0,1 0 0,0 0 0,0 0 0,0-1 0,1 1 0,-1-1 0,1 0 0,4 3 0,-6-5 0,-1 1 0,1-1 0,0 0 0,-1 1 0,1-1 0,0 0 0,-1 0 0,1 0 0,0-1 0,-1 1 0,1 0 0,-1-1 0,1 1 0,-1-1 0,1 1 0,0-1 0,-1 0 0,0 1 0,1-1 0,-1 0 0,1 0 0,-1 0 0,0 0 0,0 0 0,0 0 0,0-1 0,0 1 0,0 0 0,0-1 0,0 1 0,0-1 0,0 1 0,-1 0 0,1-1 0,-1 0 0,2-2 0,5-18-1365,-1 0-5461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24575,'2'22'0,"2"-1"0,0 1 0,1-1 0,1 0 0,1 0 0,1 0 0,1-1 0,15 26 0,-23-45 0,27 59 0,37 66 0,-37-73-1365,-20-42-5461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990 1 24575,'2'4'0,"-1"0"0,2 0 0,-1 1 0,0-2 0,1 1 0,0 0 0,3 3 0,4 6 0,-1 0 0,0 1 0,-1-1 0,0 1 0,-1 1 0,-1-1 0,0 1 0,-1 0 0,-1 0 0,0 1 0,-1-1 0,-1 1 0,1 26 0,-2-36 0,-2 1 0,1 0 0,-1 0 0,0 0 0,0 0 0,-3 10 0,3-15 0,0 0 0,0 0 0,-1 0 0,1 0 0,0-1 0,0 1 0,-1 0 0,1-1 0,-1 1 0,0-1 0,1 1 0,-1-1 0,0 0 0,0 0 0,0 0 0,0 0 0,0 0 0,0 0 0,0 0 0,0-1 0,0 1 0,0-1 0,0 1 0,-4-1 0,-40 5 0,23-1 0,0-1 0,0-1 0,0-1 0,0-1 0,0-1 0,0-1 0,0-1 0,1 0 0,-29-10 0,30 5 0,1-1 0,0-1 0,1-1 0,0 0 0,0-2 0,2 0 0,-19-17 0,34 28 0,0-1 0,0 0 0,0 0 0,0 0 0,0 0 0,1 0 0,-1-1 0,1 1 0,0 0 0,0-1 0,0 1 0,1-1 0,-1 1 0,1-1 0,-1 1 0,1-1 0,1 0 0,-1 1 0,0-1 0,1 1 0,-1-1 0,1 1 0,0 0 0,1-1 0,0-3 0,-1 6 0,0-1 0,0 0 0,0 1 0,0-1 0,0 0 0,0 1 0,0-1 0,1 1 0,-1 0 0,1-1 0,-1 1 0,1 0 0,-1 0 0,1 0 0,-1 0 0,1 0 0,0 0 0,0 0 0,-1 1 0,1-1 0,0 1 0,0-1 0,0 1 0,0 0 0,0 0 0,0 0 0,0 0 0,0 0 0,-1 0 0,1 0 0,0 0 0,0 1 0,0-1 0,0 1 0,0 0 0,-1-1 0,1 1 0,0 0 0,-1 0 0,1 0 0,0 0 0,-1 0 0,1 1 0,-1-1 0,3 3 0,-1-1 0,1 0 0,-1 0 0,0 1 0,0-1 0,0 1 0,-1 0 0,1 0 0,-1 0 0,0 0 0,0 0 0,-1 0 0,1 1 0,-1-1 0,0 0 0,0 1 0,0-1 0,0 1 0,-1 0 0,0 5 0,0-7 0,0 0 0,-1 1 0,1-1 0,-1 0 0,0 1 0,0-1 0,0 0 0,0 0 0,-1 0 0,1 0 0,-1 0 0,0 0 0,0 0 0,0-1 0,0 1 0,0-1 0,-1 1 0,1-1 0,-1 0 0,0 0 0,1 0 0,-1 0 0,0 0 0,0-1 0,0 1 0,-4 0 0,-29 13 0,28-11 0,0-1 0,-1 1 0,1-2 0,-1 1 0,0-1 0,0 0 0,-16 1 0,-347-5 0,363 1 0,1 0 0,-1-1 0,1 0 0,-1 0 0,1-1 0,0 0 0,0 0 0,0-1 0,-8-6 0,13 8 0,0 1 0,1-1 0,-1 0 0,1 0 0,-1-1 0,1 1 0,0 0 0,0-1 0,0 1 0,0-1 0,1 0 0,-3-4 0,4 5 0,-1 0 0,1 1 0,0-1 0,-1 0 0,1 0 0,0 1 0,0-1 0,0 0 0,1 0 0,-1 0 0,0 1 0,1-1 0,-1 0 0,1 1 0,0-1 0,-1 0 0,1 1 0,0-1 0,0 1 0,0-1 0,0 1 0,0-1 0,0 1 0,2-2 0,0 1 0,1-1 0,-1 1 0,1 0 0,0 0 0,0 0 0,0 0 0,0 1 0,0 0 0,0 0 0,0 0 0,0 0 0,0 0 0,0 1 0,1 0 0,-1 0 0,0 0 0,8 1 0,-6 0 0,0 0 0,1 0 0,-1 0 0,0 0 0,0 1 0,-1 0 0,1 1 0,0-1 0,-1 1 0,1 0 0,7 6 0,0 6 0,-1 0 0,-1 1 0,-1 1 0,0 0 0,-1 0 0,12 32 0,-5-13 0,-14-30 0,0 0 0,0 0 0,0-1 0,-1 1 0,1 0 0,-2 1 0,1-1 0,0 0 0,-1 0 0,0 0 0,-2 8 0,2-11 0,-1-1 0,1 1 0,-1-1 0,0 0 0,1 1 0,-1-1 0,-1 0 0,1 0 0,0 1 0,0-1 0,-1 0 0,1 0 0,-1 0 0,0-1 0,1 1 0,-1 0 0,0 0 0,0-1 0,0 0 0,0 1 0,0-1 0,-1 0 0,1 0 0,0 0 0,-1 0 0,1 0 0,0-1 0,-1 1 0,-3 0 0,-34 1 0,-1-1 0,-56-6 0,82 2-1365,4-1-5461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901 248 24575,'0'-1'0,"0"1"0,0 0 0,0 0 0,0 0 0,0 0 0,-1 0 0,1 0 0,0 0 0,0-1 0,0 1 0,0 0 0,-1 0 0,1 0 0,0 0 0,0 0 0,0 0 0,-1 0 0,1 0 0,0 0 0,0 0 0,0 0 0,0 0 0,-1 0 0,1 0 0,0 0 0,0 0 0,0 0 0,-1 0 0,1 1 0,0-1 0,0 0 0,0 0 0,0 0 0,-1 0 0,1 0 0,0 0 0,0 0 0,0 1 0,0-1 0,0 0 0,0 0 0,-1 0 0,1 0 0,0 0 0,0 1 0,0-1 0,0 0 0,-8-19 0,4-26 0,2 1 0,7-79 0,-5 122 0,0 0 0,0 1 0,0-1 0,0 0 0,0 0 0,0 1 0,1-1 0,-1 0 0,0 1 0,1-1 0,-1 0 0,0 1 0,1-1 0,-1 0 0,1 1 0,-1-1 0,1 1 0,-1-1 0,1 1 0,-1-1 0,1 1 0,0-1 0,-1 1 0,1-1 0,0 1 0,-1 0 0,1 0 0,0-1 0,-1 1 0,1 0 0,0 0 0,0 0 0,-1 0 0,1-1 0,0 1 0,0 0 0,-1 1 0,1-1 0,0 0 0,0 0 0,-1 0 0,1 0 0,0 0 0,-1 1 0,1-1 0,0 0 0,0 1 0,-1-1 0,1 1 0,0-1 0,44 28 0,-31-19 0,8 3 0,-16-10 0,0 0 0,0 1 0,0 0 0,0 1 0,-1-1 0,1 1 0,-1 0 0,0 1 0,0-1 0,0 1 0,-1 0 0,0 0 0,4 7 0,-7-11 0,-1-1 0,0 1 0,1 0 0,-1 0 0,0 0 0,0 0 0,0 0 0,0 0 0,0 0 0,0 0 0,0 0 0,0 0 0,0 0 0,0 0 0,-1 0 0,1 0 0,0 0 0,-1 0 0,1 0 0,-1 0 0,1 0 0,-1 0 0,1 0 0,-1-1 0,0 1 0,0 1 0,-28 12 0,-35-7 0,-16-6 0,-124-5 0,199 4 0,-1-1 0,1 0 0,0 0 0,0 0 0,0-1 0,0 0 0,0 0 0,0 0 0,0-1 0,0 1 0,1-1 0,0 0 0,-1-1 0,1 1 0,0-1 0,1 0 0,-6-5 0,8 7 0,0 1 0,-1 0 0,0 0 0,1 0 0,-1 0 0,0 0 0,0 0 0,1 0 0,-1 1 0,0-1 0,0 1 0,0-1 0,0 1 0,0 0 0,0-1 0,0 1 0,0 0 0,0 0 0,0 1 0,0-1 0,0 0 0,1 1 0,-1-1 0,0 1 0,0-1 0,0 1 0,-2 1 0,-8 4 0,0 1 0,1 0 0,-13 10 0,-4 2 0,-11 3 0,-51 21 0,85-42 0,0 2 0,0-1 0,0 1 0,0-1 0,0 1 0,1 0 0,-1 1 0,-5 5 0,9-8 0,1-1 0,-1 1 0,1 0 0,-1-1 0,1 1 0,0 0 0,-1-1 0,1 1 0,0 0 0,0 0 0,0-1 0,-1 1 0,1 0 0,0 0 0,0-1 0,0 1 0,0 0 0,0 0 0,0 0 0,0-1 0,0 1 0,1 0 0,-1 0 0,1 1 0,0-1 0,0 1 0,1 0 0,-1-1 0,1 1 0,-1 0 0,1-1 0,0 0 0,-1 1 0,1-1 0,0 0 0,0 0 0,0 0 0,3 1 0,38 19 0,64 41 0,-106-61 0,0-1 0,0 1 0,0 0 0,1-1 0,-1 1 0,0 0 0,0 0 0,0 0 0,0 0 0,0 0 0,-1 0 0,1 0 0,0 0 0,0 0 0,-1 1 0,1-1 0,-1 0 0,1 0 0,-1 1 0,1-1 0,-1 0 0,0 1 0,1 1 0,-2-2 0,1 0 0,-1 0 0,1 1 0,-1-1 0,0 0 0,1 0 0,-1 0 0,0 0 0,0 0 0,0 0 0,0 0 0,0 0 0,0 0 0,0 0 0,0 0 0,0 0 0,0-1 0,-2 2 0,-4 1 0,0 0 0,0 0 0,0-1 0,0 0 0,0 0 0,0-1 0,-9 1 0,-250-4 0,260 2 0,1-1 0,-1 0 0,1 0 0,0-1 0,-1 1 0,1-1 0,0 0 0,0 0 0,0-1 0,0 0 0,0 0 0,1 0 0,-1 0 0,1-1 0,0 0 0,0 1 0,0-1 0,-4-7 0,4 5 0,0-1 0,1 0 0,0 0 0,0 0 0,0 0 0,1 0 0,0-1 0,0 1 0,1-1 0,0 1 0,0-1 0,1-11 0,1 7-151,0 0-1,1 0 0,1-1 0,0 1 1,0 1-1,1-1 0,0 0 1,12-20-1,-10 20-6674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4:47:1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54:1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24575,'1'9'0,"1"1"0,0-1 0,0 1 0,1-1 0,0 0 0,1 0 0,0 0 0,0 0 0,11 15 0,2 2 0,37 42 0,-44-57 0,3 5 0,0-2 0,1 0 0,27 21 0,-41-35-47,1 1 0,-1-1 0,1 1 0,0-1 0,-1 0 0,1 1 0,0-1 0,-1 0 0,1 0-1,0 1 1,0-1 0,-1 0 0,1 0 0,0 0 0,0 0 0,-1 0 0,1 0 0,0 0 0,0 0 0,-1 0 0,1 0 0,0 0-1,0-1 1,-1 1 0,1 0 0,0-1 0,-1 1 0,2-1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54:1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24575,'-1'22'0,"-1"-1"0,-1 1 0,-1-1 0,-1 1 0,-11 30 0,6-20 0,2-3-119,4-12-59,-1 0 0,-1-1 0,0 1 0,-2-1 0,1-1 0,-17 24 0,15-26-6648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54:18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24575,'2'79'0,"0"-26"0,-8 79 0,4-116 0,0-1 0,-1 1 0,-1 0 0,-1-1 0,0 0 0,-1 0 0,0-1 0,-1 0 0,-13 19 0,19-31-105,0 0 0,0-1 0,0 1 0,-1-1 0,1 1 0,-1-1 0,1 1 0,-1-1 0,0 0 0,1 0 0,-1 0 0,-3 2 0,-4-2-6721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54:1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0 24575,'-11'2'0,"-1"0"0,1 0 0,-1 1 0,-16 7 0,2-1 0,-41 12 0,-131 33 0,159-42-1365,22-6-5461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54:2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1145 87 24575,'-3'0'0,"0"1"0,1 0 0,-1 0 0,1 0 0,0 0 0,-1 1 0,1-1 0,0 1 0,0-1 0,0 1 0,0 0 0,0 0 0,0 0 0,0 0 0,0 0 0,1 0 0,-1 0 0,-1 5 0,-24 45 0,27-52 0,-3 6 0,-2 5 0,0 1 0,1-1 0,0 1 0,0 0 0,-1 14 0,5-24 0,-1 0 0,1 0 0,0 0 0,0 0 0,0 0 0,0 1 0,1-1 0,-1 0 0,1 0 0,-1 0 0,1 0 0,0 0 0,-1 0 0,1 0 0,0 0 0,0 0 0,0 0 0,1-1 0,-1 1 0,0 0 0,1-1 0,-1 1 0,1-1 0,0 1 0,-1-1 0,1 0 0,0 0 0,0 0 0,0 0 0,0 0 0,0 0 0,0 0 0,0-1 0,0 1 0,0-1 0,4 1 0,2 1 0,0-1 0,1-1 0,-1 0 0,1 0 0,-1 0 0,1-1 0,-1 0 0,0-1 0,1 0 0,-1 0 0,0-1 0,9-4 0,-13 5 0,1 0 0,-1 0 0,0-1 0,0 1 0,0-1 0,0 0 0,0-1 0,-1 1 0,0-1 0,1 1 0,-1-1 0,0 0 0,-1 0 0,1-1 0,-1 1 0,0 0 0,0-1 0,0 1 0,-1-1 0,1 0 0,-1 0 0,1-5 0,2-87 0,-4 90 0,0 1 0,0 0 0,-1-1 0,0 1 0,-1-1 0,1 1 0,-1 0 0,0 0 0,-1 0 0,1 0 0,-1 0 0,-7-9 0,7 12 0,-1 0 0,0 0 0,0 0 0,0 1 0,0 0 0,0 0 0,0 0 0,0 0 0,-1 1 0,1-1 0,-1 1 0,0 0 0,1 1 0,-1-1 0,0 1 0,1 0 0,-1 0 0,0 0 0,1 1 0,-10 1 0,7 0 0,-1-1 0,1 1 0,0 1 0,0-1 0,0 1 0,0 1 0,0-1 0,0 1 0,1 0 0,0 1 0,0-1 0,-7 8 0,-14 20 0,11-13 0,-1 0 0,-23 20 0,31-32 0,0 1 0,0-2 0,-1 1 0,1-1 0,-1-1 0,-18 8 0,24-12 0,1 0 0,-1 0 0,1 0 0,-1-1 0,0 1 0,1-1 0,-1 0 0,0 0 0,1 0 0,-1-1 0,1 1 0,-1-1 0,0 0 0,1 0 0,-1 0 0,1 0 0,0-1 0,-1 1 0,1-1 0,0 0 0,0 0 0,0 0 0,0 0 0,1-1 0,-4-2 0,-107-120 0,110 122 0,-1-1 0,0 1 0,0 0 0,0 0 0,0 0 0,0 1 0,0-1 0,-1 1 0,1 0 0,-1 0 0,0 1 0,0-1 0,1 1 0,-1 0 0,0 0 0,0 1 0,0-1 0,0 1 0,0 0 0,0 1 0,0-1 0,0 1 0,0 0 0,0 0 0,0 0 0,1 1 0,-1 0 0,0 0 0,1 0 0,0 0 0,-1 1 0,-4 4 0,1-2 0,1 0 0,0 0 0,0 1 0,0 0 0,1 0 0,0 1 0,0-1 0,0 2 0,1-1 0,0 0 0,1 1 0,-1 0 0,1 0 0,1 0 0,0 1 0,0-1 0,-2 13 0,4-14 0,1 1 0,0 0 0,0-1 0,1 1 0,0-1 0,0 1 0,1-1 0,0 1 0,0-1 0,1 0 0,0 0 0,0 0 0,1 0 0,-1-1 0,2 1 0,-1-1 0,1 0 0,7 8 0,-8-11 0,0 1 0,0-1 0,0 0 0,0 0 0,1 0 0,-1-1 0,1 0 0,0 0 0,-1 0 0,1 0 0,0-1 0,0 1 0,0-1 0,1-1 0,-1 1 0,0-1 0,0 0 0,0 0 0,0 0 0,1-1 0,-1 0 0,0 0 0,0 0 0,0 0 0,0-1 0,-1 0 0,9-4 0,5-3 0,0-1 0,0-1 0,-1-1 0,15-14 0,-25 20 0,1-1 0,-2 0 0,1-1 0,-1 0 0,0 0 0,-1 0 0,1-1 0,-2 1 0,1-1 0,3-12 0,-6 13 0,0 3 0,0 0 0,-1 0 0,1 0 0,-1 0 0,0 0 0,-1-7 0,0 11 0,0 1 0,0-1 0,0 1 0,0 0 0,0-1 0,0 1 0,0-1 0,0 1 0,0 0 0,-1-1 0,1 1 0,0-1 0,0 1 0,-1 0 0,1-1 0,0 1 0,0 0 0,-1-1 0,1 1 0,0 0 0,-1 0 0,1-1 0,0 1 0,-1 0 0,1 0 0,0 0 0,-1-1 0,1 1 0,-1 0 0,0 0 0,-24 8 0,-49 34 0,55-29 0,-1-1 0,0-1 0,-1-1 0,0 0 0,-1-2 0,0 0 0,-41 7 0,55-13 0,0-1 0,0 0 0,0-1 0,1 0 0,-1 0 0,0-1 0,0 0 0,0 0 0,1-1 0,-1 0 0,0-1 0,1 1 0,0-1 0,0-1 0,-12-6 0,11 6 0,0 0 0,0 1 0,-1 0 0,1 0 0,-1 1 0,0 0 0,0 1 0,0 0 0,0 0 0,0 1 0,0 0 0,0 0 0,0 1 0,0 0 0,1 1 0,-17 4 0,20-4 0,0 0 0,-1 0 0,1 0 0,0 0 0,0 1 0,0 0 0,1 0 0,-1 0 0,0 0 0,1 1 0,0 0 0,0 0 0,0 0 0,1 0 0,-1 1 0,1-1 0,0 1 0,0 0 0,1 0 0,0 0 0,-1 0 0,2 1 0,-1-1 0,0 0 0,1 1 0,0-1 0,0 10 0,1-12 0,0-1 0,1 1 0,-1-1 0,1 1 0,-1-1 0,1 0 0,0 1 0,0-1 0,0 0 0,0 0 0,1 0 0,-1 1 0,0-1 0,1-1 0,0 1 0,-1 0 0,1 0 0,0-1 0,0 1 0,0-1 0,0 1 0,0-1 0,0 0 0,0 0 0,0 0 0,1 0 0,-1 0 0,0 0 0,1 0 0,-1-1 0,1 0 0,-1 1 0,4-1 0,12 2 0,0-1 0,0 0 0,28-4 0,-22 2 0,28-6 0,-50 7 0,0 0 0,0 0 0,-1-1 0,1 1 0,0-1 0,0 1 0,0-1 0,0 0 0,0 0 0,-1 0 0,1 0 0,0 0 0,-1 0 0,1 0 0,-1-1 0,1 1 0,-1 0 0,0-1 0,0 0 0,1 1 0,-1-1 0,0 0 0,1-1 0,-3 2 0,1 0 0,0 0 0,0 1 0,-1-1 0,1 1 0,0-1 0,-1 0 0,1 1 0,-1-1 0,1 1 0,-1-1 0,1 1 0,-1-1 0,1 1 0,-1-1 0,1 1 0,-1-1 0,0 1 0,1 0 0,-1-1 0,0 1 0,1 0 0,-1 0 0,0 0 0,1-1 0,-1 1 0,0 0 0,0 0 0,1 0 0,-1 0 0,0 0 0,1 0 0,-1 0 0,0 0 0,0 1 0,1-1 0,-1 0 0,-1 1 0,-31 4 0,11 2 0,0 0 0,0 2 0,0 1 0,-33 21 0,2-2 0,43-24 0,0 0 0,0 0 0,1 1 0,0 1 0,0 0 0,-13 12 0,20-16 0,-1 0 0,1 1 0,0-1 0,0 1 0,0 0 0,1-1 0,-1 1 0,1 0 0,0 0 0,0 0 0,0 0 0,0 0 0,1 0 0,0 0 0,-1 0 0,2 0 0,-1 0 0,0 1 0,1-1 0,0 0 0,1 5 0,33 90 0,-27-81 0,-1 0 0,0 0 0,-2 0 0,0 1 0,-1 0 0,3 38 0,-7-32-1365,0-3-5461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1:2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24575,'1'19'0,"1"0"0,8 35 0,-5-34 0,-2 1 0,2 25 0,-2-22 0,0 1 0,2 0 0,1-1 0,1 0 0,1 0 0,18 36 0,15 47 0,-29-74 0,0 0 0,3-1 0,0-1 0,22 32 0,-35-59 0,3 4 0,0 0 0,1 0 0,-1-1 0,2 0 0,-1 0 0,13 11 0,-17-17 0,-1 0 0,1-1 0,-1 1 0,1 0 0,-1 0 0,1-1 0,0 1 0,-1-1 0,1 0 0,0 1 0,0-1 0,-1 0 0,1 0 0,0 0 0,0 0 0,-1 0 0,4-1 0,-3 0 0,1 0 0,0 0 0,-1-1 0,1 1 0,-1-1 0,1 0 0,-1 0 0,1 0 0,-1 0 0,0 0 0,0 0 0,0 0 0,2-5 0,2-1 0,0 0 0,1 0 0,-1 0 0,1 1 0,1 0 0,0 1 0,0-1 0,0 1 0,0 1 0,1 0 0,0 0 0,0 0 0,11-3 0,47-27-1365,-51 29-5461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54:2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1940 0 24575,'-2'5'0,"1"-1"0,-1 0 0,0 0 0,0 0 0,-1 0 0,0 0 0,1 0 0,-1-1 0,0 1 0,-7 5 0,-1 3 0,-21 29 0,-1-2 0,-2-2 0,-77 64 0,-436 269 0,403-278 0,-93 54 0,174-105 0,-17 9 0,50-33 0,2 1 0,-43 35 0,41-29 0,-56 34 0,-132 83 0,147-91 0,26-26-1365,25-16-5461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6:54:2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702 0 24575,'-20'2'0,"0"1"0,0 1 0,0 0 0,0 2 0,-23 9 0,0-1 0,-94 41 0,56-19 0,72-33 0,-13 5 0,0 1 0,1 1 0,0 1 0,-24 17 0,40-23 0,0 0 0,0 0 0,1 1 0,0-1 0,0 1 0,1 0 0,-1 0 0,1 0 0,1 1 0,-1-1 0,1 1 0,0 0 0,0-1 0,-1 14 0,1 10 0,0 0 0,3 34 0,0-32 0,0 772 0,-3-773 0,-9 56 0,5-56 0,-2 54 0,8 1138 0,1-554 0,-2-631 0,-11 57 0,-2 30 0,14-19 0,1-50 0,-2 0 0,-13 90 0,5-83 0,4 0 0,3 1 0,5 65 0,-1-8 0,-2 424 0,-1-516 0,-11 59 0,6-58 0,-2 56 0,9 458 0,-1-541 0,-1 0 0,1 1 0,0-1 0,1 0 0,-1 0 0,1 0 0,-1 0 0,1 1 0,0-1 0,0 0 0,0 0 0,0-1 0,1 1 0,-1 0 0,1 0 0,0-1 0,0 1 0,0-1 0,0 1 0,0-1 0,4 3 0,-1-2 0,0-1 0,0 0 0,1 0 0,-1 0 0,1-1 0,-1 0 0,1 0 0,-1 0 0,1 0 0,0-1 0,8-1 0,13 0 0,0-2 0,36-9 0,-36 7 0,0 0 0,39-1 0,141 8-1365,-184-2-5461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02:0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24357,'9460'0'0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0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1869 1 24575,'-1556'0'0,"1520"2"0,-64 12 0,29-3 0,68-11 0,-1 0 0,1 1 0,-1-1 0,1 1 0,0 0 0,-1 0 0,1 0 0,0 0 0,0 1 0,0-1 0,0 1 0,0 0 0,0 0 0,0 0 0,1 0 0,-1 0 0,1 1 0,0-1 0,-1 1 0,1-1 0,0 1 0,0 0 0,1 0 0,-1 0 0,-2 6 0,2 2 0,-1 1 0,2-1 0,-1 1 0,2 0 0,-1-1 0,3 15 0,-2-21 0,-1 18 0,0 1 0,-9 39 0,5-37 0,-2 48 0,5 4 0,6 156 0,23-53 0,-20-132 0,15 48 0,-2-10 0,-9-42 0,-6-27 0,-1-1 0,3 34 0,-4-24 0,10 45 0,-3-17 0,1 0 0,-6-33 0,-1 0 0,2 34 0,-3-20 0,8 42 0,-6-45 0,3 54 0,-10 16 0,4 79 0,10-112 0,-8-51 0,0 1 0,1 26 0,-7 114 0,4 69 0,-2-225 0,1-1 0,-1 1 0,1 0 0,0-1 0,0 1 0,0-1 0,1 1 0,-1-1 0,1 0 0,0 1 0,0-1 0,0 0 0,0 0 0,0 0 0,1 0 0,0-1 0,-1 1 0,1-1 0,0 0 0,0 1 0,0-1 0,0 0 0,1-1 0,-1 1 0,0-1 0,1 1 0,-1-1 0,1 0 0,0 0 0,3 0 0,13 2 0,0-2 0,1 0 0,-1-1 0,32-4 0,0 0 0,1011 2 0,-545 4 0,-498-3 0,0-1 0,33-8 0,-32 5 0,1 1 0,23 0 0,-34 3 0,-1 1 0,1-2 0,0 1 0,-1-1 0,0-1 0,18-6 0,-24 7 0,1 0 0,-1 0 0,0-1 0,0 0 0,0 0 0,0 0 0,0 0 0,-1 0 0,1-1 0,-1 1 0,0-1 0,0 0 0,0 0 0,0 0 0,-1 0 0,3-8 0,7-18 0,-2 0 0,-1-1 0,-2 0 0,0-1 0,-3 1 0,0-1 0,-2-33 0,-2 26 0,0-17 0,-2 0 0,-13-79 0,5 54 0,9 61 0,-2 0 0,0 0 0,0 1 0,-12-34 0,-70-201 0,4 19 0,49 110 0,9 30 0,-16-21 0,-16-71 0,15 55 0,-43-174 0,76 285-455,-1 1 0,-16-29 0,17 34-6371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0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2150 80 24575,'-676'0'0,"646"2"0,-57 9 0,56-5 0,-54 2 0,-46-11 0,-101 5 0,146 11 0,55-7 0,-59 2 0,-23-10 0,-84 4 0,67 23 0,112-23 0,1 2 0,0 0 0,0 0 0,1 2 0,-1 0 0,-17 9 0,29-12 0,0 1 0,0-1 0,0 1 0,0 0 0,1 0 0,-1 0 0,1 0 0,0 1 0,1 0 0,-1 0 0,1 0 0,0 0 0,0 0 0,0 1 0,1-1 0,0 1 0,0 0 0,1 0 0,-1 0 0,0 11 0,-2 47 0,5 64 0,2-81 0,-3 1 0,-2 0 0,-10 61 0,11-103 0,-2 4 0,2 0 0,-1 0 0,1 0 0,0 0 0,2 16 0,-1-24 0,0 0 0,1 1 0,-1-1 0,1 0 0,0 1 0,0-1 0,0 0 0,0 0 0,0 0 0,0 0 0,0 0 0,1 0 0,-1 0 0,1-1 0,-1 1 0,1 0 0,0-1 0,0 1 0,0-1 0,-1 0 0,1 1 0,1-1 0,-1 0 0,0 0 0,0-1 0,0 1 0,0 0 0,1-1 0,3 1 0,26 3 0,0-2 0,0-1 0,46-6 0,10 1 0,1804 5 0,-1851-5 0,0 0 0,0-3 0,59-17 0,-64 14 0,-24 7 0,4 0 0,-1-1 0,1-1 0,-1-1 0,15-7 0,-26 11 0,-1 0 0,1 0 0,-1 0 0,0-1 0,0 1 0,0-1 0,0 0 0,0 0 0,-1 0 0,1 0 0,-1 0 0,0-1 0,0 1 0,0-1 0,0 0 0,0 1 0,-1-1 0,0 0 0,0 0 0,0 0 0,0-4 0,0-8 0,-1 0 0,-1 0 0,0 0 0,-2 0 0,1 1 0,-2-1 0,0 1 0,-1 0 0,-1 0 0,-8-18 0,-14-20 0,-43-65 0,69 115 0,-14-21 0,0 2 0,-2 0 0,0 1 0,-1 1 0,-1 1 0,-1 1 0,-1 0 0,0 2 0,-34-19 0,1 0 0,34 20 0,0 2 0,0 1 0,-1 0 0,-1 2 0,-46-15 0,38 16-341,-1 3 0,0 1-1,-51-2 1,61 7-6485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3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255 312 24575,'21'-54'0,"-10"6"0,-6 27 0,0-1 0,3-42 0,-8 61 0,0 0 0,-1 0 0,1 0 0,0 1 0,-1-1 0,0 0 0,1 1 0,-1-1 0,0 0 0,0 1 0,-1-1 0,1 1 0,0 0 0,-1-1 0,0 1 0,1 0 0,-1 0 0,0 0 0,0 0 0,0 0 0,-1 0 0,1 1 0,0-1 0,0 1 0,-1-1 0,-4-1 0,-5-1 0,-1 0 0,1 1 0,-1 0 0,-21-1 0,-8-3 0,19 2-455,0 1 0,-46-1 0,47 5-6371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3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292 317 24575,'0'-10'0,"0"1"0,0-1 0,-1 1 0,0-1 0,-1 1 0,0-1 0,-1 1 0,0 0 0,0 0 0,-1 0 0,-7-12 0,7 11 0,0 0 0,0 0 0,1 0 0,1-1 0,-2-13 0,2 13 0,0 0 0,0 0 0,-1 1 0,-8-20 0,9 27 0,0 0 0,1 1 0,-1-1 0,0 1 0,0-1 0,0 1 0,-1-1 0,1 1 0,-1 0 0,1 0 0,-1 0 0,0 1 0,1-1 0,-1 0 0,0 1 0,0 0 0,0 0 0,0 0 0,0 0 0,-7-1 0,-3 0-151,-1 1-1,1 0 0,-1 1 0,1 1 1,-1 0-1,1 0 0,0 2 1,-24 6-1,20-3-6674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4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0 24575,'-416'0'-1365,"393"0"-5461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41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0 24575,'7'1'0,"-11"2"0,-25 5 0,-48 5 0,-32-11 1,68-2-457,-1 1 1,-79 13 0,98-9-6371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4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3 24575,'-73'-1'0,"10"0"0,0 2 0,-102 15 0,133-11-455,1-1 0,-35-2 0,43-2-6371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5:5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27 24575,'0'-4'0,"-4"-2"0,-6 0 0,-6 2 0,-4 1 0,-3 1 0,-3 1 0,0 1 0,4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1:27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1 530 24575,'1'-16'0,"0"0"0,2 0 0,4-17 0,5-38 0,-10-185 0,-3 134 0,40 192 0,-18-30 0,1 0 0,2-2 0,30 37 0,-36-57 0,0-1 0,1-1 0,0-1 0,2 0 0,34 18 0,-39-23 0,-1-1-124,0 0 0,1-1 0,1 0 0,-1-1 0,1-1 0,1-1-1,-1 0 1,1-1 0,-1-1 0,30 1 0,-26-4-6702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5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3715 24575,'1479'0'0,"-1464"-1"0,1 0 0,0 0 0,0-2 0,-1 0 0,0-1 0,22-8 0,-28 9 0,0-1 0,-1 0 0,0-1 0,0 0 0,0 0 0,0 0 0,-1-1 0,1 0 0,-2-1 0,1 0 0,11-14 0,-4-2 0,-1-1 0,13-31 0,39-77 0,-53 105 0,-1 0 0,-2-1 0,-1 0 0,-1-1 0,-1 0 0,-2 0 0,1-33 0,-4 36 0,2 1 0,6-28 0,-5 26 0,4-50 0,-9-1038 0,0 1084 0,-11-56 0,7 56 0,-3-54 0,9-407 0,-2 472 0,-1 0 0,-8-33 0,5 32 0,1-1 0,0-23 0,3 17 0,-1-1 0,-11-54 0,6 38 0,2 0 0,1 0 0,3 0 0,5-50 0,-1-9 0,-2 13 0,-3-102 0,2 189 0,-1 0 0,1 1 0,-1-1 0,0 1 0,0-1 0,0 1 0,0-1 0,-1 1 0,0-1 0,1 1 0,-1 0 0,0 0 0,-1 0 0,1 0 0,0 0 0,-1 1 0,0-1 0,1 1 0,-1-1 0,0 1 0,0 0 0,-1 0 0,1 1 0,0-1 0,0 0 0,-1 1 0,1 0 0,-1 0 0,0 0 0,-3 0 0,-14-2 0,1 2 0,0 0 0,0 1 0,-32 4 0,0 0 0,-770-3 0,425-2 0,365 4 0,-1 1 0,1 2 0,1 1 0,-47 16 0,-145 48 0,210-66 0,0-1 0,1 1 0,0 1 0,0 0 0,1 1 0,0 0 0,0 1 0,0 0 0,1 1 0,0 0 0,1 0 0,0 1 0,0 0 0,1 1 0,1 0 0,0 0 0,0 1 0,1 0 0,0 0 0,1 0 0,1 1 0,0-1 0,1 1 0,0 0 0,1 1 0,0-1 0,0 25 0,2-29 0,1 20 0,-2 0 0,-2 0 0,-8 43 0,4-28 0,2 0 0,1 0 0,3 1 0,5 52 0,-1 7 0,-5 5 0,4 119 0,11-141 0,-7-56 0,2 58 0,-6-59 0,11 55 0,-2-19 0,-4-27 0,15 51 0,-2-10 0,12 42 0,-19-77 0,-2 2 0,-1-1 0,3 56 0,0 5 0,-7-72 0,2 56 0,-9 1024 0,2-1100-305,1-1 0,0 1 0,8 27 1,-9-41 158,3 17-6680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0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1322 0 24575,'-753'0'0,"722"2"0,-55 9 0,54-5 0,-52 2 0,75-8 0,-124 6 0,121-4 0,-1 0 0,0 0 0,1 1 0,0 1 0,0 0 0,0 0 0,0 2 0,-13 7 0,21-10 0,0 0 0,0 1 0,0 0 0,0 0 0,1 0 0,0 0 0,0 1 0,0-1 0,0 1 0,1 0 0,0 0 0,0 0 0,0 0 0,0 0 0,1 0 0,0 1 0,0-1 0,0 6 0,-1 15 0,1 0 0,5 42 0,-1-15 0,-2-26 0,-2 0 0,-1-1 0,-1 1 0,-7 32 0,7-50 0,1 1 0,0 0 0,0 0 0,1-1 0,1 1 0,0 0 0,0 0 0,1 0 0,2 10 0,-2-15 0,0-1 0,1 0 0,0 0 0,0 1 0,0-1 0,0-1 0,1 1 0,0 0 0,-1-1 0,1 1 0,0-1 0,1 0 0,-1 0 0,1 0 0,-1 0 0,1-1 0,0 1 0,0-1 0,0 0 0,0 0 0,8 2 0,9 1 0,1 0 0,0-1 0,0-1 0,0-1 0,0-1 0,23-3 0,-18 2 0,0 0 0,0 2 0,40 7 0,-22-2 0,1-2 0,-1-1 0,1-3 0,49-5 0,11 1 0,1237 3 0,-1334 0 0,0 0 0,-1 0 0,1-1 0,-1 0 0,1-1 0,-1 0 0,1 0 0,-1-1 0,0 0 0,0-1 0,0 0 0,0 0 0,-1 0 0,0-1 0,0 0 0,0 0 0,0-1 0,-1 0 0,0 0 0,0-1 0,-1 1 0,0-1 0,0-1 0,0 1 0,-1 0 0,0-1 0,0 0 0,-1 0 0,0 0 0,-1-1 0,0 1 0,0-1 0,0-8 0,-1-1 0,-1 1 0,-3-32 0,1 42 0,1 1 0,-1 0 0,1 0 0,-2 0 0,1 0 0,-1 0 0,0 0 0,0 0 0,0 1 0,-9-10 0,-46-64 0,49 64 0,0 1 0,-1 0 0,-1 0 0,0 1 0,-1 1 0,0 0 0,-29-21 0,-94-46 0,115 70 0,0 1 0,-1 0 0,0 2 0,0 0 0,-26-3 0,-20-2 0,18 3 0,-95-3 0,93 11-1365,29 0-5461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0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1897 28 24575,'-20'-1'0,"0"-1"0,-33-8 0,32 6 0,0 0 0,-25-1 0,-676 3 0,353 5 0,344-1 0,1 1 0,0 1 0,0 1 0,0 2 0,-43 17 0,-4 0 0,41-12 0,0 1 0,-44 25 0,31-15 0,31-17 0,1-1 0,0 2 0,0 0 0,0 0 0,1 1 0,0 0 0,1 0 0,0 1 0,0 1 0,0-1 0,2 1 0,-1 1 0,1 0 0,1 0 0,-10 21 0,9-13 0,1 1 0,0 0 0,2 0 0,0 0 0,2 0 0,-1 31 0,3-44 0,0 0 0,1 0 0,0 0 0,0 0 0,1 0 0,0 0 0,0 0 0,1-1 0,-1 1 0,1-1 0,1 0 0,-1 0 0,1 0 0,0 0 0,1 0 0,-1-1 0,1 0 0,0 0 0,1 0 0,-1 0 0,12 6 0,25 12 0,86 32 0,-57-26 0,-52-23 0,-1-1 0,1 0 0,0-1 0,24 1 0,26 6 0,-40-6 0,0-1 0,41-1 0,-41-2 0,-1 1 0,47 8 0,-30-3 0,1-2 0,0-2 0,88-5 0,-32-1 0,604 3 0,-690-2 0,1 0 0,-1-1 0,1-1 0,-1 0 0,0-2 0,-1 1 0,20-11 0,48-16 0,-55 23 0,0-1 0,-1-2 0,0 0 0,-1-2 0,0-1 0,-1-1 0,-1-1 0,0-1 0,27-28 0,-25 21 0,-20 20 0,1 0 0,-1-1 0,0 0 0,-1 0 0,1 0 0,-1-1 0,0 0 0,-1 0 0,0 0 0,0-1 0,0 1 0,-1-1 0,0 0 0,-1 0 0,3-11 0,-4 12 0,0-1 0,0 0 0,-1 1 0,0-1 0,0 0 0,-1 1 0,1-1 0,-2 0 0,1 1 0,-1-1 0,0 1 0,-1 0 0,0-1 0,0 1 0,-1 1 0,1-1 0,-1 0 0,-1 1 0,1 0 0,-1 0 0,0 0 0,-1 0 0,1 1 0,-1 0 0,0 0 0,-1 1 0,1 0 0,-1 0 0,0 0 0,-8-3 0,-22-12 0,-93-42 0,112 55 0,0 0 0,0 0 0,-1 2 0,1 0 0,-29-1 0,12 2 0,1-2 0,-46-13 0,47 10 0,1 1 0,-65-4 0,-84 12-1365,158-1-5461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0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1143 2 24575,'-19'0'0,"-18"-1"0,1 2 0,-1 1 0,-52 11 0,43-6 0,0-2 0,0-2 0,-91-5 0,33-1 0,74 5 0,1 1 0,-1 1 0,1 2 0,0 1 0,1 1 0,-1 1 0,2 1 0,-1 2 0,2 1 0,-43 27 0,57-31 0,1-1 0,0 1 0,0 1 0,1 0 0,0 1 0,0 0 0,2 0 0,-1 1 0,-9 19 0,7-10 0,2 2 0,0-1 0,1 1 0,-8 43 0,8-27 0,2-11 0,1-1 0,1 1 0,0 30 0,3-46 0,0 1 0,2-1 0,-1 1 0,2-1 0,0 1 0,0-1 0,1 0 0,0 0 0,1 0 0,1 0 0,0-1 0,1 1 0,0-1 0,0-1 0,1 1 0,0-1 0,1 0 0,16 15 0,1-3 0,2-1 0,0-2 0,2 0 0,0-2 0,39 17 0,-23-11 0,5 0 0,1-3 0,58 16 0,-61-21 0,-33-10 0,13 4 0,0-1 0,33 5 0,-9-5 0,-5 0 0,87 2 0,721-11 0,-818-2 0,0-2 0,0-2 0,0-1 0,37-14 0,-38 12 0,4-2 0,-1-2 0,0-1 0,46-27 0,-66 32 0,-1-1 0,0-1 0,-1-1 0,0 0 0,-1-1 0,0-1 0,-2-1 0,17-21 0,-27 32 0,-1 0 0,0 0 0,-1 0 0,1-1 0,-1 1 0,0-1 0,0 1 0,-1-1 0,0 1 0,0-1 0,0 0 0,0 0 0,-1 0 0,0 1 0,0-1 0,-1 0 0,0 0 0,0 0 0,0 1 0,-1-1 0,1 0 0,-6-9 0,2 6 0,0 0 0,-1 0 0,0 0 0,-1 0 0,1 1 0,-2 0 0,1 0 0,-1 1 0,-1 0 0,1 1 0,-13-8 0,-183-98 0,121 69 0,26 6 0,44 26 0,-2 1 0,-25-13 0,-228-109 0,227 116 0,0 1 0,-1 2 0,0 2 0,-46-6 0,54 9-27,0 0 1,-35-15-1,26 8-1258,20 7-5541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1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24575,'1970'0'-1365,"-1947"0"-5461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2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24575,'1893'0'-1365,"-1871"0"-5461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2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24575,'26'2'0,"0"0"0,30 7 0,-28-4 0,44 3 0,700-6 0,-377-4 0,-58 2-1365,-315 0-5461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2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24575,'1'2'0,"0"0"0,0 0 0,0-1 0,0 1 0,0-1 0,0 1 0,0-1 0,1 1 0,-1-1 0,0 0 0,1 1 0,-1-1 0,1 0 0,0 0 0,-1 0 0,1 0 0,0 0 0,0-1 0,-1 1 0,4 0 0,38 14 0,14-2 0,0-3 0,110 6 0,120-16 0,-124-2 0,950 2-1365,-1090 0-5461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2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24575,'961'0'0,"-941"1"0,-1 1 0,35 8 0,-33-6 0,0 0 0,25 1 0,415-4 82,-223-3-1529,-215 2-5379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2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24575,'1713'0'0,"-1699"-1"-243,0-1 0,0 0 0,0 0-1,15-7 1,-27 9 94,15-5-6677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1:27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0 24575,'-479'0'-1365,"468"0"-5461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2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24575,'3'8'0,"-1"-1"0,1 0 0,0 0 0,0 0 0,1 0 0,0 0 0,6 7 0,-8-11 0,156 233 0,-137-198 0,-21-38 0,0 0 0,0 0 0,1 0 0,-1 0 0,0 0 0,0 1 0,0-1 0,0 0 0,0 0 0,0 0 0,0 0 0,1 1 0,-1-1 0,0 0 0,0 0 0,0 0 0,0 0 0,0 1 0,0-1 0,0 0 0,0 0 0,0 0 0,0 1 0,0-1 0,0 0 0,0 0 0,0 0 0,-1 1 0,1-1 0,0 0 0,0 0 0,0 0 0,0 0 0,0 1 0,0-1 0,0 0 0,0 0 0,-1 0 0,1 0 0,0 0 0,0 1 0,0-1 0,0 0 0,0 0 0,-1 0 0,1 0 0,0 0 0,0 0 0,-1 0 0,-18-13 0,8 2 0,0 0 0,1-1 0,1 0 0,0-1 0,1 0 0,0 0 0,-7-18 0,-30-46 0,38 68 0,-2 0 0,1 0 0,-1 1 0,0 1 0,-13-9 0,13 10 0,0 0 0,1-1 0,0 0 0,0-1 0,0 1 0,-9-14 0,9 11 0,18 28 0,20 32 0,-16-30 0,-1 1 0,14 31 0,-21-39 0,0-1 0,0 1 0,1-1 0,0-1 0,1 1 0,1-1 0,0-1 0,0 0 0,1 0 0,21 16 0,-1-4-1365,-18-12-5461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2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23706,'1684'26'0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3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60 24575,'-44'-15'0,"22"6"0,108 6 0,1039 4 0,-686-1 0,-573 2 0,-150-5 0,275 2-170,1 0-1,-1-1 0,1 0 1,0 0-1,-1-1 0,1 0 1,-12-7-1,7 1-6655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3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24575,'3'-1'0,"0"0"0,0 0 0,0 0 0,0-1 0,-1 1 0,1-1 0,0 1 0,-1-1 0,1 0 0,-1 0 0,4-4 0,19-11 0,4 7 0,0 1 0,1 1 0,0 2 0,0 1 0,0 2 0,1 1 0,-1 1 0,59 6 0,-87-5 0,0-1 0,0 1 0,0 1 0,0-1 0,0 0 0,1 0 0,-1 1 0,0-1 0,0 1 0,-1 0 0,1-1 0,0 1 0,0 0 0,0 0 0,0 0 0,-1 1 0,1-1 0,0 0 0,-1 1 0,1-1 0,-1 1 0,0-1 0,1 1 0,-1-1 0,0 1 0,0 0 0,0 0 0,0 0 0,0 0 0,-1 0 0,1 0 0,0 0 0,-1 0 0,1 0 0,-1 0 0,0 0 0,0 0 0,0 0 0,0 0 0,0 0 0,0 0 0,-1 0 0,1 0 0,-1 0 0,-1 3 0,-1 4 0,0-1 0,0 0 0,-1 1 0,-1-2 0,0 1 0,0-1 0,0 1 0,-1-1 0,-8 8 0,5-8 0,-1 0 0,0 0 0,-1-1 0,0 0 0,-22 9 0,20-10 0,0 1 0,0 0 0,-16 12 0,29-18 0,0 0 0,-1 0 0,1 0 0,-1 0 0,1 0 0,0 1 0,-1-1 0,1 0 0,0 0 0,0 0 0,-1 1 0,1-1 0,0 0 0,-1 1 0,1-1 0,0 0 0,0 0 0,0 1 0,-1-1 0,1 0 0,0 1 0,0-1 0,0 1 0,0-1 0,0 0 0,-1 1 0,1-1 0,0 0 0,0 1 0,0-1 0,0 1 0,0-1 0,0 0 0,0 1 0,0-1 0,1 1 0,-1-1 0,0 0 0,0 1 0,0-1 0,0 0 0,0 1 0,1-1 0,-1 0 0,1 1 0,22 7 0,29-3 0,41-7 0,55 3 0,-127 2-1365,-4 3-5461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36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24575,'109'-2'0,"120"5"0,-227-3 0,0 0 0,0 0 0,0 0 0,0 0 0,0 1 0,-1-1 0,1 1 0,0-1 0,0 1 0,0 0 0,0 0 0,-1 0 0,1 0 0,0 0 0,-1 0 0,1 0 0,-1 0 0,0 1 0,3 2 0,-3-3 0,-1 0 0,1 1 0,-1-1 0,0 0 0,0 1 0,1-1 0,-1 0 0,0 1 0,0-1 0,0 1 0,0-1 0,0 0 0,-1 1 0,1-1 0,0 0 0,-1 1 0,1-1 0,-1 0 0,1 1 0,-2 1 0,-1 1 0,1 0 0,-1 0 0,0 0 0,0 0 0,0-1 0,-1 1 0,1-1 0,-1 0 0,0 0 0,0 0 0,0-1 0,0 1 0,0-1 0,-9 3 0,-7-1 0,-1-1 0,1-2 0,-1 0 0,0 0 0,-22-4 0,104 2 0,46 1 0,-98 1 0,0 0 0,0 1 0,0 0 0,0 0 0,0 1 0,0 0 0,-1 1 0,1 0 0,11 7 0,-17-9 0,0 0 0,-1 1 0,1-1 0,-1 1 0,1-1 0,-1 1 0,0 0 0,0 0 0,0 0 0,-1 0 0,1 0 0,-1 0 0,1 1 0,-1-1 0,0 0 0,0 1 0,-1-1 0,1 1 0,-1-1 0,0 1 0,0-1 0,0 1 0,0-1 0,0 1 0,-1-1 0,0 1 0,1-1 0,-1 1 0,-2 2 0,2-1 0,-1-1 0,0 1 0,0-1 0,-1 0 0,1 1 0,-1-1 0,0-1 0,0 1 0,0 0 0,0-1 0,-1 1 0,0-1 0,1 0 0,-1 0 0,0-1 0,-1 1 0,1-1 0,0 0 0,-1 0 0,-7 2 0,1-1-91,-1-1 0,1-1 0,0 0 0,-1 0 0,1-2 0,-1 1 0,1-1 0,-1-1 0,1 0 0,0-1 0,0 0 0,0 0 0,0-1 0,-11-6 0,8 0-6735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38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24575,'2257'0'0,"-2211"5"-1365,-29 0-5461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39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24575,'0'47'0,"-1"-2"0,8 70 0,-5-100 0,1 0 0,0-1 0,1 0 0,1 1 0,0-2 0,1 1 0,0-1 0,15 24 0,-19-35 0,-1 0 0,0 0 0,1 0 0,0-1 0,-1 1 0,1 0 0,0-1 0,0 1 0,0-1 0,0 0 0,0 1 0,0-1 0,0 0 0,1 0 0,-1-1 0,0 1 0,0 0 0,1-1 0,-1 1 0,1-1 0,3 0 0,-1 0 0,0-1 0,-1 0 0,1 0 0,0 0 0,-1-1 0,1 1 0,-1-1 0,1 0 0,-1-1 0,6-3 0,1-2 0,0 0 0,-1-1 0,0 0 0,-1-1 0,0 0 0,0 0 0,8-14 0,-12 16-151,-1 0-1,1 0 0,-1-1 0,-1 0 1,0 0-1,0 0 0,0 0 1,1-16-1,-2 4-6674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3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6 0,0 5 0,0 2 0,0 3 0,5 1 0,1 0 0,-1 0 0,4 0 0,0-1 0,-1 1 0,2-5 0,-1-2 0,-2 0 0,-1 1 0,-3 2 0,-1-4-8191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4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55 24575,'-1'0'0,"0"0"0,0 0 0,0 1 0,0-1 0,0 0 0,0 0 0,0 0 0,0 0 0,0 0 0,0 0 0,0-1 0,0 1 0,0 0 0,0 0 0,0-1 0,0 1 0,0-1 0,0 1 0,0-1 0,1 1 0,-1-1 0,0 1 0,0-1 0,1 0 0,-1 1 0,0-1 0,1 0 0,-2-1 0,3 1 0,-1 0 0,1 0 0,0 0 0,0 0 0,-1 0 0,1 1 0,0-1 0,0 0 0,0 0 0,0 1 0,0-1 0,0 1 0,0-1 0,0 1 0,0-1 0,0 1 0,0 0 0,0-1 0,0 1 0,1 0 0,-1 0 0,0 0 0,0 0 0,2 0 0,75-6 0,130 6 0,-77 3 0,-78-2 0,0-3 0,74-12 0,-63 6 0,0 2 0,127 7 0,-69 2 0,-97-3-1365,-3 0-5461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5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135 445 24575,'-2'-7'0,"0"-1"0,-1 1 0,0 0 0,-1 1 0,1-1 0,-1 0 0,-6-6 0,8 9 0,-29-38 0,24 34 0,0 0 0,0-1 0,1 0 0,0-1 0,1 1 0,0-1 0,1 0 0,0 0 0,0-1 0,1 1 0,0-1 0,1 1 0,-1-16 0,1 1 0,1 11 0,0 0 0,0 0 0,2 0 0,-1 0 0,2 0 0,0 0 0,4-14 0,-5 26 0,0 0 0,0 0 0,0 0 0,0 0 0,1 0 0,-1 0 0,1 0 0,-1 1 0,1-1 0,0 1 0,-1-1 0,1 1 0,0-1 0,0 1 0,0 0 0,0 0 0,0 0 0,0 0 0,3 0 0,0 0 0,0 0 0,0 0 0,0 0 0,0 1 0,0 0 0,0 0 0,0 1 0,9 1 0,-6 0 0,0 0 0,-1 0 0,1 1 0,-1-1 0,1 2 0,-1-1 0,0 1 0,0 0 0,0 1 0,-1 0 0,8 7 0,-5-1 0,0 2 0,0-1 0,-1 1 0,-1 0 0,0 1 0,4 15 0,-8-25 0,-2 0 0,1 1 0,0 0 0,-1-1 0,0 1 0,0 0 0,-1 0 0,1-1 0,-1 1 0,0 0 0,0 0 0,-1 0 0,1-1 0,-1 1 0,0 0 0,0 0 0,-1-1 0,1 1 0,-1-1 0,0 1 0,0-1 0,-5 7 0,2-7 0,-1 0 0,1 0 0,-1 0 0,0 0 0,0-1 0,0 0 0,0 0 0,0-1 0,-1 1 0,-10 1 0,4-1 0,0-1 0,1 0 0,-1-1 0,-22 0 0,31-1-114,-1-1 1,0 1-1,1-1 0,-1 0 0,1-1 1,-1 1-1,1-1 0,0 0 0,0 0 1,0 0-1,-5-3 0,-3-6-6712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1:2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337 695 24575,'-1'0'0,"0"-1"0,-1 1 0,1-1 0,0 1 0,0-1 0,0 0 0,-1 0 0,1 1 0,0-1 0,0 0 0,0 0 0,0 0 0,1 0 0,-1 0 0,0-1 0,0 1 0,0 0 0,0-2 0,-16-31 0,9 17 0,-76-115 0,-70-129 0,148 250 0,-3-4 0,0 0 0,1-1 0,-8-25 0,15 35 0,-1 1 0,1-1 0,0 0 0,1 0 0,-1 1 0,1-1 0,0 0 0,1 0 0,-1 0 0,1 1 0,1-1 0,-1 0 0,1 1 0,4-10 0,-5 12 0,0 1 0,0-1 0,0 1 0,1 0 0,-1-1 0,1 1 0,0 0 0,-1 0 0,1 0 0,0 1 0,0-1 0,0 0 0,1 1 0,-1-1 0,0 1 0,0 0 0,1-1 0,-1 1 0,1 0 0,-1 1 0,1-1 0,0 0 0,-1 1 0,1-1 0,0 1 0,-1 0 0,1 0 0,0 0 0,-1 0 0,1 1 0,0-1 0,4 2 0,-1 0 0,0 0 0,0 0 0,-1 1 0,1-1 0,-1 1 0,1 1 0,-1-1 0,0 1 0,0 0 0,-1 0 0,1 0 0,-1 1 0,4 5 0,4 4 0,-2 1 0,1 1 0,-2 0 0,0 0 0,-1 1 0,-1 0 0,-1 0 0,0 1 0,-1 0 0,-1 0 0,0 0 0,-2 0 0,1 20 0,-3-30-100,-3 53 333,3-58-305,0-1 1,-1 1 0,1-1-1,-1 0 1,0 1 0,1-1 0,-1 0-1,0 1 1,0-1 0,-1 0-1,1 0 1,0 0 0,-1 0-1,1 0 1,-1 0 0,0-1-1,1 1 1,-1 0 0,0-1-1,-4 3 1,-3-2-6755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6:5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24575,'5'0'0,"0"4"0,5 2 0,1 4 0,-3 5 0,3-1 0,-1 3 0,-2 2 0,2-2 0,0 1 0,-3 1 0,2-2 0,0 0 0,-1 2 0,-3 1 0,3-1 0,-1-1 0,-1-3-8191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0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24575,'5'1'0,"0"1"0,0 0 0,0 0 0,0 0 0,0 0 0,0 1 0,-1 0 0,1 0 0,-1 0 0,0 1 0,0-1 0,0 1 0,5 6 0,12 9 0,-14-13 0,0-1 0,0 1 0,-1 0 0,0 1 0,0-1 0,-1 1 0,1 0 0,-2 1 0,1-1 0,-1 1 0,3 9 0,-2-6 0,0-1 0,0 1 0,1-1 0,0 0 0,1 0 0,15 17 0,-26-83 0,2 43 0,1 1 0,1-1 0,0 0 0,0 0 0,1 1 0,3-16 0,-2 24 0,-1 0 0,1 0 0,0 0 0,0 0 0,0 0 0,0 1 0,0-1 0,1 1 0,0-1 0,0 1 0,0 0 0,0 0 0,0 0 0,1 0 0,-1 1 0,1-1 0,0 1 0,-1 0 0,1 0 0,0 1 0,7-3 0,77-16 110,-35 9-1585,-35 7-5351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0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24575,'0'60'0,"4"110"0,-2-152 0,1 0 0,1 1 0,1-1 0,0 0 0,1-1 0,1 0 0,9 18 0,3 0 0,1-1 0,2-1 0,1 0 0,1-2 0,31 30 0,-36-41-79,-11-12-135,-1 0 0,1-1-1,0 0 1,0 0-1,16 9 1,-9-10-6612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1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24575,'1'1'0,"0"1"0,-1 0 0,1-1 0,0 1 0,0-1 0,0 1 0,0-1 0,0 1 0,1-1 0,-1 0 0,0 0 0,1 1 0,-1-1 0,1 0 0,-1 0 0,1 0 0,3 1 0,30 14 0,-24-12 0,1-1 0,-1-1 0,1 0 0,0 0 0,0-1 0,20-1 0,-29 0 0,0 0 0,0 0 0,0 0 0,1 0 0,-1-1 0,0 0 0,0 0 0,-1 1 0,1-2 0,0 1 0,0 0 0,0-1 0,-1 1 0,1-1 0,-1 0 0,1 1 0,-1-1 0,0-1 0,1 1 0,-1 0 0,0 0 0,0-1 0,-1 1 0,1-1 0,-1 0 0,1 0 0,-1 1 0,0-1 0,0 0 0,1-3 0,0-15 0,1 2 0,-2 19 0,-1 0 0,1 1 0,0-1 0,-1 0 0,1 1 0,-1-1 0,1 0 0,0 1 0,-1-1 0,1 1 0,-1-1 0,1 1 0,-1-1 0,1 1 0,-1 0 0,0-1 0,1 1 0,-1 0 0,0-1 0,1 1 0,-1 0 0,0-1 0,0 1 0,0 0 0,0-1 0,0 1 0,0 1 0,21 39 0,1-1 0,28 38 0,-4-6 0,-32-49 0,0 1 0,-2 1 0,-1 0 0,12 37 0,-16-38 0,-3-13 0,0 1 0,-1 0 0,0 0 0,-1 0 0,1 18 0,-3-28 0,0 1 0,0 0 0,-1-1 0,1 1 0,-1 0 0,1-1 0,-1 1 0,0-1 0,0 1 0,0-1 0,0 1 0,-1-1 0,1 0 0,0 0 0,-1 0 0,0 1 0,0-2 0,1 1 0,-1 0 0,0 0 0,-1 0 0,1-1 0,0 1 0,0-1 0,-1 0 0,1 0 0,0 0 0,-1 0 0,1 0 0,-6 1 0,-7 1 0,0 0 0,0-1 0,0-1 0,0 0 0,0-1 0,0-1 0,0 0 0,0-1 0,0 0 0,0-2 0,-16-5 0,27 7 0,0-1 0,0 0 0,0-1 0,1 1 0,-1-1 0,1 0 0,0 0 0,0 0 0,0 0 0,1 0 0,-1-1 0,1 1 0,0-1 0,0 0 0,1 1 0,-3-10 0,1 2 0,0-1 0,1 0 0,0 0 0,1 0 0,1-17 0,0 23-72,1 0 1,0 1-1,0-1 0,1 0 0,-1 1 0,1-1 0,1 1 0,-1 0 1,1-1-1,0 1 0,1 1 0,-1-1 0,1 0 0,0 1 0,1 0 1,-1 0-1,1 0 0,9-7 0,1 5-6754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12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24575,'-5'0'0,"-5"0"0,-6 0 0,-5 0 0,2 5 0,-1 0 0,-1 1 0,3 3 0,5 0-8191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1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24575,'0'4'0,"-4"2"0,-7 0 0,-4-2 0,-6-1 0,-2-1 0,2-1-8191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1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28 24575,'-37'-3'0,"37"3"0,0 0 0,0 0 0,0 0 0,0 0 0,0 0 0,-1 0 0,1 0 0,0 0 0,0 0 0,0 0 0,0 0 0,0 0 0,-1 0 0,1 0 0,0 0 0,0 0 0,0 0 0,0 0 0,0 0 0,0 0 0,0 0 0,-1 0 0,1 0 0,0-1 0,0 1 0,0 0 0,0 0 0,0 0 0,0 0 0,0 0 0,0 0 0,0 0 0,0-1 0,0 1 0,0 0 0,-1 0 0,1 0 0,0 0 0,0 0 0,0 0 0,0-1 0,0 1 0,0 0 0,0 0 0,0 0 0,0 0 0,0 0 0,0 0 0,1-1 0,-1 1 0,0 0 0,0 0 0,0 0 0,0 0 0,0 0 0,0 0 0,0-1 0,19-7 0,-7 5 0,8-2 0,-33 2 0,-248 4 0,654-1-1365,-371 0-5461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1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24575,'-1'1'0,"-1"-1"0,1 1 0,0-1 0,0 1 0,-1 0 0,1 0 0,0-1 0,0 1 0,0 0 0,0 0 0,0 0 0,0 0 0,0 0 0,1 1 0,-1-1 0,0 0 0,1 0 0,-1 0 0,0 1 0,1-1 0,0 0 0,-1 1 0,1-1 0,0 0 0,-1 1 0,1-1 0,0 3 0,-3 38 0,4-32 0,1 0 0,0 0 0,1 0 0,0 0 0,1-1 0,0 1 0,0-1 0,10 14 0,-7-10 0,0 1 0,10 27 0,9 27 91,-17-49-576,-2 0-1,7 26 1,-10-26-6341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16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24575,'12'0'0,"0"1"0,0 0 0,0 1 0,0 0 0,0 0 0,0 2 0,-1-1 0,0 2 0,0-1 0,0 1 0,0 1 0,-1 0 0,0 1 0,12 8 0,-15-8 0,0 0 0,0 1 0,0-1 0,-1 1 0,0 0 0,-1 1 0,1-1 0,-2 1 0,1 0 0,-1 1 0,-1-1 0,0 1 0,0 0 0,-1-1 0,0 1 0,0 0 0,-1 13 0,0-6 0,0 1 0,-2 0 0,0 0 0,-2-1 0,1 1 0,-7 19 0,6-30 0,0 1 0,0-1 0,0 0 0,-1 0 0,0-1 0,0 1 0,-1-1 0,0 0 0,0 0 0,0 0 0,-1-1 0,0 0 0,0 0 0,0 0 0,-1-1 0,-9 6 0,-13 5 0,-1-2 0,-58 19 0,88-32 1,0 0 0,0 0 0,0 0 0,0 0 0,0 0 0,0 0 0,0 0 0,0-1 0,0 1 0,0 0 0,-1 0 0,1 0 0,0 0 0,0 0 0,0 0 0,0 0 0,0 0-1,0 0 1,0 0 0,0 0 0,0-1 0,0 1 0,0 0 0,0 0 0,0 0 0,0 0 0,0 0 0,0 0 0,-1 0 0,1 0 0,0 0 0,0 0 0,0 0 0,0 0 0,0 0 0,0 0 0,8-6-1402,3 0-5425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18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 24575,'0'-1'0,"-1"1"0,1 0 0,0 0 0,0 0 0,-1 0 0,1 0 0,0 0 0,-1 0 0,1-1 0,0 1 0,0 0 0,-1 0 0,1 0 0,0 0 0,-1 0 0,1 0 0,0 0 0,0 1 0,-1-1 0,1 0 0,0 0 0,0 0 0,-1 0 0,1 0 0,0 0 0,0 0 0,-1 1 0,1-1 0,0 0 0,0 0 0,0 0 0,-1 0 0,1 1 0,0-1 0,0 0 0,0 0 0,-1 1 0,1-1 0,0 0 0,0 0 0,0 1 0,0-1 0,0 0 0,0 0 0,0 1 0,0-1 0,0 0 0,0 1 0,0-1 0,0 0 0,0 0 0,0 1 0,0-1 0,0 0 0,0 1 0,0-1 0,0 0 0,0 0 0,0 1 0,0-1 0,1 0 0,-1 1 0,16 10 0,15-6 0,0-1 0,-1-2 0,1-1 0,47-4 0,0 0 0,414 3-1365,-470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1:28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320 748 24575,'-3'-14'0,"0"0"0,0 0 0,-1 1 0,-1-1 0,0 1 0,-1 0 0,-1 0 0,0 1 0,-15-20 0,-9-22 0,-16-31 0,-31-69 0,70 135 0,1 0 0,2-1 0,0 0 0,1 0 0,0 0 0,0-34 0,4 43 0,-1 0 0,1 0 0,1 0 0,-1 0 0,2 0 0,4-17 0,-6 26 0,1 0 0,0 0 0,0 0 0,0 0 0,0 0 0,0 0 0,0 0 0,0 1 0,1-1 0,-1 0 0,0 1 0,1-1 0,0 1 0,-1 0 0,1-1 0,0 1 0,0 0 0,0 0 0,0 0 0,0 0 0,0 1 0,0-1 0,0 0 0,0 1 0,0-1 0,0 1 0,0 0 0,0 0 0,0 0 0,1 0 0,-1 0 0,0 0 0,0 1 0,0-1 0,3 2 0,-1-1 0,-1 0 0,1 0 0,-1 0 0,0 1 0,1-1 0,-1 1 0,0 0 0,0 0 0,0 0 0,-1 1 0,1-1 0,0 1 0,-1 0 0,0-1 0,1 1 0,-1 0 0,0 0 0,0 0 0,1 5 0,4 8 0,-1 0 0,0 0 0,2 18 0,4 6 0,-4-18 0,-1 1 0,-1 0 0,-1 0 0,-1 0 0,-1 1 0,-1 42 0,-2-60 0,0 0 0,-1 0 0,0 0 0,0 0 0,0-1 0,-1 1 0,0 0 0,0-1 0,-1 1 0,1-1 0,-1 1 0,0-1 0,-1 0 0,1 0 0,-1-1 0,0 1 0,0-1 0,-1 0 0,1 0 0,-1 0 0,0-1 0,0 1 0,0-1 0,0 0 0,-1-1 0,1 1 0,-1-1 0,1 0 0,-1-1 0,0 1 0,0-1 0,-8 1 0,1 0-170,1-1-1,-2 0 0,1 0 1,0-1-1,0-1 0,0 0 1,-15-4-1,11-1-6655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1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24575,'2'19'0,"0"0"0,1 0 0,1 0 0,1-1 0,8 22 0,9 36 0,2 5 45,-17-61-327,-1 0 0,0 1 0,-2-1 0,2 23 0,-5-21-6544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1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24575,'20'55'0,"-8"35"0,-10-60 0,2 0 0,2-1 0,11 40 0,16 28-1365,-28-80-5461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2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6 0,0 5 0,0 2 0,4-2 0,6-5 0,6-5 0,5-4 0,-2-8 0,-4-8 0,-4-3-8191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21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0,4 2 0,2 3 0,0 0 0,3-3 0,0-2 0,-2 0 0,-1 1 0,2-3 0,0-5-8191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22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24575,'0'5'0,"0"5"0,4 6 0,6 0 0,2 2 0,-2 2 0,-2-3-8191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22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24575,'0'5'0,"5"0"0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23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24575,'-5'0'0,"-5"0"0,-6 0 0,-4 0 0,-4 0 0,-2 0 0,4 0-8191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2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24575,'-4'0'0,"-6"0"0,-6 0 0,0 0-8191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2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24575,'0'4'0,"0"7"0,0 4 0,4 1 0,2 2 0,4-2 0,0 0 0,3-2 0,-1 0 0,-2-1-8191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2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1 24575,'-468'0'-1365,"446"0"-5461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2:2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24575,'42'-2'0,"56"-10"0,-56 6 0,60-2 0,-11 10 0,99-3 0,-121-11 0,-49 7 0,-1 2 0,28-2 0,477 3 81,-253 4-1527,-249-2-5380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2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 24575,'-4'0'0,"-7"0"0,-5 0 0,-4 0 0,-4 0 0,-1 0 0,-2 0 0,0 0 0,0 0 0,0 0 0,1 0 0,-1 0 0,1 0 0,0 0 0,4 0-8191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5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24575,'-9'0'0,"-1"0"0,0 0 0,0 1 0,1 1 0,-1-1 0,-16 6 0,23-5 0,0-1 0,0 1 0,0-1 0,0 1 0,1 0 0,-1 0 0,1 1 0,-1-1 0,1 0 0,0 1 0,0-1 0,0 1 0,0 0 0,1-1 0,-1 1 0,1 0 0,-1 0 0,1 0 0,0 1 0,0-1 0,0 0 0,1 0 0,-1 6 0,0-4 0,0 1 0,1-1 0,-1 0 0,1 1 0,1-1 0,-1 1 0,1-1 0,0 0 0,0 1 0,0-1 0,1 0 0,0 0 0,0 0 0,0 0 0,5 8 0,-4-10 0,1 1 0,-1-1 0,1 1 0,0-1 0,-1 0 0,1 0 0,1-1 0,-1 1 0,0-1 0,1 0 0,-1 0 0,1 0 0,0-1 0,-1 0 0,1 0 0,0 0 0,8 0 0,-7 0 0,-1 0 0,1-1 0,0 0 0,0 0 0,-1 0 0,1-1 0,0 1 0,-1-2 0,1 1 0,-1 0 0,11-5 0,-14 4 0,1 0 0,0 0 0,-1 0 0,0-1 0,1 1 0,-1-1 0,0 1 0,0-1 0,-1 0 0,1 0 0,0 0 0,-1 0 0,0 0 0,0 0 0,0 0 0,0 0 0,0 0 0,0-1 0,-1 1 0,0 0 0,0-7 0,-1-19 0,0 23 0,0 1 0,1 0 0,-1 0 0,2-1 0,-1 1 0,2-10 0,25 49 0,-23-27-58,7 14-129,0-1 0,2 0 1,0-1-1,1 0 0,1-1 1,30 28-1,-33-36-6639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5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24575,'571'0'-1365,"-549"0"-5461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5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24575,'0'5'0,"5"0"0,1 5 0,4 5 0,0 4 0,4-1 0,-2 1 0,2-3 0,-1 0 0,-3 2 0,1-2 0,-1 1 0,2-3 0,-1 1 0,-3 2 0,3 2 0,-2 3 0,-2-2-8191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55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5 0,4 0 0,2 1 0,0 3 0,-2 2 0,4-2 0,4-5 0,5-6 0,4-3 0,-2-7 0,1-4 0,0-1 0,-2-4 0,-4-4 0,-6-1-8191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55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24575,'1'8'0,"0"-1"0,1 0 0,0 1 0,0-1 0,0 0 0,1 0 0,7 12 0,8 22 0,-8-9 0,0 0 0,3-2 0,0 1 0,29 46 0,-25-43-1365,-11-17-5461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5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24575,'2'4'0,"0"-1"0,1 0 0,-1 0 0,1 0 0,-1-1 0,1 1 0,0 0 0,0-1 0,0 0 0,0 0 0,1 0 0,3 2 0,7 6 0,154 103 0,-162-110 0,1 2 17,1 0 0,0-1 1,0-1-1,0 1 0,0-1 0,10 2 0,-17-5-53,1 1 0,-1-1-1,1 0 1,-1 0 0,1 0 0,0 0-1,-1 0 1,1 0 0,-1 0 0,1 0 0,-1-1-1,1 1 1,-1 0 0,0-1 0,1 1-1,-1-1 1,1 0 0,-1 1 0,0-1 0,0 0-1,1 0 1,-1 0 0,0 0 0,0 0 0,0 0-1,0 0 1,0-1 0,0 1 0,0 0-1,0 0 1,-1-1 0,1 1 0,0-1 0,-1 1-1,1 0 1,-1-1 0,0 1 0,1-1-1,-1 1 1,0-3 0,2-15-6790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7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24575,'-3'28'0,"0"1"0,-2-1 0,-1 0 0,-1-1 0,-15 37 0,-6 23 0,17-40 0,-9 81 0,16-106-1365,-2-5-5461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2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24575,'0'-1'0,"1"0"0,-1 0 0,1-1 0,-1 1 0,1 0 0,-1 0 0,1 0 0,0 0 0,0 0 0,-1 0 0,1 0 0,0 1 0,0-1 0,0 0 0,0 0 0,0 1 0,0-1 0,0 0 0,1 1 0,-1-1 0,0 1 0,0 0 0,0-1 0,1 1 0,-1 0 0,0 0 0,2-1 0,40-4 0,-38 5 0,17 1 0,0 1 0,0 1 0,-1 1 0,1 0 0,-1 2 0,0 1 0,22 9 0,-39-15 0,-1 1 0,1-1 0,-1 1 0,0 0 0,1-1 0,-1 2 0,0-1 0,0 0 0,-1 0 0,1 1 0,0 0 0,-1-1 0,1 1 0,-1 0 0,0 0 0,0 0 0,0 1 0,-1-1 0,3 7 0,-3-7 0,-1 0 0,0-1 0,0 1 0,-1 0 0,1-1 0,0 1 0,-1-1 0,0 1 0,0-1 0,1 1 0,-2-1 0,1 1 0,0-1 0,0 0 0,-1 1 0,1-1 0,-1 0 0,0 0 0,1 0 0,-1 0 0,0-1 0,0 1 0,0 0 0,0-1 0,-1 1 0,1-1 0,0 0 0,-5 2 0,-10 5 0,-1 0 0,0-1 0,-28 7 0,37-11 0,0-1 0,0 0 0,0-1 0,0 0 0,0-1 0,0 0 0,0 0 0,0 0 0,-13-4 0,22 4 0,-1 0 0,1 0 0,-1 0 0,1 0 0,-1 0 0,1 0 0,-1 0 0,1 0 0,0 0 0,-1 0 0,1 0 0,-1-1 0,1 1 0,0 0 0,-1 0 0,1 0 0,-1-1 0,1 1 0,0 0 0,-1-1 0,1 1 0,0 0 0,0-1 0,-1 1 0,1 0 0,0-1 0,0 1 0,-1 0 0,1-1 0,0 1 0,0-1 0,0 1 0,0-1 0,13-6 0,24 1 0,-23 5 0,0 0 0,-1 1 0,1 1 0,0 0 0,-1 1 0,1 1 0,23 7 0,-33-9 0,-1 1 0,0-1 0,1 1 0,-1 0 0,0-1 0,0 1 0,0 1 0,0-1 0,0 0 0,-1 1 0,1 0 0,-1-1 0,1 1 0,-1 0 0,0 0 0,0 0 0,-1 1 0,1-1 0,-1 0 0,1 1 0,-1-1 0,0 1 0,0-1 0,0 1 0,-1-1 0,1 1 0,-1 0 0,0-1 0,0 1 0,0 0 0,-1-1 0,1 1 0,-1 0 0,-1 4 0,-1-2 0,1-1 0,0 1 0,-1-1 0,0 1 0,-1-1 0,1 0 0,-1 0 0,0 0 0,0-1 0,0 1 0,-1-1 0,1 0 0,-1 0 0,0-1 0,0 1 0,-1-1 0,1-1 0,-8 4 0,5-2 0,0-1 0,-1 1 0,0-1 0,0-1 0,0 0 0,0 0 0,0-1 0,0 0 0,0-1 0,-1 0 0,-14-2 0,20 2-97,-1-1-1,1 0 1,-1-1-1,1 1 1,-1-1-1,1 0 1,0 0-1,0 0 1,0 0-1,0-1 1,0 0-1,1 1 0,-6-6 1,-2-7-6729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21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34 24575,'0'0'0,"-1"0"0,1 1 0,0-1 0,0 0 0,-1 0 0,1 0 0,0 0 0,0 0 0,-1 0 0,1 0 0,0 0 0,-1 0 0,1 0 0,0 0 0,0 0 0,-1 0 0,1 0 0,0 0 0,0 0 0,-1 0 0,1 0 0,0 0 0,0 0 0,-1 0 0,1-1 0,0 1 0,0 0 0,-1 0 0,1 0 0,0 0 0,0-1 0,0 1 0,-1 0 0,1 0 0,0 0 0,0-1 0,0 1 0,0 0 0,0 0 0,-1-1 0,1 1 0,0 0 0,0 0 0,0-1 0,0 1 0,0 0 0,0 0 0,0-1 0,0 1 0,0 0 0,0-1 0,0 1 0,0 0 0,0 0 0,0-1 0,0 1 0,0 0 0,0 0 0,1-1 0,-1 1 0,0 0 0,0 0 0,0-1 0,0 1 0,17-11 0,16 5 0,0 2 0,0 2 0,1 1 0,50 5 0,4-1 0,41-3-1365,-107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2:2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310 203 24575,'-2'-48'0,"1"34"0,0-1 0,0 1 0,2-1 0,0 1 0,0-1 0,7-24 0,-7 37 0,0 0 0,0 1 0,0-1 0,0 0 0,0 1 0,0-1 0,1 0 0,-1 1 0,1 0 0,-1-1 0,1 1 0,-1 0 0,1 0 0,0 0 0,0 0 0,-1 0 0,1 0 0,0 0 0,0 1 0,0-1 0,0 1 0,0-1 0,0 1 0,0 0 0,0-1 0,0 1 0,0 1 0,0-1 0,0 0 0,0 0 0,0 1 0,0-1 0,0 1 0,0-1 0,0 1 0,0 0 0,0 0 0,2 1 0,1 0 0,1 1 0,-1 0 0,1 0 0,-1 0 0,0 0 0,0 1 0,-1 0 0,1 0 0,-1 0 0,0 1 0,0-1 0,4 6 0,-8-9 0,1 1 0,-1-1 0,1 1 0,-1-1 0,0 1 0,1-1 0,-1 1 0,0-1 0,0 1 0,0-1 0,0 1 0,0-1 0,0 1 0,-1-1 0,1 1 0,0-1 0,-1 0 0,1 1 0,-1-1 0,0 1 0,1-1 0,-1 0 0,0 0 0,0 1 0,0-1 0,0 0 0,0 0 0,0 0 0,0 0 0,0 0 0,0 0 0,0 0 0,-1 0 0,1-1 0,0 1 0,-1 0 0,1-1 0,0 1 0,-3 0 0,-4 2 0,-1 0 0,1 0 0,0-1 0,-1 0 0,-12 2 0,-21-4 0,31-1 0,0 1 0,0 0 0,1 1 0,-20 3 0,28-3 0,-1-1 0,1 1 0,0 0 0,-1 0 0,1 0 0,0 0 0,0 0 0,0 1 0,0-1 0,0 1 0,0-1 0,1 1 0,-1 0 0,0 0 0,1 0 0,-1 0 0,1 0 0,0 0 0,-1 0 0,1 0 0,0 0 0,0 0 0,1 1 0,-1-1 0,0 5 0,0 1 0,1-1 0,0 1 0,0 0 0,1 0 0,0 0 0,0 0 0,1-1 0,4 12 0,-4-13 0,0 0 0,0 0 0,-1 0 0,0 1 0,0-1 0,0 0 0,-1 1 0,0-1 0,0 1 0,0-1 0,-1 0 0,-2 8 0,1-10 0,0-1 0,-1 1 0,1-1 0,-1 0 0,0 0 0,0 0 0,0 0 0,0-1 0,-1 1 0,1-1 0,-1 0 0,1 0 0,-1 0 0,0 0 0,0-1 0,0 1 0,-5 0 0,-2 2 0,0-1 0,0-1 0,-1 0 0,1-1 0,-13 1 0,21-2-45,0 0-1,0 0 1,0 0-1,-1-1 1,1 1-1,0-1 1,0 0-1,0 0 1,0 0-1,0 0 1,1 0-1,-1-1 1,0 1-1,0-1 1,1 0-1,-1 1 1,1-1-1,0 0 1,-1-1-1,1 1 1,0 0-1,0-1 1,1 1-1,-1-1 0,0 0 1,1 1-1,-1-1 1,1 0-1,-1-4 1,-2-11-6781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2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24575,'-16'0'0,"-2"0"0,0 0 0,0 1 0,-1 0 0,-26 7 0,43-8 0,0 1 0,-1-1 0,1 1 0,0 0 0,0-1 0,0 1 0,-1 0 0,1 0 0,0 0 0,0 1 0,0-1 0,1 0 0,-1 1 0,0 0 0,0-1 0,1 1 0,-1 0 0,1 0 0,0-1 0,-1 1 0,1 0 0,0 1 0,0-1 0,0 0 0,0 0 0,1 0 0,-1 0 0,0 1 0,1-1 0,0 0 0,0 1 0,-1-1 0,1 0 0,0 1 0,1-1 0,-1 0 0,0 1 0,1-1 0,-1 0 0,1 0 0,0 1 0,0-1 0,2 4 0,-1-3 0,-1 0 0,1 0 0,1 0 0,-1-1 0,0 1 0,1-1 0,-1 1 0,1-1 0,0 0 0,-1 0 0,1 0 0,0 0 0,0 0 0,1-1 0,-1 0 0,0 1 0,0-1 0,1 0 0,-1-1 0,1 1 0,-1 0 0,1-1 0,-1 0 0,4 0 0,-2 0 0,-1 0 0,0 0 0,1 0 0,-1 0 0,0-1 0,1 0 0,-1 0 0,0 0 0,0-1 0,0 1 0,1-1 0,-2 0 0,1 0 0,0 0 0,0-1 0,-1 1 0,1-1 0,5-6 0,3-12 0,7-7 0,-18 28 0,1 1 0,-1 0 0,1 0 0,-1 0 0,0 0 0,1 0 0,-1 1 0,0-1 0,0 0 0,0 1 0,0-1 0,0 0 0,0 1 0,0 0 0,1 2 0,17 29 0,11 25-28,-9-20-641,21 55 1,-37-76-6158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25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24575,'12'1'0,"0"0"0,0 1 0,-1 0 0,1 1 0,-1 0 0,1 1 0,-1 0 0,0 1 0,13 8 0,15 11 0,39 30 0,-46-31 0,-17-11-95,-7-6-159,0 0 0,0-1 0,0 0 0,17 8 0,-16-11-6572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2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24575,'-1'12'0,"-1"0"0,0 0 0,0 0 0,-1 0 0,-1 0 0,-8 16 0,7-14 0,0 0 0,0 0 0,-4 28 0,-20 112 0,27-144-195,0 0 0,0 0 0,-1 0 0,0-1 0,-1 1 0,-5 9 0,0-6-6631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5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49 185 24575,'-1'-8'0,"0"-1"0,-1 1 0,0 0 0,0 0 0,-1-1 0,0 2 0,0-1 0,-6-9 0,6 12 0,0-1 0,0 1 0,0-1 0,1 0 0,0 0 0,0 0 0,1 0 0,-1-1 0,2 1 0,-1 0 0,0 0 0,1-1 0,1-9 0,-1 16 0,0 0 0,0-1 0,0 1 0,0 0 0,0-1 0,0 1 0,0 0 0,0-1 0,1 1 0,-1 0 0,0-1 0,0 1 0,0 0 0,0-1 0,1 1 0,-1 0 0,0-1 0,0 1 0,1 0 0,-1 0 0,0 0 0,0-1 0,1 1 0,-1 0 0,0 0 0,1 0 0,-1-1 0,0 1 0,1 0 0,-1 0 0,0 0 0,1 0 0,-1 0 0,0 0 0,1 0 0,-1 0 0,1 0 0,-1 0 0,0 0 0,1 0 0,-1 0 0,0 0 0,1 0 0,-1 0 0,0 0 0,1 1 0,19 15 0,10 28 0,43 150 0,-70-188 0,-1-1 0,0 0 0,-1 1 0,1-1 0,-1 1 0,0-1 0,0 1 0,0 0 0,-1-1 0,0 1 0,0 0 0,-1 0 0,0-1 0,0 1 0,0-1 0,0 1 0,-1-1 0,0 1 0,0-1 0,-4 6 0,2-3 0,-2 0 0,1-1 0,-1 0 0,0-1 0,0 1 0,-1-1 0,0 0 0,0-1 0,-1 0 0,1 0 0,-1 0 0,-9 3 0,18-8 0,-1 0 0,0 0 0,0 0 0,0 0 0,0 0 0,1 0 0,-1 0 0,0 0 0,0 0 0,0 0 0,0 0 0,1 1 0,-1-1 0,0 0 0,0 0 0,0 0 0,0 0 0,0 0 0,0 0 0,1 0 0,-1 0 0,0 1 0,0-1 0,0 0 0,0 0 0,0 0 0,0 0 0,0 0 0,0 1 0,0-1 0,0 0 0,1 0 0,-1 0 0,0 0 0,0 1 0,0-1 0,0 0 0,0 0 0,0 0 0,0 0 0,0 1 0,-1-1 0,1 0 0,0 0 0,0 0 0,0 0 0,0 1 0,0-1 0,0 0 0,0 0 0,0 0 0,0 0 0,0 0 0,-1 1 0,34 2 0,40-3 0,35-1-1365,-85 1-5461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5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672 1 24575,'-649'0'-1365,"627"0"-5461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5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31 24575,'4'-3'0,"-13"-4"0,-15-3 0,3 6 0,0 1 0,-32 0 0,47 3 0,0 0 0,0 0 0,0 0 0,0 1 0,0 0 0,0 0 0,0 1 0,1 0 0,-1 0 0,0 0 0,1 0 0,0 1 0,-9 6 0,13-9 0,0 0 0,0 1 0,0 0 0,0-1 0,1 1 0,-1-1 0,0 1 0,0 0 0,0 0 0,1-1 0,-1 1 0,0 0 0,1 0 0,-1 0 0,1 0 0,-1 0 0,1 0 0,-1 0 0,1 0 0,0 0 0,0 0 0,-1 0 0,1 0 0,0 0 0,0 0 0,0 0 0,0 0 0,0 0 0,0 1 0,0-1 0,0 0 0,1 0 0,-1 0 0,0 0 0,1 0 0,-1 0 0,1 0 0,-1 0 0,1 0 0,-1-1 0,1 1 0,0 0 0,-1 0 0,1 0 0,0 0 0,0-1 0,0 1 0,-1 0 0,1-1 0,0 1 0,0-1 0,0 1 0,0-1 0,0 1 0,0-1 0,0 0 0,0 0 0,0 1 0,2-1 0,7 3 0,0 0 0,1-1 0,-1 0 0,19 0 0,6 0 0,-18-1 0,1 1 0,-1-2 0,0-1 0,1 0 0,-1-1 0,27-7 0,-29 2 0,-1 2 0,-7 25 0,-6-11 12,1 0 0,1 1 0,-1-1 0,2 0 0,-1 0 0,1 0 0,0-1 0,1 1 0,7 8 0,-9-12-99,0-1-1,1 0 1,0 1 0,0-1-1,0 0 1,0-1 0,0 1-1,1-1 1,0 0-1,0 0 1,0 0 0,0-1-1,0 0 1,0 0 0,1 0-1,7 1 1,7-1-6739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5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24575,'1'4'0,"0"-1"0,1 1 0,-1-1 0,1 1 0,0-1 0,0 1 0,0-1 0,0 0 0,1 0 0,-1 0 0,1 0 0,0 0 0,4 3 0,9 11 0,-3 1 0,0-1 0,1 0 0,1-1 0,1 0 0,0-1 0,20 13 0,93 74 0,-115-90-1365,-3-1-5461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8:54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24575,'-1'1'0,"0"-1"0,0 0 0,0 1 0,0-1 0,1 1 0,-1-1 0,0 1 0,0-1 0,0 1 0,0-1 0,1 1 0,-1 0 0,0-1 0,1 1 0,-1 0 0,0 0 0,1 0 0,-1 0 0,1-1 0,0 1 0,-1 0 0,1 0 0,0 0 0,-1 0 0,1 1 0,-9 33 0,6-18 0,-19 74 0,18-67 0,-1 0 0,-12 32 0,4-16-156,3 0-1,-9 59 1,14-71-740,1-9-5930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1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24575,'0'-2'0,"0"1"0,1 0 0,-1 0 0,1 0 0,0 0 0,-1 0 0,1 0 0,0 0 0,0 0 0,-1 0 0,1 0 0,0 0 0,0 1 0,0-1 0,0 0 0,0 0 0,0 1 0,0-1 0,0 1 0,1-1 0,-1 1 0,0 0 0,0-1 0,0 1 0,0 0 0,1 0 0,1 0 0,39-5 0,-37 5 0,6-1 0,0 2 0,0-1 0,0 1 0,0 1 0,0 0 0,-1 1 0,1 0 0,-1 0 0,15 8 0,-21-10 0,0 1 0,-1 0 0,1 0 0,-1 0 0,1 1 0,-1-1 0,0 1 0,0 0 0,0 0 0,0 0 0,-1 0 0,1 0 0,-1 0 0,0 1 0,0-1 0,0 1 0,0 0 0,0 0 0,-1-1 0,0 1 0,0 0 0,0 0 0,0 0 0,-1 0 0,1 1 0,-1-1 0,0 0 0,-1 6 0,0-6 0,-1 1 0,0-1 0,1 0 0,-2 0 0,1 0 0,0 0 0,-1-1 0,1 1 0,-1-1 0,0 1 0,-1-1 0,1 0 0,0 0 0,-1 0 0,0-1 0,1 1 0,-1-1 0,-8 4 0,8-4 0,1-1 0,0 1 0,-1-1 0,1 1 0,-1-1 0,0 0 0,1-1 0,-1 1 0,0 0 0,0-1 0,0 0 0,1 0 0,-1 0 0,0-1 0,0 1 0,1-1 0,-1 0 0,0 0 0,1 0 0,-1 0 0,0-1 0,-5-2 0,10-1 0,12 2 0,13 3 0,-23 1 0,13 2 0,-1 0 0,0 1 0,0 1 0,24 12 0,-36-16 0,0 0 0,-1 1 0,0-1 0,1 1 0,-1-1 0,0 1 0,0 0 0,1 0 0,-1 0 0,-1 0 0,1 0 0,0 1 0,-1-1 0,1 0 0,-1 1 0,1-1 0,-1 1 0,0-1 0,0 1 0,0 0 0,-1 0 0,1-1 0,-1 1 0,1 0 0,-1 0 0,0 0 0,0 0 0,0-1 0,-1 1 0,1 0 0,-1 0 0,1-1 0,-1 1 0,-1 3 0,0-2 5,-1 0 1,1 0-1,-1 0 0,0 0 0,0 0 0,0-1 1,-1 1-1,1-1 0,-1 0 0,0 0 1,0 0-1,0-1 0,0 1 0,0-1 0,-1 0 1,1 0-1,-1 0 0,1-1 0,-1 0 0,0 0 1,1 0-1,-7 0 0,6 0-67,1 0 0,-1-1 0,1 0 0,-1 1 1,0-2-1,1 1 0,-1 0 0,1-1 0,-1 0 0,1 0 0,0 0 0,-1-1 1,1 0-1,0 0 0,0 0 0,0 0 0,0 0 0,0-1 0,0 1 0,1-1 1,-1 0-1,1-1 0,-4-3 0,-1-8-6764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12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0 24575,'-416'0'-1365,"394"0"-5461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2:2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24575,'-4'0'0,"-6"0"0,-6 0 0,-4 0 0,1 0-8191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1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24575,'-57'-1'0,"-66"3"0,121-2 0,-1 0 0,1 0 0,-1 1 0,1-1 0,0 1 0,-1 0 0,1-1 0,-1 1 0,1 0 0,0 0 0,0 1 0,0-1 0,0 0 0,0 1 0,0 0 0,0-1 0,0 1 0,0 0 0,1 0 0,-1 0 0,1 0 0,-1 0 0,1 0 0,0 0 0,0 0 0,0 1 0,0-1 0,0 0 0,1 1 0,-1-1 0,1 1 0,-1-1 0,1 1 0,0 3 0,0-2 0,0 0 0,1 0 0,-1 0 0,1 0 0,0 0 0,0 0 0,0 0 0,1 0 0,-1 0 0,1-1 0,0 1 0,0-1 0,0 1 0,1-1 0,-1 0 0,1 0 0,0 0 0,0 0 0,0 0 0,6 4 0,4 1 0,1-1 0,-1-1 0,2 0 0,21 6 0,-29-10 0,0 0 0,-1-1 0,1 0 0,0 0 0,0 0 0,0-1 0,0 0 0,0-1 0,-1 0 0,1 0 0,0 0 0,9-4 0,-14 4 0,1-1 0,-1 1 0,1-1 0,-1 0 0,0 0 0,0 0 0,1 0 0,-2 0 0,1-1 0,0 1 0,0-1 0,-1 1 0,1-1 0,-1 0 0,0 1 0,0-1 0,0 0 0,0 0 0,0 0 0,-1 0 0,1 0 0,-1-4 0,1-8 0,0-1 0,-4-28 0,3 39 0,12 34 0,0 0 0,3-1 0,30 46 0,48 56 0,-48-44-1365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1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24575,'0'0'0,"-1"1"0,1-1 0,0 1 0,-1-1 0,1 1 0,-1 0 0,1-1 0,0 1 0,-1-1 0,1 1 0,0 0 0,-1-1 0,1 1 0,0 0 0,0-1 0,0 1 0,0 0 0,0 0 0,0-1 0,0 1 0,0 0 0,0-1 0,0 1 0,0 0 0,0-1 0,0 1 0,1 0 0,-1-1 0,0 1 0,0 0 0,1-1 0,-1 1 0,1-1 0,-1 1 0,0 0 0,1 0 0,14 31 0,-14-30 0,13 21 0,1-1 0,0 0 0,2-1 0,1-1 0,1-1 0,28 24 0,8 8 0,-31-29 0,1-2 0,43 28 0,-67-47 3,0 0 1,0 0-1,0 0 0,0-1 0,0 1 0,0 0 0,0-1 0,0 1 1,1 0-1,-1-1 0,0 0 0,0 1 0,1-1 0,-1 0 1,0 1-1,1-1 0,-1 0 0,0 0 0,1 0 0,-1 0 0,0 0 1,1-1-1,-1 1 0,0 0 0,0-1 0,1 1 0,-1-1 0,0 1 1,0-1-1,1 1 0,-1-1 0,0 0 0,0 0 0,0 1 1,0-1-1,0 0 0,1-1 0,0-2-138,0 0 0,0 0 0,-1 0 0,1 0 0,-1 0 0,0 0 0,0-1 0,0 1 0,-1 0 0,1-6 0,0-12-6691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1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0 24575,'-13'15'0,"1"1"0,1 0 0,0 1 0,1 0 0,1 1 0,1-1 0,-11 35 0,-18 35 0,-30 59 0,47-115 0,-44 50 0,26-35 0,-1-2-1365,27-34-5461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3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24575,'0'-1'0,"1"0"0,-1 0 0,0 0 0,1 0 0,-1 1 0,1-1 0,-1 0 0,1 0 0,-1 0 0,1 0 0,-1 0 0,1 1 0,0-1 0,0 0 0,-1 1 0,1-1 0,0 0 0,0 1 0,0-1 0,0 1 0,-1-1 0,1 1 0,0 0 0,0-1 0,0 1 0,0 0 0,0 0 0,0 0 0,0-1 0,0 1 0,0 0 0,0 0 0,2 1 0,34 3 0,-23 2 0,0 1 0,-1 1 0,23 16 0,-24-15 0,1-1 0,0 0 0,22 10 0,-33-17 0,1-1 0,-1 1 0,1 0 0,-1 0 0,0 0 0,1 0 0,-1 0 0,0 1 0,0-1 0,0 1 0,0 0 0,0-1 0,0 1 0,-1 0 0,1 0 0,0 0 0,-1 0 0,1 0 0,-1 1 0,0-1 0,0 0 0,0 1 0,0-1 0,0 0 0,-1 1 0,1-1 0,-1 1 0,1 0 0,-1-1 0,0 1 0,0-1 0,0 1 0,0-1 0,-1 1 0,1 0 0,-1-1 0,1 1 0,-1-1 0,0 0 0,0 1 0,0-1 0,-3 4 0,0 2 0,-1-1 0,0 0 0,0 0 0,-1-1 0,1 1 0,-1-1 0,-1-1 0,1 1 0,-1-1 0,0 0 0,-14 7 0,6-6 0,2 0 0,29 0 0,8-1 0,1 1 0,-1 1 0,-1 1 0,1 1 0,28 16 0,-40-18 0,0 0 0,-1 0 0,0 1 0,12 13 0,-21-20 0,-1 1 0,1-1 0,-1 1 0,1 0 0,-1 0 0,0 0 0,0 0 0,0 0 0,0 0 0,0 0 0,0 0 0,0 0 0,-1 0 0,1 5 0,-1-6 0,0 0 0,-1 1 0,1-1 0,0 1 0,-1-1 0,0 0 0,1 1 0,-1-1 0,0 0 0,0 1 0,1-1 0,-1 0 0,0 0 0,0 0 0,-1 0 0,1 0 0,0 0 0,0 0 0,0 0 0,-1-1 0,1 1 0,0 0 0,-1-1 0,1 1 0,-3 0 0,-18 7 0,0-1 0,0-1 0,-1-1 0,0-1 0,0-1 0,0-1 0,-1-1 0,1-1 0,-29-3 0,31-1-1365,4-2-5461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3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1 24575,'-31'2'0,"-1"1"0,1 2 0,-43 11 0,43-8 0,0-1 0,-1-2 0,-43 2 0,-210-8-1365,263 1-5461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3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30 24575,'-1'-1'0,"1"0"0,-1 0 0,1-1 0,-1 1 0,1 0 0,-1 0 0,0 0 0,0 0 0,1 0 0,-1 0 0,0 0 0,0 1 0,0-1 0,0 0 0,0 0 0,0 1 0,0-1 0,0 0 0,0 1 0,0-1 0,-1 1 0,1 0 0,0-1 0,0 1 0,0 0 0,-1 0 0,-1-1 0,-40-4 0,38 5 0,-54-3 0,-93 6 0,150-2 0,-1-1 0,1 0 0,-1 1 0,1 0 0,-1 0 0,1 0 0,-1 0 0,1 0 0,0 0 0,-1 0 0,1 1 0,0-1 0,0 1 0,0 0 0,0 0 0,0 0 0,0 0 0,1 0 0,-1 0 0,1 0 0,-1 0 0,1 0 0,0 1 0,0-1 0,0 1 0,0-1 0,0 1 0,1-1 0,-1 1 0,1-1 0,0 1 0,-1 0 0,1 2 0,0-1 0,0 1 0,0-1 0,1 0 0,-1 0 0,1 0 0,0 1 0,0-1 0,1 0 0,-1 0 0,1 0 0,0-1 0,-1 1 0,2 0 0,-1-1 0,0 1 0,1-1 0,0 0 0,0 1 0,0-2 0,4 5 0,5-1 0,0 0 0,1-1 0,0 0 0,0-1 0,0 0 0,0-1 0,1 0 0,-1-2 0,1 1 0,0-1 0,-1-1 0,1-1 0,15-2 0,-26 3 0,1-1 0,-1 1 0,1-1 0,-1 0 0,0 0 0,1-1 0,-1 1 0,0-1 0,0 1 0,0-1 0,0 0 0,0 0 0,0 0 0,-1-1 0,4-2 0,25-44 0,-27 41 0,-1 1 0,1 0 0,1 1 0,-1-1 0,1 1 0,7-7 0,12 50 0,-18-24 0,2 1-124,1-1 0,0 1 0,1-1 0,0-1 0,1 0 0,1 0-1,-1-1 1,2-1 0,0 0 0,25 15 0,-22-18-6702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3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 24575,'-519'0'-1365,"497"0"-5461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3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1 24575,'-493'0'-1365,"471"0"-5461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5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24575,'0'17'0,"0"-1"0,1 1 0,1-1 0,1 1 0,0-1 0,1 0 0,0 0 0,2 0 0,0 0 0,0-1 0,11 16 0,-13-24 0,0 0 0,0 0 0,1 1 0,0-1 0,0-1 0,9 10 0,-11-14 0,1 1 0,0-1 0,-1 0 0,1 0 0,0 0 0,0 0 0,0-1 0,0 0 0,1 0 0,-1 0 0,0 0 0,0-1 0,7 1 0,-6-1 0,1 0 0,-1 0 0,1 0 0,0-1 0,-1 0 0,0 0 0,1 0 0,-1 0 0,0-1 0,1 0 0,-1 0 0,0-1 0,0 0 0,-1 1 0,1-2 0,-1 1 0,1 0 0,-1-1 0,6-6 0,-4 2 0,0 0 0,0-1 0,-1 0 0,0 0 0,0 0 0,-1-1 0,-1 1 0,1-1 0,2-15 0,-2 23 0,2 11 0,7 16 0,-11-21 0,34 84 0,-27-62 0,1-1 0,14 25 0,59 99 0,-57-88 0,-10-19 0,-13-38-1365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5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36 213 24575,'23'0'0,"1"1"0,28 5 0,-43-4 0,-1 0 0,1 0 0,-1 1 0,1 0 0,-1 1 0,0 0 0,0 0 0,-1 0 0,9 7 0,42 28 0,-44-30 0,0 0 0,0 1 0,21 20 0,-31-26 0,0 1 0,0 0 0,0 1 0,0-1 0,-1 1 0,0 0 0,0-1 0,-1 1 0,0 1 0,0-1 0,0 0 0,0 0 0,0 10 0,-1-8 0,0-1 0,-1 0 0,0 1 0,0-1 0,-1 0 0,0 1 0,0-1 0,0 0 0,-1 0 0,-3 8 0,4-12 0,-1 0 0,0 0 0,0 0 0,0 0 0,0-1 0,0 1 0,-1-1 0,1 1 0,-1-1 0,1 0 0,-1 0 0,0 0 0,0 0 0,0 0 0,0-1 0,0 0 0,0 1 0,-1-1 0,1 0 0,0 0 0,-1-1 0,1 1 0,-5-1 0,-33 3 0,0-2 0,-60-8 0,98 7 0,0 0 0,0 0 0,1 0 0,-1-1 0,0 1 0,1-1 0,-1 0 0,1 0 0,-1 0 0,1 0 0,-1 0 0,1-1 0,0 1 0,-1-1 0,1 1 0,0-1 0,0 0 0,0 0 0,0 0 0,1 0 0,-1 0 0,0 0 0,1 0 0,0-1 0,-1 1 0,1-1 0,0 1 0,0-1 0,0 1 0,0-5 0,0 2 0,1 1 0,0-1 0,1 0 0,-1 0 0,1 1 0,0-1 0,0 0 0,0 1 0,1-1 0,0 1 0,0-1 0,0 1 0,0 0 0,0 0 0,1 0 0,4-5 0,7-11 0,-1-1 0,-1 0 0,-1-1 0,-1 0 0,14-43 0,-17 41 0,2 1 0,0 1 0,1 0 0,2 0 0,25-38 0,-34 57 0,2-2 0,0-1 0,-1 0 0,0 0 0,0-1 0,0 1 0,4-11 0,-8 16 0,1 0 0,-1 0 0,0 0 0,0 0 0,0 0 0,0 0 0,0 0 0,0 0 0,0 0 0,0-1 0,0 1 0,0 0 0,0 0 0,-1 0 0,1 0 0,-1 0 0,1 0 0,0 0 0,-1 0 0,0-1 0,-1 0 0,0 1 0,1 0 0,-1-1 0,0 1 0,0 0 0,0 0 0,0 0 0,0 0 0,0 0 0,0 1 0,0-1 0,0 1 0,0-1 0,-3 1 0,-3-2 0,0 0 0,0 1 0,0 1 0,0 0 0,0 0 0,0 0 0,0 1 0,0 0 0,0 0 0,0 1 0,1 0 0,-1 1 0,1-1 0,-1 2 0,1-1 0,0 1 0,0 0 0,0 0 0,1 1 0,-1 0 0,1 0 0,0 0 0,1 1 0,-1 0 0,1 0 0,0 1 0,-6 10 0,6-10-32,0 0 0,0 0 0,-1 0 0,0 0 0,-10 7 0,3-1-1141,-1 0-5653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2:26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375 163 24575,'-1'-26'0,"-1"7"0,2 0 0,0 0 0,1 0 0,5-26 0,-6 45 0,1-1 0,-1 0 0,0 0 0,0 1 0,0-1 0,1 0 0,-1 0 0,1 1 0,-1-1 0,0 0 0,1 1 0,-1-1 0,1 0 0,-1 1 0,1-1 0,0 1 0,-1-1 0,1 1 0,-1-1 0,1 1 0,0-1 0,0 1 0,-1 0 0,1-1 0,0 1 0,0 0 0,-1 0 0,2-1 0,0 1 0,0 1 0,-1-1 0,1 0 0,0 1 0,0-1 0,-1 1 0,1 0 0,-1-1 0,1 1 0,-1 0 0,1 0 0,2 2 0,41 42 0,-38-37 0,1 0 0,-4-4 0,0 1 0,0-1 0,0 1 0,-1-1 0,1 1 0,3 8 0,-7-12 0,1-1 0,-1 1 0,0 0 0,0-1 0,0 1 0,0 0 0,0-1 0,0 1 0,0 0 0,0-1 0,0 1 0,0 0 0,0-1 0,0 1 0,0 0 0,0-1 0,-1 1 0,1 0 0,0-1 0,0 1 0,-1-1 0,1 1 0,0-1 0,-1 2 0,-1-1 0,0 0 0,1 0 0,-1 0 0,0 0 0,1 0 0,-1 0 0,0-1 0,0 1 0,0-1 0,1 1 0,-1-1 0,-4 1 0,-57-1 0,53-1 0,-1 0 0,1 1 0,0 0 0,-1 1 0,1 0 0,-16 5 0,24-6 0,1 1 0,-1 0 0,1 0 0,-1 0 0,1 0 0,-1 0 0,1 1 0,0-1 0,-1 0 0,1 1 0,0-1 0,0 1 0,0-1 0,0 1 0,0-1 0,0 1 0,1 0 0,-1-1 0,0 1 0,1 0 0,-1 0 0,1-1 0,0 1 0,0 0 0,0 0 0,0 0 0,0 0 0,0-1 0,0 1 0,0 0 0,1 0 0,0 2 0,-1-1 0,1-1 0,-1 0 0,1 1 0,-1-1 0,0 1 0,0-1 0,-1 0 0,1 1 0,0-1 0,-1 0 0,1 1 0,-1-1 0,0 0 0,0 1 0,1-1 0,-2 0 0,1 0 0,0 0 0,0 0 0,-1 0 0,1 0 0,-1 0 0,0 0 0,-3 2 0,-1-1 0,-1 0 0,0 0 0,0-1 0,0 0 0,0-1 0,0 1 0,0-1 0,0-1 0,-12 1 0,-66-7 0,81 6 0,0-1 0,1 0 0,-1 0 0,0 0 0,1 0 0,-1-1 0,1 1 0,0-1 0,0 0 0,-1 0 0,1 0 0,0-1 0,1 1 0,-1-1 0,0 1 0,1-1 0,-4-5 0,-1-3 0,0-1 0,1 0 0,-8-21 0,0 1 0,12 28-170,1 0-1,-1 0 0,1-1 1,-1 1-1,1 0 0,1-1 1,-2-6-1,3-4-6655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19:5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24575,'-7'8'0,"0"1"0,0 0 0,1 0 0,0 1 0,1-1 0,0 1 0,0 1 0,-3 13 0,-2 12 0,-7 43 0,6-23 0,6-27 0,2-1 0,0 1 0,2 0 0,5 53 0,-4-78 0,1 0 0,0-1 0,0 1 0,1 0 0,-1 0 0,1-1 0,0 1 0,0-1 0,0 0 0,0 1 0,0-1 0,1 0 0,0 0 0,-1-1 0,1 1 0,0 0 0,0-1 0,1 0 0,-1 0 0,0 0 0,1 0 0,-1 0 0,5 1 0,-6-2 0,0-1 0,0 1 0,0-1 0,0 1 0,0-1 0,1 0 0,-1 0 0,0 1 0,0-2 0,0 1 0,0 0 0,1 0 0,-1-1 0,0 1 0,0-1 0,0 1 0,0-1 0,0 0 0,0 0 0,0 0 0,0 0 0,-1 0 0,1-1 0,0 1 0,-1 0 0,1-1 0,-1 1 0,1-1 0,-1 0 0,1 0 0,-1 1 0,0-1 0,0 0 0,0 0 0,0 0 0,-1 0 0,1 0 0,0 0 0,-1 0 0,1 0 0,-1-4 0,3-6 0,-1 1 0,-1 0 0,0-1 0,-1 1 0,0-1 0,-2-14 0,2 22 0,-1 1 0,0 0 0,1-1 0,-1 1 0,-1 0 0,1 0 0,0 0 0,-1 0 0,1 0 0,-1 0 0,0 0 0,0 0 0,0 1 0,-1-1 0,1 1 0,-1 0 0,1-1 0,-1 1 0,0 0 0,1 1 0,-1-1 0,0 0 0,0 1 0,-1 0 0,-2-2 0,-20-4-341,-1 2 0,1 0-1,-51-2 1,54 7-6485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1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24575,'65'0'0,"13"-2"0,153 19 0,-147-8 0,1-3 0,114-8 0,-58-1 0,741 3 0,-852-1 0,57-11 0,-56 7 0,54-3 0,-6 10-50,-55 1-169,1-2 0,0-1 0,-1-1-1,1-1 1,47-11 0,-55 8-6607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15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28 24575,'-1'-2'0,"1"1"0,-1 0 0,1 0 0,-1 0 0,1 0 0,-1 0 0,0 0 0,0 0 0,1 0 0,-1 0 0,0 0 0,0 0 0,0 0 0,0 1 0,0-1 0,0 0 0,0 1 0,0-1 0,0 1 0,-1-1 0,1 1 0,0 0 0,0-1 0,0 1 0,-1 0 0,1 0 0,-2 0 0,-40-5 0,39 5 0,-278-3 0,144 5 0,133-2 0,0 0 0,-1 1 0,1-1 0,0 1 0,0 0 0,0 0 0,0 1 0,0 0 0,0 0 0,0 0 0,0 0 0,0 1 0,1 0 0,0 0 0,-6 4 0,8-4 0,0-1 0,0 0 0,0 1 0,0 0 0,1-1 0,-1 1 0,1 0 0,0 0 0,-1 0 0,1 0 0,1 0 0,-1 0 0,0 0 0,1 0 0,-1 0 0,1 0 0,0 0 0,0 0 0,1 0 0,-1 1 0,0-1 0,1 0 0,0 0 0,0 0 0,0 0 0,0 0 0,2 4 0,-1-3 0,1 0 0,-1 1 0,1-1 0,0 0 0,0 0 0,0 0 0,0-1 0,1 1 0,-1-1 0,1 0 0,0 0 0,0 0 0,0 0 0,1-1 0,-1 0 0,1 0 0,-1 0 0,1 0 0,0 0 0,-1-1 0,8 1 0,8 1 0,1-2 0,0 0 0,38-4 0,-15 1 0,-28 1 0,0 0 0,-1-1 0,0-1 0,1 0 0,-1-1 0,0-1 0,-1 0 0,1-1 0,-1-1 0,16-9 0,-11-12 0,-18 26 0,0-1 0,0 1 0,0 0 0,1 0 0,-1 0 0,0 0 0,1 0 0,0 0 0,-1 0 0,1 0 0,3-2 0,-4 4 0,0 0 0,0 1 0,1-1 0,-1 0 0,0 0 0,0 1 0,0-1 0,1 0 0,-1 1 0,0-1 0,0 1 0,0 0 0,0-1 0,0 1 0,0 0 0,0 0 0,0-1 0,0 1 0,-1 0 0,1 0 0,0 0 0,0 0 0,0 2 0,19 25 0,-19-26 0,23 40 0,35 44 0,-2-2 65,-39-55-541,2-1-1,24 29 0,-33-46-6349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15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24575,'1'4'0,"0"-1"0,0 0 0,0 0 0,1 1 0,-1-1 0,1 0 0,0 0 0,0 0 0,3 3 0,8 14 0,31 84 0,-20-47 0,43 79 0,-21-49-1365,-38-73-5461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2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24575,'51'-1'0,"-21"0"0,0 1 0,53 7 0,-73-5 0,0 1 0,0-1 0,-1 2 0,1-1 0,-1 1 0,0 1 0,0-1 0,0 2 0,-1-1 0,1 1 0,-2 0 0,10 10 0,7 10 0,-2 0 0,-1 2 0,-1 1 0,20 40 0,-38-67 0,-1 1 0,1-1 0,-1 0 0,0 1 0,0-1 0,0 1 0,0 0 0,0-1 0,0 1 0,-1 0 0,0-1 0,1 1 0,-1 0 0,0 0 0,0-1 0,0 1 0,-1 0 0,1 0 0,-1-1 0,1 1 0,-1 0 0,0-1 0,0 1 0,0-1 0,-2 4 0,-1-3 0,1 1 0,-1-1 0,0 0 0,1 0 0,-2 0 0,1 0 0,0-1 0,0 1 0,-1-1 0,1 0 0,-1-1 0,0 1 0,-8 1 0,-13 3 0,2 1 0,-1-1 0,1-1 0,-1-1 0,0-1 0,0-2 0,-29-1 0,52 0 0,-1 0 0,1-1 0,-1 1 0,1-1 0,-1 0 0,1 0 0,-1 1 0,1-2 0,-1 1 0,1 0 0,0 0 0,0-1 0,0 1 0,0-1 0,0 0 0,0 0 0,0 1 0,0-1 0,1 0 0,-1 0 0,1-1 0,-1 1 0,1 0 0,0-1 0,0 1 0,0 0 0,0-1 0,0 1 0,1-1 0,-1 1 0,1-1 0,0 0 0,0 1 0,0-5 0,0 0 0,0 0 0,1 0 0,0 0 0,0 0 0,1 1 0,0-1 0,0 0 0,0 1 0,1 0 0,0-1 0,8-10 0,74-116 0,-28 41 0,-52 86 0,-2 1 0,0 0 0,0 1 0,0-1 0,0 0 0,-1-1 0,0 1 0,3-9 0,-5 13 0,0 0 0,0 0 0,0 0 0,0 0 0,0 0 0,0 0 0,0 0 0,0 0 0,-1 0 0,1 0 0,0 1 0,-1-1 0,1 0 0,0 0 0,-1 0 0,1 0 0,-1 0 0,0 1 0,1-1 0,-2-1 0,0 1 0,0 0 0,0-1 0,0 1 0,0 0 0,0 0 0,-1 0 0,1 0 0,0 0 0,-1 1 0,1-1 0,-4 0 0,-14-2 40,-1 1 0,-36 1 0,50 2-175,-1-1 0,1 1 0,-1 0 0,1 0 0,-1 1 0,1 0 0,0 0 0,0 1 0,0 0 0,-12 7 0,7 1-6691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2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74 119 24575,'4'-2'0,"0"1"0,0-1 0,-1 0 0,1-1 0,0 1 0,-1-1 0,1 1 0,-1-1 0,0 0 0,0 0 0,3-5 0,15-11 0,14 1 0,-30 16 0,0 0 0,0 0 0,0-1 0,0 1 0,0-1 0,-1 0 0,0 0 0,1-1 0,-1 1 0,0-1 0,3-4 0,-7 8 0,0-1 0,1 1 0,-1 0 0,0 0 0,0 0 0,0 0 0,0-1 0,0 1 0,0 0 0,0 0 0,1 0 0,-1-1 0,0 1 0,0 0 0,0 0 0,0 0 0,0-1 0,0 1 0,0 0 0,0 0 0,0 0 0,0-1 0,0 1 0,0 0 0,0 0 0,0 0 0,0-1 0,0 1 0,-1 0 0,1 0 0,0 0 0,0 0 0,0-1 0,0 1 0,0 0 0,0 0 0,0 0 0,-1 0 0,1-1 0,0 1 0,0 0 0,0 0 0,0 0 0,-1 0 0,1 0 0,0 0 0,0 0 0,0-1 0,-1 1 0,1 0 0,-16 2 0,-16 8 0,18-3 0,0 1 0,0 0 0,1 0 0,0 2 0,-12 10 0,20-16 0,1 1 0,0-1 0,0 1 0,1 0 0,-1 0 0,1 0 0,0 0 0,1 1 0,-1-1 0,1 1 0,0 0 0,0 0 0,1 0 0,0 0 0,0 0 0,0 6 0,0 7 0,0 11 0,-1 0 0,-8 33 0,7-49 0,0 1 0,1-1 0,1 1 0,0 0 0,2 21 0,-1-35 0,0 0 0,1 0 0,-1 0 0,1 0 0,-1-1 0,1 1 0,-1 0 0,1 0 0,-1 0 0,1-1 0,0 1 0,-1 0 0,1-1 0,0 1 0,0 0 0,0-1 0,0 1 0,-1-1 0,1 0 0,0 1 0,0-1 0,0 1 0,0-1 0,0 0 0,0 0 0,0 0 0,0 0 0,1 0 0,39 1 0,-10 0 0,-29 0 0,0-1 0,0 1 0,0 0 0,0 0 0,0 0 0,0 0 0,0 0 0,0 0 0,-1 0 0,1 1 0,-1-1 0,1 1 0,-1-1 0,1 1 0,-1-1 0,0 1 0,0 0 0,1 0 0,-1-1 0,-1 1 0,1 0 0,0 0 0,0 0 0,-1 0 0,1 0 0,-1 0 0,0 0 0,1 1 0,-1-1 0,0 0 0,0 0 0,0 0 0,-1 0 0,1 0 0,0 0 0,-1 0 0,1 0 0,-1 0 0,0 0 0,0 0 0,0 0 0,0 0 0,-1 2 0,-3 5 0,1-1 0,-2 1 0,1-1 0,-1 0 0,0 0 0,-1 0 0,-13 11 0,19-18-28,-33 23 180,32-23-227,0 0 1,1 0-1,-1-1 1,0 1-1,0 0 1,0-1 0,0 1-1,1-1 1,-1 0-1,0 0 1,0 0-1,0 0 1,0 0 0,0 0-1,0 0 1,0 0-1,1-1 1,-1 1-1,-3-2 1,-5-5-6752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2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24575,'-1'53'0,"0"-29"0,0 0 0,2 0 0,6 35 0,-6-51 0,1-1 0,0 1 0,1-1 0,0 1 0,0-1 0,1 0 0,0 0 0,0 0 0,0-1 0,1 0 0,0 1 0,0-1 0,1-1 0,10 9 0,-9-8 0,1-1 0,0 0 0,0 0 0,0-1 0,0 0 0,1-1 0,15 5 0,-21-7 0,0 0 0,-1-1 0,1 1 0,0-1 0,0 0 0,0 0 0,0 0 0,0 0 0,0 0 0,0 0 0,0-1 0,0 1 0,-1-1 0,1 0 0,0 0 0,0 0 0,-1 0 0,1-1 0,0 1 0,-1-1 0,1 0 0,-1 1 0,0-1 0,0 0 0,0 0 0,0 0 0,3-4 0,-1-3 0,0 1 0,0 0 0,-1-1 0,0 1 0,0-1 0,-1 0 0,0 0 0,-1 0 0,0 0 0,0-12 0,8-45 0,-5 58 0,0 8 0,2 21 0,0 30 0,-4-21 0,9 44 0,-6-46 0,4 56 0,-9-33-1365,-1-28-5461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23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28 24575,'4'0'0,"2"-4"0,-5-2 0,-7 0 0,-6 1 0,-7 2 0,-3 1 0,-4 1 0,0 0 0,-1 1 0,-1 5 0,1 1 0,0 0 0,1-1 0,4-1-8191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24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24575,'0'4'0,"0"6"0,0 6 0,-4 0 0,-6-3 0,-6-3 0,-5-4 0,-2-2 0,-3-3 0,0-1 0,-1 0 0,0-1 0,0 1 0,0-1 0,5 1-8191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4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24575,'-5'1'0,"-1"-1"0,1 1 0,0 0 0,0 1 0,0-1 0,0 1 0,0 0 0,0 0 0,0 0 0,0 1 0,1 0 0,0 0 0,-1 0 0,1 0 0,0 1 0,0-1 0,1 1 0,-1 0 0,1 0 0,0 1 0,0-1 0,0 1 0,1-1 0,-1 1 0,1 0 0,-2 5 0,1 0 0,0-1 0,0 1 0,0 0 0,1 0 0,1 0 0,0 0 0,0 0 0,1 0 0,0 0 0,1 0 0,0 0 0,4 19 0,6-4 0,1 0 0,0-1 0,2 0 0,1 0 0,1-2 0,0 0 0,2-1 0,22 20 0,-37-38 0,1 1 0,0-1 0,0 0 0,0 0 0,1-1 0,-1 1 0,0-1 0,1 0 0,0-1 0,0 1 0,-1-1 0,1 1 0,0-1 0,0-1 0,0 1 0,0-1 0,0 0 0,0 0 0,0 0 0,0-1 0,0 0 0,0 0 0,0 0 0,0 0 0,0-1 0,-1 0 0,1 0 0,-1 0 0,1-1 0,-1 1 0,0-1 0,0 0 0,0 0 0,0-1 0,0 1 0,-1-1 0,0 0 0,4-5 0,18-30 0,30-59 0,-47 81 0,-1 0 0,0 0 0,-2-1 0,0 1 0,-1-1 0,3-28 0,-6 41 5,-1 1-1,0-1 1,0 0 0,0 1-1,-1-1 1,1 1-1,-1-1 1,0 1 0,-1-1-1,1 1 1,-1-1 0,1 1-1,-1 0 1,-1 0-1,1 0 1,-1 0 0,1 0-1,-1 1 1,0-1-1,0 1 1,-1 0 0,1 0-1,-1 0 1,0 0-1,-5-3 1,-1 1-154,0 1 1,0 0-1,0 1 1,-1 0-1,1 1 1,-1 0-1,0 1 1,0 0-1,-17 0 1,6 2-6678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2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4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45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81 24575,'-4'0'0,"1"0"0,0 1 0,0 0 0,0 0 0,0 0 0,0 0 0,0 0 0,0 0 0,1 1 0,-1 0 0,0-1 0,1 1 0,-1 0 0,1 0 0,0 0 0,-1 1 0,1-1 0,0 0 0,0 1 0,1 0 0,-1-1 0,-2 6 0,-4 9 0,0 0 0,-9 33 0,6-17 0,7-24 0,1 0 0,0 0 0,1 0 0,0 0 0,0 1 0,1-1 0,0 0 0,1 1 0,0-1 0,0 1 0,1-1 0,3 15 0,-2-18 0,0-1 0,0 1 0,1-1 0,0 0 0,0 0 0,0 0 0,0 0 0,1-1 0,0 1 0,0-1 0,0 0 0,0 0 0,1 0 0,-1-1 0,1 1 0,0-1 0,0-1 0,0 1 0,1 0 0,-1-1 0,10 2 0,6 3 0,1-1 0,-1 0 0,1-2 0,0-1 0,29 1 0,-46-4 0,1 0 0,-1 0 0,0-1 0,0 1 0,0-1 0,0 0 0,0-1 0,0 1 0,0-1 0,0 0 0,0 0 0,-1-1 0,1 1 0,-1-1 0,0 0 0,0 0 0,0-1 0,0 1 0,0-1 0,-1 0 0,1 0 0,-1 0 0,0 0 0,0 0 0,-1-1 0,1 1 0,-1-1 0,2-6 0,5-20 0,-2-1 0,-1 0 0,-1 0 0,-2 0 0,-1-1 0,-2 1 0,-6-53 0,5 81 4,1-1-1,-1 0 1,0 1-1,-1 0 0,1-1 1,-1 1-1,0 0 1,0 0-1,-1 0 1,1 0-1,-1 0 0,0 0 1,0 1-1,0-1 1,0 1-1,0 0 1,-1 0-1,0 0 0,1 0 1,-1 1-1,0-1 1,0 1-1,-1 0 1,1 0-1,0 1 0,-1-1 1,1 1-1,-6-1 1,-14-2-192,0 0 0,0 2 0,0 1 0,-28 2 0,32-1-337,-2 0-6301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4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50 24575,'-55'-20'0,"51"19"0,0 0 0,0 1 0,0 0 0,0 0 0,0 0 0,0 0 0,0 0 0,0 1 0,0 0 0,0 0 0,0 0 0,0 0 0,0 1 0,1-1 0,-1 1 0,1 0 0,-1 0 0,1 1 0,-1-1 0,1 0 0,0 1 0,0 0 0,0 0 0,1 0 0,-1 0 0,1 0 0,0 1 0,0-1 0,0 1 0,0-1 0,0 1 0,1 0 0,-1 0 0,0 7 0,-4 10 0,2-1 0,1 1 0,1 0 0,0 0 0,2 28 0,0-38 0,0 0 0,1 0 0,0 0 0,1-1 0,0 1 0,4 10 0,-5-18 0,0 0 0,1 0 0,-1 0 0,1-1 0,0 1 0,0-1 0,0 1 0,0-1 0,0 0 0,1 1 0,-1-1 0,1-1 0,-1 1 0,1 0 0,0 0 0,0-1 0,-1 0 0,1 0 0,0 1 0,0-2 0,1 1 0,-1 0 0,0-1 0,0 1 0,3-1 0,6 1 0,0-2 0,0 1 0,0-1 0,0-1 0,0 0 0,0-1 0,-1 0 0,0-1 0,1 0 0,-1-1 0,0 0 0,-1 0 0,0-1 0,0-1 0,0 0 0,15-14 0,-19 16 0,-1 0 0,0 0 0,0 0 0,0-1 0,-1 0 0,0 0 0,0 0 0,0-1 0,-1 1 0,0-1 0,0 0 0,0 0 0,-1 0 0,0 0 0,-1 0 0,0-1 0,0 1 0,0 0 0,-1-1 0,0 1 0,0 0 0,-1-1 0,0 1 0,-1 0 0,1-1 0,-1 1 0,-1 0 0,-2-7 0,0 5-85,-1 1 0,1 0-1,-1 0 1,-1 0 0,1 1-1,-1 0 1,-1 0 0,1 1-1,-1 0 1,0 0 0,0 1-1,-1 0 1,0 1 0,0-1-1,-13-3 1,5 3-6741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20:4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81 24575,'5'-1'0,"-1"-1"0,1 1 0,-1-1 0,1 0 0,-1 0 0,0 0 0,1 0 0,5-6 0,10-4 0,-6 6 0,-8 4 0,0-1 0,0 1 0,-1-1 0,1 0 0,-1-1 0,10-7 0,-15 11 0,0 0 0,0-1 0,0 1 0,0 0 0,0 0 0,0 0 0,0 0 0,0 0 0,0-1 0,0 1 0,0 0 0,1 0 0,-1 0 0,0 0 0,0 0 0,0-1 0,0 1 0,0 0 0,0 0 0,-1 0 0,1 0 0,0-1 0,0 1 0,0 0 0,0 0 0,0 0 0,0 0 0,0 0 0,0-1 0,0 1 0,0 0 0,0 0 0,0 0 0,-1 0 0,1 0 0,0 0 0,0 0 0,0-1 0,0 1 0,0 0 0,0 0 0,-1 0 0,1 0 0,0 0 0,0 0 0,0 0 0,0 0 0,0 0 0,-1 0 0,1 0 0,-14-4 0,-14 2 0,6 1 0,0 1 0,0 1 0,0 1 0,0 1 0,0 0 0,1 2 0,-1 1 0,-34 13 0,52-15 0,-1-1 0,0 1 0,1-1 0,-1 1 0,1 0 0,0 1 0,1-1 0,-1 1 0,1 0 0,0 0 0,0 0 0,0 0 0,1 0 0,-1 1 0,1-1 0,1 1 0,-1 0 0,1-1 0,0 1 0,0 6 0,-2 17 0,2 0 0,4 55 0,0-30 0,-2-38 0,-1 0 0,-1 1 0,0-1 0,-1 0 0,-1 0 0,-5 16 0,8-31 0,0-1 0,0 0 0,0 0 0,-1 0 0,1 0 0,0 1 0,0-1 0,0 0 0,0 0 0,0 0 0,0 1 0,0-1 0,0 0 0,0 0 0,0 0 0,0 1 0,0-1 0,0 0 0,1 0 0,-1 0 0,0 0 0,0 1 0,0-1 0,0 0 0,0 0 0,0 0 0,0 0 0,0 0 0,1 1 0,-1-1 0,0 0 0,0 0 0,0 0 0,0 0 0,0 0 0,1 0 0,-1 0 0,0 1 0,0-1 0,0 0 0,1 0 0,-1 0 0,0 0 0,0 0 0,0 0 0,0 0 0,1 0 0,-1 0 0,16-2 0,15-10 0,-30 12 0,16-6 0,0 1 0,0 1 0,1 0 0,0 2 0,31-2 0,-5 4 0,50 5 0,-90-4 0,0-1 0,-1 0 0,1 1 0,0-1 0,-1 1 0,1 0 0,-1 1 0,1-1 0,-1 0 0,0 1 0,0 0 0,1 0 0,-1 0 0,0 0 0,-1 0 0,1 1 0,0-1 0,-1 1 0,1-1 0,2 5 0,-3-3 0,0 1 0,-1-1 0,1 0 0,-1 1 0,0 0 0,0-1 0,0 1 0,-1-1 0,0 1 0,0 0 0,0 0 0,0-1 0,-2 9 0,-3 7 0,-1-1 0,0 0 0,-1 0 0,-1-1 0,-1 0 0,-13 20 0,10-18 0,-1-1 0,0 0 0,-1-1 0,-2 0 0,1-1 0,-2-1 0,-25 20 0,34-32 0,0 0 0,0-1 0,-1 0 0,1 0 0,-1-1 0,1 0 0,-1-1 0,0 1 0,-17-1 0,9-1 0,0-1 0,0 0 0,0-1 0,-20-5 0,32 6 7,1 0 0,0-1 0,-1 0 0,1 1 0,0-1 1,0-1-1,0 1 0,1 0 0,-1-1 0,0 0 0,1 0 0,0 0 0,0 0 0,0-1 0,0 1 0,-3-5 0,3 2-156,0-1 1,1 1-1,-1 0 1,1-1-1,0 0 1,1 1-1,0-1 1,0 0-1,0-12 1,0-3-6678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2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0 24575,'9'48'0,"-7"-45"0,-1-1 0,0 1 0,0 0 0,0 0 0,0 0 0,0 0 0,-1 0 0,1 0 0,-1 0 0,0 0 0,0 0 0,0 1 0,0-1 0,-1 0 0,1 0 0,-1 0 0,0 0 0,0 0 0,0 0 0,0-1 0,0 1 0,-1 0 0,1 0 0,-1-1 0,0 1 0,0-1 0,0 1 0,-3 2 0,-3 1 0,0 0 0,0-1 0,0 0 0,0 0 0,-1-1 0,0 0 0,0 0 0,0-1 0,-1 0 0,1-1 0,0 0 0,-1-1 0,0 0 0,1 0 0,-1-1 0,0 0 0,1-1 0,-1 0 0,-17-4 0,25 4 0,-1-1 0,1 0 0,0 0 0,-1 0 0,1 0 0,0 0 0,0 0 0,0 0 0,0-1 0,0 1 0,1-1 0,-1 1 0,1-1 0,0 0 0,0 0 0,0 0 0,0 1 0,0-1 0,0 0 0,1 0 0,-1 0 0,1-5 0,0 13 5,0 0-1,0-1 1,-1 1 0,0 0-1,0-1 1,0 1-1,0-1 1,-1 1 0,0-1-1,0 0 1,0 1 0,0-1-1,-1 0 1,0 0-1,1-1 1,-1 1 0,-1-1-1,1 1 1,0-1-1,-1 0 1,0 0 0,0 0-1,1-1 1,-2 1-1,-4 1 1,-3 3-170,0-1 0,-1-1 0,1 0 0,-1-1 0,0 0 0,-1-1 0,1 0 0,-22 1 0,14-3-6661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2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27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0 24575,'-4'0'0,"-7"0"0,-4 0 0,-5 0 0,-4 0 0,-2 0 0,0 0 0,-1 0 0,4 5 0,2 1 0,0 0 0,4 2 0,4 1-8191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2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 24575,'10'74'0,"-1"-15"0,-9-55 0,0 0 0,0-1 0,0 1 0,-1-1 0,1 1 0,-1 0 0,0-1 0,0 0 0,0 1 0,-1-1 0,1 0 0,-1 1 0,1-1 0,-1 0 0,0 0 0,-5 5 0,2-3 0,-1 0 0,0 0 0,1-1 0,-1 1 0,-1-1 0,1-1 0,-1 1 0,-6 2 0,-1-1 0,1-1 0,-1 0 0,0 0 0,0-2 0,0 0 0,0 0 0,0-1 0,-19-1 0,27-1-91,0 1 0,0-1 0,0-1 0,0 1 0,0-1 0,1 0 0,-1 0 0,0 0 0,1-1 0,-1 0 0,1 0 0,0 0 0,0-1 0,-8-7 0,4-3-6735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2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246 155 24575,'-10'-48'0,"7"40"0,1 0 0,0 0 0,0 0 0,1-1 0,0 1 0,0-11 0,2 17 0,-1 0 0,0 0 0,1 0 0,-1 0 0,1 1 0,0-1 0,0 0 0,0 1 0,0-1 0,0 0 0,0 1 0,0-1 0,0 1 0,0-1 0,1 1 0,-1 0 0,1 0 0,-1-1 0,1 1 0,-1 0 0,1 0 0,0 1 0,-1-1 0,1 0 0,0 0 0,0 1 0,-1-1 0,1 1 0,0 0 0,0-1 0,0 1 0,3 0 0,-3 0 0,0 0 0,0 0 0,0 0 0,1 1 0,-1-1 0,0 0 0,0 1 0,0-1 0,0 1 0,0 0 0,0 0 0,0 0 0,0 0 0,0 0 0,0 0 0,-1 1 0,1-1 0,0 0 0,-1 1 0,1 0 0,-1-1 0,1 1 0,-1 0 0,0-1 0,0 1 0,0 0 0,0 0 0,0 0 0,0 0 0,-1 0 0,1 0 0,-1 1 0,1-1 0,-1 0 0,1 3 0,1 12 0,0-1 0,-1 1 0,-2 25 0,0-30 0,1 0 0,0 0 0,-2-1 0,1 0 0,-1 1 0,-1-1 0,-7 19 0,7-24 0,0 0 0,0 0 0,-1 0 0,0 0 0,0-1 0,0 0 0,-1 0 0,0 0 0,0 0 0,0-1 0,0 0 0,-11 6 0,-4 2 30,0-1 0,-1-1 0,-27 9 0,39-16-165,0-1 0,0 1 0,0-2 0,0 1 0,0-1 0,-1 0 0,1-1 0,-1 0 0,1-1 0,-15-2 0,7-3-6691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2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3 310 24575,'-2'-14'0,"2"-1"0,0 1 0,1 0 0,0-1 0,1 1 0,1 0 0,0 0 0,1 0 0,0 0 0,1 1 0,1 0 0,7-13 0,-7 15 0,1 1 0,0 0 0,0 0 0,1 1 0,1 0 0,-1 1 0,1-1 0,1 2 0,20-14 0,-27 19 0,0 1 0,1-1 0,-1 1 0,0 0 0,1-1 0,0 1 0,-1 1 0,1-1 0,0 1 0,-1-1 0,1 1 0,0 0 0,0 0 0,-1 1 0,1-1 0,0 1 0,-1 0 0,1 0 0,-1 0 0,1 0 0,-1 1 0,1-1 0,-1 1 0,0 0 0,0 0 0,0 0 0,0 0 0,0 1 0,0-1 0,0 1 0,-1 0 0,0 0 0,1 0 0,-1 0 0,3 6 0,-1-1 0,0 0 0,0 0 0,-1 0 0,0 1 0,0 0 0,-1 0 0,0-1 0,-1 1 0,1 17 0,-1 3 0,-6 50 0,3-71 0,0 0 0,0-1 0,-1 1 0,0-1 0,0 0 0,-1 1 0,0-1 0,0-1 0,0 1 0,-1-1 0,0 0 0,0 0 0,-1 0 0,0 0 0,0-1 0,-9 6 0,3-2 0,1 2 0,1-1 0,-14 18 0,23-27 3,0 0 0,0 1 0,0-1-1,1 0 1,-1 1 0,0-1 0,1 0 0,-1 1-1,1-1 1,-1 1 0,1-1 0,0 1-1,0-1 1,-1 1 0,1 0 0,0-1 0,0 1-1,1-1 1,-1 1 0,0-1 0,0 1 0,1-1-1,-1 1 1,1-1 0,0 1 0,-1-1-1,1 0 1,0 1 0,0-1 0,-1 0 0,1 1-1,0-1 1,0 0 0,1 0 0,-1 0 0,0 0-1,0 0 1,0 0 0,1 0 0,-1-1-1,0 1 1,3 1 0,4 2-251,1 0 1,-1-1-1,1 0 1,0 0-1,18 3 1,-7-3-6579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2:5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28 24575,'-11'-1'0,"1"0"0,-1-1 0,1 0 0,-14-5 0,-37-6 0,-327 11 0,285 4 0,954-2 0,-1933 0 0,2010 0 0,-1856 0 0,999 0-1365,-47 0-5461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2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6 0,0 5 0,0 3 0,0 1 0,4-3 0,2 0 0,-1-1 0,0 1 0,-2 2 0,3-4 0,1-1 0,-1 1 0,-2-3-8191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24575,'-12'1'0,"-1"1"0,1 1 0,0 0 0,1 1 0,-1 0 0,1 0 0,-1 1 0,1 1 0,1 0 0,-1 1 0,1 0 0,-12 11 0,21-17 0,0 0 0,0 0 0,0 0 0,0 0 0,1 1 0,-1-1 0,0 0 0,1 0 0,-1 1 0,1-1 0,0 0 0,-1 1 0,1-1 0,0 1 0,0-1 0,0 0 0,0 1 0,0-1 0,0 1 0,0-1 0,1 0 0,-1 1 0,0-1 0,1 0 0,-1 1 0,2 1 0,25 37 0,-1-1 0,-25-34-49,0-1 1,0 1-1,0 0 0,-1 0 0,1-1 1,-1 1-1,-1 0 0,1 0 0,0-1 1,-1 1-1,0 0 0,0-1 0,-1 1 1,1-1-1,-1 1 0,0-1 0,0 0 1,-1 1-1,1-1 0,-1 0 0,0-1 1,0 1-1,0 0 0,0-1 0,-1 0 0,0 0 1,-5 5-1,-10 4-6777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24575,'1'37'0,"0"-22"0,0 1 0,-2-1 0,0 1 0,-3 18 0,3-30 0,0 0 0,0 0 0,-1 0 0,1 0 0,-1 0 0,0-1 0,0 1 0,0 0 0,-1-1 0,1 1 0,-1-1 0,0 0 0,0 0 0,0 0 0,0 0 0,-1-1 0,1 1 0,-1-1 0,-7 4 0,-9 1 0,-1 0 0,0-1 0,0-1 0,0-1 0,-1-1 0,1-1 0,-1-1 0,0-1 0,-40-4 0,58 3-105,0 0 0,0 0 0,1 0 0,-1 0 0,0-1 0,0 0 0,1 1 0,-1-2 0,1 1 0,-1 0 0,1 0 0,-4-5 0,-5-4-6721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314 282 24575,'-21'-55'0,"20"51"0,0 0 0,1 0 0,-1-1 0,1 1 0,0 0 0,0 0 0,0-1 0,0 1 0,1 0 0,-1 0 0,1 0 0,1-1 0,-1 1 0,0 0 0,1 1 0,0-1 0,0 0 0,0 0 0,0 1 0,1-1 0,-1 1 0,1 0 0,0-1 0,0 1 0,0 1 0,0-1 0,1 0 0,-1 1 0,1 0 0,-1-1 0,1 2 0,0-1 0,0 0 0,0 1 0,0-1 0,0 1 0,0 0 0,0 1 0,1-1 0,-1 1 0,8 0 0,-8 0 0,-1-1 0,0 1 0,0 1 0,0-1 0,0 0 0,0 1 0,0 0 0,0-1 0,0 1 0,-1 0 0,1 1 0,0-1 0,0 0 0,-1 1 0,1-1 0,-1 1 0,1 0 0,-1 0 0,0 0 0,4 4 0,-4-2 0,0-1 0,1 1 0,-1 0 0,0 0 0,-1 0 0,1 1 0,-1-1 0,0 0 0,0 1 0,0-1 0,0 0 0,-1 10 0,0-8 0,0 0 0,0 0 0,-1-1 0,0 1 0,0 0 0,0 0 0,-1 0 0,1-1 0,-2 1 0,1 0 0,-1-1 0,1 0 0,-1 0 0,-1 0 0,1 0 0,-1 0 0,0-1 0,0 1 0,0-1 0,0 0 0,-8 5 0,-5-1 0,0 0 0,0-1 0,-1-1 0,0 0 0,0-1 0,0-1 0,-1-1 0,0-1 0,1 0 0,-1-2 0,0 0 0,0-1 0,-24-4 0,38 3 0,1 1 0,0-1 0,-1 0 0,1 0 0,0-1 0,0 1 0,0-1 0,0 0 0,0 0 0,1 0 0,0-1 0,-1 1 0,1-1 0,0 0 0,1 0 0,-1 0 0,1 0 0,-3-6 0,-3-9 0,1-1 0,0 0 0,-3-21 0,-6-17 0,11 43-227,2 0-1,0-1 1,0 1-1,2-1 1,-1-19-1,2 13-6598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24575,'-31'2'0,"1"0"0,1 2 0,-1 2 0,1 0 0,-40 16 0,69-22 0,-55 13 30,36-9-495,-1 1 0,-29 12 0,34-9-6361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83 24575,'1'3'0,"-1"-1"0,1 1 0,-1-1 0,1 0 0,0 1 0,0-1 0,0 0 0,0 1 0,0-1 0,0 0 0,1 0 0,-1 0 0,1 0 0,-1 0 0,1 0 0,0-1 0,0 1 0,0-1 0,0 1 0,0-1 0,0 1 0,0-1 0,1 0 0,-1 0 0,0 0 0,1-1 0,-1 1 0,0 0 0,1-1 0,-1 1 0,1-1 0,2 0 0,15 2 0,0 0 0,-1-2 0,23-1 0,-20 0 0,-11 1 0,6 0 0,-1-1 0,1 0 0,-1-1 0,23-6 0,-35 8 0,-1-1 0,0-1 0,1 1 0,-1 0 0,0-1 0,0 0 0,0 1 0,0-1 0,0 0 0,0-1 0,0 1 0,-1 0 0,1-1 0,-1 0 0,0 1 0,1-1 0,-1 0 0,-1 0 0,1 0 0,0-1 0,-1 1 0,1 0 0,-1-1 0,0 1 0,0 0 0,0-6 0,-1 7 0,0 0 0,0 0 0,0 0 0,0 0 0,-1-1 0,1 2 0,-1-1 0,1 0 0,-1 0 0,0 0 0,0 0 0,0 0 0,0 0 0,0 1 0,0-1 0,0 0 0,-1 1 0,1-1 0,0 1 0,-1 0 0,1-1 0,-1 1 0,0 0 0,0 0 0,1 0 0,-1 0 0,0 0 0,0 0 0,0 1 0,0-1 0,0 0 0,0 1 0,0 0 0,0-1 0,-3 1 0,-12-2 0,1 1 0,-1 0 0,-23 2 0,26 0 0,-27-1 0,24-1 0,1 1 0,-1 1 0,-25 4 0,38-5 0,0 2 0,0-1 0,0 0 0,-1 1 0,1 0 0,0 0 0,1 0 0,-1 0 0,0 0 0,1 1 0,-1 0 0,1 0 0,0 0 0,0 0 0,0 0 0,0 1 0,-4 6 0,-3 8 0,1 0 0,1 0 0,0 1 0,2 0 0,0 0 0,1 0 0,-3 25 0,7-34 0,0-1 0,1 1 0,0 0 0,0 0 0,1-1 0,1 1 0,-1 0 0,1-1 0,1 0 0,0 1 0,0-1 0,1 0 0,0 0 0,1-1 0,0 1 0,10 13 0,23 36 120,-16-20-1605,-13-25-5341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680 246 24575,'-1'-17'0,"0"-47"0,1 60 0,0 0 0,0-1 0,1 1 0,-1 0 0,1 0 0,0 0 0,1 0 0,-1 0 0,1 0 0,0 0 0,-1 0 0,4-3 0,-3 5 0,0 1 0,-1 0 0,1 0 0,0 0 0,0 0 0,0 1 0,0-1 0,0 0 0,0 1 0,0-1 0,0 1 0,0 0 0,0 0 0,0 0 0,0 0 0,0 0 0,0 0 0,0 0 0,0 1 0,0-1 0,0 1 0,0-1 0,0 1 0,0 0 0,3 1 0,50 28 0,-50-26 0,-1-2 0,-1 0 0,0 0 0,1 0 0,-1 1 0,0-1 0,-1 1 0,1 0 0,0 0 0,-1 0 0,0 0 0,1 0 0,-1 1 0,-1-1 0,1 1 0,0-1 0,-1 1 0,2 6 0,-3-7 0,0-1 0,0 1 0,0-1 0,-1 0 0,1 1 0,-1-1 0,1 1 0,-1-1 0,0 0 0,0 1 0,0-1 0,-1 0 0,1 0 0,0 0 0,-1 0 0,1 0 0,-1 0 0,0 0 0,1-1 0,-1 1 0,0 0 0,0-1 0,0 0 0,0 1 0,-1-1 0,1 0 0,0 0 0,-5 1 0,-6 3 0,-1 0 0,0-1 0,0-1 0,0-1 0,0 0 0,-1 0 0,1-1 0,0-1 0,-1-1 0,1 0 0,0-1 0,-1 0 0,1-1 0,-15-5 0,25 5 0,1 1 0,-1 0 0,1-1 0,0 0 0,-1 0 0,2 0 0,-1 0 0,0 0 0,0-1 0,1 1 0,0-1 0,0 0 0,0 1 0,0-1 0,0 0 0,1 0 0,0 0 0,-2-9 0,2 8 0,0 0 0,-1 0 0,0 0 0,0 1 0,0-1 0,0 0 0,-1 1 0,1 0 0,-1-1 0,-7-6 0,8 10 0,0-1 0,0 1 0,-1 0 0,1 0 0,0-1 0,-1 2 0,1-1 0,-1 0 0,1 1 0,-1-1 0,1 1 0,-1-1 0,0 1 0,1 0 0,-1 0 0,-2 1 0,-50 9 0,16-2 0,29-7 0,-3 1 0,0-1 0,-1 0 0,1-1 0,0-1 0,-21-3 0,31 4 0,1-1 0,-1 0 0,1 0 0,-1 0 0,1 0 0,-1 0 0,1-1 0,0 1 0,-1-1 0,1 1 0,0-1 0,0 0 0,0 0 0,0 0 0,1 0 0,-1 0 0,0 0 0,1-1 0,0 1 0,-1 0 0,1-1 0,0 1 0,0-1 0,0 1 0,1-1 0,-1 0 0,1 1 0,-1-1 0,1 0 0,0 0 0,0 1 0,0-1 0,1-3 0,-1 3 0,1-1 0,-1 0 0,1 1 0,0-1 0,1 1 0,-1-1 0,0 1 0,1 0 0,0-1 0,0 1 0,0 0 0,0 0 0,0 0 0,6-4 0,-7 5 0,0 1 0,0 0 0,1 0 0,-1 0 0,0 0 0,0 0 0,1 1 0,-1-1 0,1 0 0,-1 1 0,1-1 0,-1 0 0,1 1 0,-1 0 0,1-1 0,-1 1 0,1 0 0,0 0 0,-1 0 0,1 0 0,-1 0 0,1 0 0,0 1 0,-1-1 0,1 0 0,-1 1 0,1-1 0,-1 1 0,1 0 0,-1-1 0,0 1 0,1 0 0,-1 0 0,0 0 0,2 2 0,7 5 0,-2 1 0,1 0 0,-1 0 0,-1 1 0,0 0 0,0 0 0,-1 1 0,6 13 0,-10-20 0,-1 0 0,0 0 0,0 0 0,0 0 0,-1 0 0,1 0 0,-1 0 0,0 1 0,0-1 0,-1 0 0,1 0 0,-1 0 0,0 0 0,0 0 0,0 0 0,-1 0 0,1 0 0,-1-1 0,0 1 0,0 0 0,0-1 0,0 1 0,-1-1 0,0 0 0,1 0 0,-1 0 0,0 0 0,-6 4 0,0-1 0,0-1 0,0 1 0,0-1 0,0-1 0,-1 0 0,0 0 0,-16 3 0,14-4 0,0 1 0,1 0 0,0 1 0,-14 7 0,24-11 0,1-1 0,-1 0 0,0 1 0,1-1 0,-1 1 0,1-1 0,-1 1 0,0-1 0,1 1 0,-1-1 0,1 1 0,-1-1 0,1 1 0,0 0 0,-1-1 0,1 1 0,0 0 0,-1-1 0,1 1 0,0 0 0,0 0 0,-1-1 0,1 1 0,0 0 0,0 0 0,0-1 0,0 1 0,0 0 0,0 0 0,0-1 0,1 1 0,-1 0 0,0 0 0,0-1 0,1 1 0,-1 0 0,0-1 0,0 1 0,1 0 0,-1-1 0,1 1 0,-1 0 0,1-1 0,-1 1 0,1-1 0,-1 1 0,1-1 0,0 1 0,-1-1 0,2 1 0,45 29 0,-20-14 0,-24-13 0,-1 0 0,1 0 0,-1 0 0,0 1 0,1-1 0,-2 1 0,1-1 0,0 1 0,-1 0 0,1 0 0,-1 0 0,0 0 0,-1 0 0,1 0 0,-1 0 0,1 0 0,-1 0 0,0 0 0,-1 0 0,1 0 0,-1 0 0,0 0 0,0 0 0,0 0 0,0-1 0,0 1 0,-1 0 0,0 0 0,0-1 0,0 1 0,0-1 0,-1 0 0,1 0 0,-1 0 0,0 0 0,0 0 0,0 0 0,0-1 0,0 1 0,-1-1 0,1 0 0,-1 0 0,1 0 0,-1-1 0,0 1 0,0-1 0,1 0 0,-1 0 0,-5 0 0,-5 2 0,0-1 0,1 0 0,-1-1 0,0-1 0,0-1 0,0 0 0,0 0 0,-24-7 0,36 7-62,0 0 0,0 0 0,0-1 0,0 1 0,0-1 0,0 0 0,0 1 0,0-1 0,1 0 0,-1 0 0,0 0 0,1-1-1,0 1 1,0 0 0,0 0 0,0-1 0,0 1 0,0-1 0,0 1 0,1 0 0,-1-4 0,-2-13-6764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24575,'0'4'0,"-4"2"0,-6 0 0,-6-2 0,-5 0 0,-2-2 0,-3-1 0,0-1 0,-1 0 0,4 0-8191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4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20 24575,'0'0'0,"0"-1"0,0 1 0,0-1 0,0 1 0,0-1 0,0 1 0,0-1 0,0 1 0,0 0 0,0-1 0,0 1 0,0-1 0,-1 1 0,1-1 0,0 1 0,0 0 0,0-1 0,-1 1 0,1-1 0,0 1 0,0 0 0,-1-1 0,1 1 0,0 0 0,-1 0 0,1-1 0,0 1 0,-1 0 0,1 0 0,-1-1 0,1 1 0,0 0 0,-1 0 0,1 0 0,-1 0 0,1 0 0,-1 0 0,1-1 0,-1 1 0,1 0 0,0 0 0,-1 0 0,1 1 0,-1-1 0,1 0 0,-1 0 0,1 0 0,0 0 0,-1 0 0,1 0 0,-1 1 0,1-1 0,0 0 0,-1 0 0,1 1 0,-1-1 0,1 0 0,-1 1 0,-20 18 0,19-14 0,0 0 0,0 0 0,0 0 0,1 0 0,0 0 0,0 0 0,0 0 0,1 0 0,0 0 0,0 1 0,0-1 0,1 0 0,-1 0 0,1 0 0,0 0 0,1 0 0,-1 0 0,1 0 0,0 0 0,5 8 0,-5-10 0,0 0 0,0 0 0,0 0 0,1-1 0,-1 1 0,1-1 0,0 0 0,-1 0 0,1 0 0,0 0 0,0 0 0,0 0 0,0-1 0,1 0 0,-1 0 0,0 1 0,1-2 0,-1 1 0,0 0 0,1-1 0,-1 1 0,1-1 0,-1 0 0,1-1 0,-1 1 0,1 0 0,-1-1 0,1 0 0,-1 0 0,0 0 0,7-3 0,-8 4 0,0-1 0,0 0 0,0 0 0,0 0 0,0-1 0,0 1 0,0 0 0,0-1 0,0 1 0,-1-1 0,1 0 0,-1 0 0,1 1 0,-1-1 0,0 0 0,0 0 0,1 0 0,-2 0 0,1-1 0,0 1 0,0 0 0,0 0 0,-1 0 0,0-1 0,1 1 0,-1 0 0,0-1 0,0 1 0,0 0 0,0-1 0,0 1 0,-1 0 0,1-1 0,-1 1 0,0 0 0,1 0 0,-3-3 0,1-1 0,-1 0 0,1 0 0,-2 0 0,1 1 0,-1-1 0,1 1 0,-2 0 0,1 0 0,0 0 0,-1 1 0,0 0 0,-6-5 0,-23-11-1365,19 13-5461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5:5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1309 70 24575,'5'2'0,"-1"0"0,1 1 0,0-1 0,-1 1 0,1 0 0,-1 0 0,0 0 0,0 0 0,0 1 0,0 0 0,-1-1 0,4 7 0,4 1 0,-9-10 0,-1 1 0,1-1 0,-1 0 0,0 1 0,1-1 0,-1 1 0,0-1 0,0 1 0,0-1 0,0 1 0,0 0 0,0 0 0,-1-1 0,1 1 0,-1 0 0,1 0 0,-1 0 0,1 0 0,-1 0 0,0 0 0,0 2 0,-1-3 0,1 1 0,-1-1 0,0 1 0,0-1 0,0 0 0,0 1 0,0-1 0,0 0 0,0 0 0,0 0 0,0 0 0,-1 0 0,1 0 0,0 0 0,-1 0 0,1 0 0,0 0 0,-1-1 0,-2 1 0,-6 3 0,-1-1 0,0-1 0,0 0 0,0 0 0,-20-1 0,-20 0 0,-94-3 0,131 1 0,0-1 0,0-1 0,0 0 0,0 0 0,0-1 0,1-1 0,-23-11 0,32 12 0,-1 0 0,0 0 0,1 0 0,0-1 0,0 0 0,0 0 0,1 0 0,-1 0 0,1 0 0,0-1 0,1 1 0,-3-8 0,-2-3 0,2 79 0,5-61 0,0 0 0,0 0 0,0 1 0,-1-1 0,1 0 0,-1 0 0,1 0 0,-1 0 0,0 0 0,0 0 0,0 0 0,0 0 0,0 0 0,0 0 0,-1 0 0,1-1 0,-1 1 0,1 0 0,-1-1 0,1 1 0,-1-1 0,0 0 0,0 1 0,0-1 0,0 0 0,0 0 0,0-1 0,0 1 0,0 0 0,0 0 0,0-1 0,0 0 0,-1 1 0,1-1 0,0 0 0,0 0 0,0 0 0,-1 0 0,1 0 0,0-1 0,0 1 0,0-1 0,0 1 0,-3-2 0,-3 0 0,0-1 0,1 0 0,-1 0 0,1 0 0,0-1 0,0 0 0,0 0 0,0-1 0,1 0 0,0 0 0,-7-8 0,12 12 0,0 0 0,0 1 0,0-1 0,0 0 0,0 0 0,0 0 0,0 1 0,0-1 0,0 0 0,-1 1 0,1-1 0,0 1 0,0 0 0,0-1 0,-1 1 0,1 0 0,0 0 0,-1-1 0,1 1 0,0 0 0,0 0 0,-1 1 0,1-1 0,0 0 0,-1 0 0,1 1 0,-1 0 0,-40 19 0,2-1 0,38-19 0,-1 1 0,1-1 0,-1 0 0,1 0 0,0 0 0,-1 0 0,1 0 0,-1-1 0,1 1 0,0-1 0,-1 0 0,1 1 0,0-1 0,0 0 0,0 0 0,-1-1 0,1 1 0,0 0 0,1-1 0,-1 1 0,0-1 0,0 0 0,1 1 0,-1-1 0,-1-3 0,-1 0 0,1-1 0,0 0 0,0 0 0,0 0 0,1 0 0,0 0 0,-2-11 0,11 37 0,-3-11 0,-1 1 0,1-1 0,-2 1 0,3 14 0,-5-22 0,0 0 0,0 0 0,1 1 0,-1-1 0,-1 0 0,1 0 0,0 0 0,-1 0 0,1 0 0,-1 0 0,1 1 0,-1-1 0,0 0 0,0-1 0,0 1 0,0 0 0,0 0 0,0 0 0,-1-1 0,1 1 0,-1 0 0,1-1 0,-1 1 0,1-1 0,-1 0 0,0 0 0,-3 2 0,-12 4 0,-1 0 0,1-1 0,-1-2 0,-1 0 0,1 0 0,-37 1 0,5-4 0,-68-8 0,99 4 0,0-1 0,0 0 0,0-2 0,1 0 0,0-2 0,1 1 0,-23-15 0,38 21-3,-1 0-1,1-1 0,0 1 1,0-1-1,-1 0 0,1 1 1,0-1-1,0 0 0,1 0 1,-1-1-1,0 1 0,1 0 1,-1-1-1,1 1 0,0 0 1,0-1-1,0 0 0,0 1 1,0-1-1,0 0 0,0-2 1,1 1 16,1 1 1,-1-1-1,1 1 0,-1-1 1,1 1-1,0-1 0,1 1 1,-1-1-1,1 1 0,-1 0 1,1 0-1,0 0 0,0 0 1,2-3-1,6-5-199,-1 1 1,1 1-1,0-1 0,1 2 1,0 0-1,1 0 1,13-7-1,-9 8-6640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2:5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24575,'3414'0'0,"-6137"0"0,2692-1 0,-54-11 0,54 7 0,-53-3 0,8 8-1365,54 0-5461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42:3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24575,'-4'0'0,"-7"0"0,-5 0 0,-4 0 0,-3 0 0,-3 0 0,4 5 0,1 1 0,4-1-8191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0:01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0 24575,'-31'0'0,"0"1"0,0 2 0,-41 9 0,25-5 0,0-2 0,-1-2 0,-87-6 0,31 1 0,-78 2 0,2519 0 0,-4362 0 0,2005-2 0,1 0 0,0-1 0,-19-5 0,-12-2 0,91 12 0,65-3 0,-27-1 0,1607 2 0,-3298 0 0,1657 0-1365,-22 0-5461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0:0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652 108 24575,'-101'-2'0,"-111"4"0,198 0 0,1 0 0,0 1 0,0 1 0,0 0 0,1 0 0,-1 2 0,-22 12 0,-1 5 0,-38 30 0,56-39 0,12-9 0,-1 0 0,1 1 0,0 0 0,0 0 0,1 1 0,0-1 0,0 1 0,0 0 0,1 0 0,0 1 0,0-1 0,1 1 0,-3 9 0,2 2 0,1-1 0,0 1 0,1 0 0,2 34 0,0-10 0,-1-21 0,1 0 0,1 1 0,1-1 0,1 0 0,0 0 0,11 32 0,-10-44 0,-4-8 0,1-1 0,-1 1 0,1 0 0,-1-1 0,1 1 0,0-1 0,-1 1 0,1-1 0,0 1 0,0-1 0,0 0 0,0 0 0,0 1 0,1-1 0,-1 0 0,0 0 0,1 0 0,-1 0 0,0 0 0,1 0 0,-1-1 0,1 1 0,-1 0 0,1-1 0,0 1 0,2 0 0,19 7 0,-1 2 0,0 0 0,35 24 0,-38-21 0,2-1 0,0-1 0,0-1 0,29 10 0,18 1 0,-37-10 0,1-1 0,1-2 0,-1-1 0,57 4 0,-60-9 0,43 8 0,-44-5 0,50 3 0,-48-9 0,0 2 0,0 2 0,47 9 0,-33-5 0,0-2 0,0-2 0,1-1 0,53-6 0,6 1 0,-67 3 0,-1-1 0,1 2 0,0 1 0,59 12 0,-51-7 0,0-2 0,0-2 0,0-2 0,49-5 0,11 2 0,1217 2 0,-1300-2 0,1 0 0,30-7 0,30-3 0,-74 12 0,0-1 0,0 0 0,0 0 0,0-1 0,-1 0 0,1 0 0,-1-1 0,1 0 0,-1-1 0,0 0 0,0 0 0,0-1 0,-1 0 0,0 0 0,0 0 0,0-1 0,0 0 0,-1-1 0,0 1 0,0-1 0,-1-1 0,0 1 0,0-1 0,-1 1 0,0-1 0,0-1 0,-1 1 0,0 0 0,0-1 0,-1 0 0,0 1 0,-1-1 0,0 0 0,0-14 0,0-9 0,0-97 0,-1 116 0,-2 0 0,1 0 0,-2 0 0,0 1 0,0-1 0,-1 1 0,-9-19 0,7 21 0,0 1 0,-1 0 0,0 1 0,0 0 0,-1 0 0,0 0 0,-19-12 0,-72-41 0,66 42 0,-38-24 0,27 14 0,-72-32 0,71 39 0,27 13 0,-1 0 0,0 2 0,-37-11 0,-78-21 0,105 28 0,-1 2 0,1 1 0,-1 1 0,-1 1 0,-50-2 0,52 9 0,-1-2 0,0-1 0,-47-10 0,-94-15 0,108 19 0,-1 3 0,-127 6 0,68 2 0,-1137-3-1365,1249 0-5461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0:0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24575,'1712'0'-1365,"-1690"0"-5461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0:0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24575,'101'-1'0,"110"3"0,-124 10 0,-55-6 0,56 2 0,586-9-1365,-652 1-5461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2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341 104 24575,'103'-1'0,"158"3"0,-182 10 0,-53-7 0,48 3 0,153-10-43,93 5-1119,-205 9 1108,67 2 63,1076-15 1241,-1252 1-1250,-2 1 0,-1-1 0,0 0 0,0 0 0,1 0 0,-1 0 0,0-1 0,0 1 0,0-1 0,1 0 0,-1 0 0,0 0 0,0 0 0,0-1 0,3-1 0,-6 2 0,0 0 0,-1 1 0,1-1 0,0 0 0,-1 0 0,1 1 0,-1-1 0,1 0 0,0 1 0,-1-1 0,0 0 0,1 1 0,-1-1 0,1 1 0,-1-1 0,0 1 0,1-1 0,-1 1 0,0 0 0,1-1 0,-1 1 0,0 0 0,0-1 0,1 1 0,-2 0 0,-23-12 0,-12 1 0,-1 1 0,0 2 0,0 2 0,-60-3 0,94 9 0,-87-11 0,49 5 0,-58-2 0,-501 9 0,560-2-160,-55-11 1,-31-2-125,-757 13 268,429 3 132,421-4 160,-57-10 1,64 7-290,0 2 1,0 0 0,-52 2-1,78 1 13,-1 0 0,1 0 0,0 0 0,-1 0 0,1 0 0,-1 1 0,1-1 0,0 0 0,-1 1 0,1-1 0,0 1 0,0 0 0,-1-1 0,1 1 0,0 0 0,0 0 0,0-1 0,0 1 0,-2 2 0,3-2 0,0 0 0,1 0 0,-1-1 0,1 1 0,0 0 0,-1 0 0,1-1 0,-1 1 0,1 0 0,0-1 0,0 1 0,-1-1 0,1 1 0,0-1 0,0 1 0,0-1 0,-1 1 0,1-1 0,0 0 0,0 0 0,0 1 0,0-1 0,0 0 0,0 0 0,0 0 0,0 0 0,-1 0 0,1 0 0,2-1 0,136 26 0,40 3 0,69-23-264,-166-6 77,149 15 1,-130-4-53,0-5 0,104-7-1,-49-1-166,1363 3-792,-559 0 4157,-980-1-2959,0-1 0,-33-8 0,31 5 0,0 1 0,-25-1 0,-670 3-647,349 5 411,-1919-3 1119,5634 0-4130,-3324 0-1697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2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27 24575,'2958'0'0,"-4486"0"-594,1345-13 41,3 0 17,-1148 14 2219,2399-1-2295,-882 13 16,-1 0 13,1972-14 2374,-5742 1-1791,4855 0-1365,-1250 0-5461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2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24575,'0'-2'0,"0"0"0,1 1 0,-1-1 0,1 0 0,0 0 0,0 0 0,0 0 0,0 0 0,0 1 0,0-1 0,0 0 0,1 1 0,-1-1 0,0 1 0,1 0 0,3-3 0,34-23 0,-17 12 0,-2 3 0,1 0 0,0 1 0,1 1 0,0 0 0,35-8 0,-29 12 0,1 2 0,0 0 0,0 2 0,0 2 0,46 4 0,7-1 0,-71-3 0,0 2 0,0-1 0,-1 2 0,1-1 0,-1 1 0,1 1 0,-1 0 0,0 0 0,-1 1 0,1 0 0,-1 1 0,12 9 0,34 18 0,-46-29 0,1 0 0,-1-1 0,1 0 0,0-1 0,0 0 0,1 0 0,17 0 0,79-4 0,-43-1 0,-35 3 0,4 0 0,1-1 0,-1-1 0,56-11 0,-35 1 0,0 2 0,1 3 0,108-1 0,-89 10 0,111-4 0,-133-8 0,-45 7 0,1 1 0,-1 1 0,0-1 0,1 1 0,-1 0 0,1 1 0,-1 0 0,1 0 0,-1 1 0,12 2 0,15 4 0,0-1 0,0-2 0,1-1 0,-1-2 0,64-6 0,-81 2 0,0-1 0,0-1 0,-1 0 0,0-1 0,27-15 0,12-4 0,-17 10 0,-16 5 0,0 1 0,1 2 0,33-8 0,-50 14 0,1 0 0,0 1 0,0-1 0,0 1 0,-1 1 0,1-1 0,0 1 0,0 0 0,-1 1 0,1-1 0,-1 2 0,1-1 0,-1 0 0,0 1 0,0 1 0,9 5 0,-3-2 0,-1 0 0,1-1 0,1 0 0,-1-1 0,1 0 0,0-1 0,0-1 0,0 0 0,0 0 0,16 0 0,21-1 0,72-5 0,-27 0 0,397 3 0,-463-2 0,59-10 0,-58 7 0,56-4 0,-66 9 0,42-1 0,-1 2 0,107 16 0,-113-9 0,1-3 0,0-3 0,62-4 0,-14 0 0,-75 0 0,59-10 0,-58 7 0,56-4 0,380 10-1365,-444-1-5461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2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54 24575,'2383'0'-1864,"-2344"-2"1863,56-10-1,-55 6 1,54-2-1,834 9 1872,-3682-1-4180,1616 0 4620,1816 0-2310,-659-1 0,1-1 0,34-8 0,-33 6 0,0 0 0,24-1 0,32 5-1365,-54 0-5461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32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 24575,'3238'0'-2896,"-2986"13"2896,-7 0 0,1531-13-1652,-780-1 6200,-989 1-4548,-4 1 0,0-1 0,1 0 0,-1 0 0,0 0 0,0-1 0,1 1 0,-1-1 0,0 1 0,0-1 0,0 0 0,1 0 0,-1-1 0,5-2 0,-8 4 0,0-1 0,0 1 0,0 0 0,0-1 0,0 1 0,0 0 0,0-1 0,0 1 0,0 0 0,0 0 0,0-1 0,0 1 0,0 0 0,0-1 0,0 1 0,0 0 0,-1-1 0,1 1 0,0 0 0,0 0 0,0-1 0,-1 1 0,1 0 0,0 0 0,0-1 0,0 1 0,-1 0 0,1 0 0,0 0 0,-1-1 0,1 1 0,0 0 0,0 0 0,-1 0 0,1 0 0,0 0 0,-1 0 0,1 0 0,0 0 0,-1 0 0,1 0 0,0 0 0,-1 0 0,1 0 0,0 0 0,0 0 0,-1 0 0,-18-4 0,-64-2 0,-126 7 0,76 2 0,-4043-4-4319,2213 2 8638,2119-1-5684,-133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3:1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 24575,'2538'0'-746,"-2500"-2"701,56-9 1,-55 5 1,51-1 0,1110 6 718,-630 3-429,-1216-2-246,615 1 0,-55 11 0,52-7 0,-43 3 0,-813-6-582,435-5 580,-1897 3 586,6101 0-584,-3729-1 0,0-1 0,32-8 0,-31 6 0,1 0 0,22-1 0,447 4 81,-238 3-1527,-231-2-5380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3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24575,'623'0'0,"-603"2"0,0 0 0,33 7 0,-32-4 0,1-1 0,23 1 0,682-3-476,-353-5 302,496 3 824,-3544 0-650,5555 0 0,-2917 0 0,-21 1 0,1-3 0,-84-12 0,74 5-128,0 4 1,-1 2-1,-68 7 0,8-1 9,-629-4-616,734 1-6091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34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1357 32 24575,'-45'1'0,"-1"-3"0,-70-13 0,52 7 0,0 3 0,0 2 0,-65 7 0,8-2 0,4-4 0,-128 5 0,243-3 0,1 0 0,-1 0 0,1 0 0,-1 0 0,1 0 0,-1 1 0,1-1 0,-1 0 0,1 1 0,-1-1 0,1 1 0,0 0 0,-1-1 0,1 1 0,0 0 0,0 0 0,-1 0 0,0 2 0,2-2 0,0-1 0,1 1 0,-1 0 0,0 0 0,1-1 0,-1 1 0,1 0 0,0-1 0,-1 1 0,1-1 0,-1 1 0,1 0 0,0-1 0,0 1 0,-1-1 0,1 0 0,0 1 0,0-1 0,-1 0 0,1 1 0,0-1 0,0 0 0,0 0 0,0 0 0,-1 1 0,1-1 0,0 0 0,0 0 0,0 0 0,0-1 0,0 1 0,0 0 0,78 6 0,126-7 0,-77-2 0,1379 3-1612,-1342-13 1612,-13-1 0,928 13-284,-526 3 870,-399-2 724,-1931 0-3528,1579 14 2218,14-1 0,-1204-11-610,675-5 1016,635 3 985,47 0-671,26 0-493,11 0-143,3204 0-1947,-3022-13 1863,-3-1 0,1080 15 1863,-4164-1-4402,2847 2 2477,-52 10 0,-49 2 87,-354-16 1248,484 2-8099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4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1633 0 24387,'-1632'985'0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4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24575,'-2'14'0,"-1"0"0,0-1 0,-1 1 0,0-1 0,-1 0 0,-13 24 0,2-2 0,-54 145-1365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40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24575,'36'-1'0,"-1"2"0,1 2 0,49 9 0,71 15 0,-88-17-1365,-47-9-5461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41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24575,'0'5'0,"1"1"0,0-1 0,0 0 0,0 1 0,1-1 0,0 0 0,0 0 0,0 0 0,1 0 0,3 5 0,38 50 0,-12-17 0,16 32 0,151 219 0,-154-239 0,-16-18 0,27 41 0,-42-59-151,0-1-1,1 0 0,0-2 0,2 1 1,0-2-1,0 0 0,2-1 1,21 12-1,-27-17-6674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4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24575,'-5'0'0,"-5"0"0,-1 5 0,-4 1 0,2 4 0,-2 0 0,-3-1 0,2 2 0,-1 3 0,-2 0 0,2 1 0,0-1 0,-2-3 0,3 0 0,-1-1 0,2-2-8191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4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24575,'4'1'0,"1"0"0,-1 0 0,1 0 0,-1 1 0,1-1 0,-1 1 0,0 0 0,0 0 0,0 1 0,0-1 0,0 1 0,-1 0 0,1 0 0,4 5 0,45 52 0,-49-55 0,7 10-170,1-1-1,0 0 0,1 0 1,1-1-1,0-1 0,0-1 1,23 14-1,-23-17-6655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4:4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6 24575,'-5'1'0,"0"-1"0,0 1 0,0 0 0,1 0 0,-1 1 0,0 0 0,1 0 0,-1 0 0,1 0 0,0 0 0,0 1 0,0 0 0,0 0 0,0 0 0,0 0 0,1 1 0,-4 4 0,-6 8 0,0 1 0,-16 29 0,28-44 0,-2 2 0,1 0 0,-1 1 0,1-1 0,0 1 0,0 0 0,1-1 0,-1 1 0,1 0 0,0 0 0,0 0 0,1 0 0,0 0 0,0 0 0,0 0 0,0 0 0,1 0 0,0 0 0,0 0 0,0 0 0,0 0 0,1-1 0,0 1 0,0 0 0,0-1 0,1 1 0,-1-1 0,1 0 0,0 0 0,0 0 0,1 0 0,-1-1 0,1 1 0,0-1 0,0 0 0,5 3 0,-4-2 0,0-1 0,1 0 0,-1 0 0,1-1 0,0 1 0,0-1 0,0 0 0,0-1 0,1 0 0,-1 0 0,0 0 0,1 0 0,-1-1 0,0 0 0,1-1 0,-1 0 0,0 1 0,1-2 0,-1 1 0,0-1 0,0 0 0,0 0 0,0-1 0,-1 0 0,1 0 0,-1 0 0,9-7 0,-9 6 0,0-1 0,0 0 0,0-1 0,-1 1 0,1-1 0,-1 0 0,-1 0 0,1 0 0,-1-1 0,0 1 0,-1-1 0,0 0 0,3-9 0,-3 1 0,0 1 0,-1-1 0,0 1 0,-2-1 0,-2-22 0,3 33 0,-1 1 0,0-1 0,0 0 0,0 1 0,0-1 0,0 1 0,-1-1 0,0 1 0,1 0 0,-1 0 0,-1 0 0,1 0 0,0 0 0,-1 0 0,1 0 0,-1 1 0,0-1 0,0 1 0,-6-4 0,3 3 0,0 0 0,0 1 0,0-1 0,0 1 0,0 1 0,-1-1 0,1 1 0,-1 0 0,1 1 0,-1-1 0,-7 2 0,7-1 0,-1 1 0,0 0 0,0 0 0,1 1 0,-1 0 0,1 1 0,0-1 0,-1 1 0,-8 6 0,12-7 0,1 0 0,-1 1 0,1 0 0,0-1 0,-1 1 0,1 0 0,0 0 0,1 1 0,-1-1 0,1 1 0,-1-1 0,1 1 0,0 0 0,0 0 0,1 0 0,-3 8 0,2-2 0,0 1 0,1 1 0,0-1 0,0 0 0,1 0 0,1 0 0,0 0 0,3 13 0,-3-20 0,0-1 0,0 1 0,0-1 0,0 1 0,1-1 0,-1 0 0,1 1 0,0-1 0,0 0 0,1 0 0,-1-1 0,0 1 0,1 0 0,0-1 0,-1 1 0,1-1 0,0 0 0,0 0 0,1 0 0,-1 0 0,0-1 0,1 1 0,-1-1 0,0 0 0,1 0 0,0 0 0,6 0 0,-2 0 0,0-1 0,-1 0 0,1-1 0,0 1 0,-1-1 0,1-1 0,0 0 0,-1 0 0,0 0 0,1-1 0,-1 0 0,0 0 0,0-1 0,12-8 0,-16 9 0,0 0 0,0 1 0,0-1 0,0 0 0,0 0 0,-1 0 0,1-1 0,-1 1 0,0-1 0,0 1 0,0-1 0,-1 0 0,1 0 0,-1 0 0,0 0 0,0 0 0,0 0 0,-1 0 0,1 0 0,-1 0 0,0 0 0,0 0 0,0 0 0,-1 0 0,1 0 0,-1 0 0,0 0 0,0 0 0,-4-7 0,4 8 0,-1 0 0,0 1 0,0-1 0,0 0 0,0 1 0,0 0 0,0-1 0,-1 1 0,1 0 0,-1 0 0,0 1 0,1-1 0,-1 0 0,0 1 0,0 0 0,0 0 0,0 0 0,0 0 0,0 0 0,0 0 0,-1 1 0,1-1 0,0 1 0,0 0 0,-1 0 0,1 0 0,0 1 0,-4 0 0,-1 0 0,0 0 0,0 1 0,0 0 0,1 0 0,-1 1 0,1-1 0,-1 2 0,1-1 0,0 1 0,-9 7 0,13-9 0,0 1 0,1-1 0,-1 1 0,1 0 0,0 0 0,-1 0 0,1 0 0,1 1 0,-1-1 0,0 0 0,1 1 0,0 0 0,0-1 0,0 1 0,0-1 0,0 1 0,1 0 0,0 0 0,0 6 0,0-8 0,0 1 0,1-1 0,-1 1 0,1-1 0,0 0 0,-1 1 0,1-1 0,1 1 0,-1-1 0,0 0 0,0 0 0,1 0 0,-1 0 0,1 0 0,0 0 0,0 0 0,-1 0 0,1-1 0,0 1 0,0-1 0,1 1 0,-1-1 0,0 0 0,0 0 0,1 0 0,-1 0 0,1 0 0,-1-1 0,4 1 0,-1 1 0,0-1 0,1 0 0,-1-1 0,1 0 0,-1 1 0,1-2 0,-1 1 0,1-1 0,-1 1 0,0-1 0,1-1 0,-1 1 0,0-1 0,0 0 0,0 0 0,0-1 0,0 1 0,0-1 0,-1 0 0,1-1 0,-1 1 0,0-1 0,0 0 0,0 0 0,0 0 0,-1 0 0,0 0 0,0-1 0,0 0 0,0 0 0,-1 1 0,0-1 0,0-1 0,0 1 0,0 0 0,-1 0 0,0-1 0,0 1 0,0-1 0,-1 1 0,0-8 0,0 10 0,-1 1 0,1-1 0,0 1 0,-1-1 0,0 1 0,1 0 0,-1-1 0,0 1 0,0 0 0,0-1 0,-1 1 0,1 0 0,-1 0 0,1 0 0,-1 0 0,1 0 0,-1 0 0,0 1 0,0-1 0,0 1 0,0-1 0,0 1 0,0 0 0,-1-1 0,1 1 0,0 0 0,-1 1 0,1-1 0,0 0 0,-1 1 0,1-1 0,-1 1 0,1 0 0,-1 0 0,1 0 0,-1 0 0,1 0 0,-5 1 0,3-1 0,0 0 0,1 1 0,-1 0 0,0 0 0,0 0 0,0 0 0,0 0 0,1 1 0,-1-1 0,0 1 0,1 0 0,-1 0 0,1 1 0,0-1 0,0 0 0,0 1 0,0 0 0,0 0 0,1 0 0,-1 0 0,1 0 0,0 1 0,0-1 0,-3 6 0,5-5 0,-1-1 0,1 0 0,0 1 0,-1-1 0,2 0 0,-1 1 0,0-1 0,1 0 0,-1 1 0,1-1 0,0 0 0,0 0 0,3 6 0,-4-8 0,1 0 0,-1 0 0,1 0 0,-1 0 0,1 0 0,0 0 0,0 0 0,-1 0 0,1-1 0,0 1 0,0 0 0,0 0 0,0-1 0,0 1 0,0-1 0,0 1 0,0-1 0,0 1 0,0-1 0,0 0 0,0 0 0,0 1 0,0-1 0,0 0 0,0 0 0,0 0 0,1 0 0,-1 0 0,0 0 0,0 0 0,0-1 0,0 1 0,0 0 0,0-1 0,0 1 0,0 0 0,0-1 0,0 0 0,0 1 0,0-1 0,0 1 0,0-1 0,0 0 0,-1 0 0,2 0 0,0-2 0,1 1 0,-1 0 0,0-1 0,0 1 0,-1-1 0,1 1 0,0-1 0,-1 0 0,0 0 0,0 0 0,1 0 0,-2 0 0,1 0 0,0 0 0,-1 0 0,1 0 0,-1 0 0,0 0 0,0-1 0,0 1 0,0 0 0,-2-6 0,2 7 0,-1 0 0,1 1 0,-1-1 0,1 0 0,-1 1 0,0-1 0,0 0 0,0 1 0,0-1 0,0 1 0,0-1 0,0 1 0,0 0 0,0-1 0,-1 1 0,1 0 0,-1 0 0,1 0 0,-1 0 0,1 0 0,-1 0 0,1 0 0,-1 1 0,0-1 0,0 0 0,1 1 0,-1-1 0,0 1 0,0 0 0,1 0 0,-1 0 0,0 0 0,0 0 0,0 0 0,1 0 0,-1 0 0,0 1 0,0-1 0,1 1 0,-3 0 0,2 0 0,0 0 0,0-1 0,0 1 0,0 0 0,0 0 0,0 0 0,1 0 0,-1 0 0,0 1 0,1-1 0,-1 1 0,1-1 0,-1 1 0,1-1 0,0 1 0,0 0 0,0-1 0,0 1 0,0 0 0,0 0 0,0 0 0,0 0 0,1 0 0,-1 0 0,1 0 0,-1 0 0,1 0 0,0 0 0,0 0 0,0 0 0,0 0 0,0 1 0,1-1 0,-1 0 0,1 0 0,-1 0 0,1 0 0,0 0 0,-1 0 0,1-1 0,0 1 0,0 0 0,1 0 0,-1-1 0,0 1 0,0 0 0,1-1 0,-1 1 0,1-1 0,-1 0 0,1 1 0,0-1 0,0 0 0,-1 0 0,1 0 0,0 0 0,0-1 0,0 1 0,0 0 0,0-1 0,3 1 0,1 0 17,-1-1 0,1 0 1,-1 0-1,1 0 0,-1 0 0,9-3 0,-13 3-47,-1 1-1,1-1 1,0-1 0,0 1-1,0 0 1,0 0 0,0 0 0,-1 0-1,1-1 1,0 1 0,0 0-1,0 0 1,0-1 0,-1 1-1,1-1 1,0 1 0,-1-1-1,1 1 1,0-1 0,-1 0 0,1 1-1,0-1 1,-1 0 0,1 1-1,-1-1 1,1 0 0,-1 0-1,0 1 1,1-1 0,-1 0-1,0 0 1,0 0 0,1 0 0,-1 1-1,0-1 1,0 0 0,0 0-1,0 0 1,0 0 0,0 0-1,0 1 1,0-1 0,0 0-1,-1 0 1,1 0 0,0 0 0,-1 0-1,0-1 1,-6-7-6796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35:4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24575,'9332'0'0,"-9301"2"0,55 9 0,-54-5 0,52 2 0,850-9 0,-2545 1 0,1582 1 0,-59 11 0,58-6 0,-56 2 0,-717-9 0,772 3 0,-56 9 0,56-5 0,-54 2 0,-2279-7 0,1126-4 0,19 3 0,1189-1 0,-57-11 0,56 7 0,-54-3 0,-563 9 0,629-2 0,0-1 0,-36-8 0,35 5 0,-1 1 0,-26-1 0,-638 3 0,333 5 0,-140-3-1365,470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53:1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24575,'19'1'0,"1"1"0,33 8 0,-32-5 0,0-2 0,24 2 0,118 8 0,35 0 0,2078-15 0,-1201 4 0,-3232-2-1288,2108-2 1288,-53-10 0,-46-1 0,-904 14 1288,1022-3-1288,-56-9 0,55 5 0,-53-2 0,-276 9 0,445 1 0,117 16 0,-122-11-248,161-6-1,-107-3 116,34 15 133,3 1 0,2242-15 630,-5956 1-1995,3521 0-5461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2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18193 1067 24534,'317'-1067'0,"-18827"1067"0,18827 1067 0,17559-1067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784 926 24575,'-8'-1'0,"-1"0"0,1-1 0,0 1 0,0-2 0,0 1 0,0-1 0,0 0 0,0-1 0,-13-8 0,-65-49 0,68 47 0,-7-5 0,8 7 0,1 0 0,0-2 0,1 0 0,0 0 0,-22-30 0,-63-83 0,70 90 0,-77-111 0,13 16 0,29 34 0,38 55 0,25 41 0,-17-37 0,19 39 0,-1-1 0,1 1 0,0 0 0,0-1 0,0 1 0,0-1 0,0 1 0,0-1 0,0 1 0,0 0 0,0-1 0,0 1 0,0-1 0,1 1 0,-1 0 0,0-1 0,0 1 0,0-1 0,0 1 0,1 0 0,-1-1 0,0 1 0,0 0 0,1-1 0,-1 1 0,0 0 0,1-1 0,-1 1 0,0 0 0,1-1 0,24 3 0,5 8 0,52 27 0,-50-22 0,40 14 0,-13-12 0,-33-10 0,0 0 0,0 2 0,40 20 0,-184-86 0,62 31 0,-74-46 0,108 57 0,-23-17 0,42 31 0,1-1 0,-1 1 0,1-1 0,-1 1 0,0 0 0,0 0 0,0 1 0,0-1 0,1 0 0,-1 1 0,0 0 0,0 0 0,0 0 0,-3 0 0,4 1 0,0 0 0,1-1 0,-1 1 0,0 1 0,1-1 0,-1 0 0,1 0 0,-1 1 0,1-1 0,0 0 0,-1 1 0,1 0 0,0-1 0,0 1 0,0 0 0,0-1 0,0 1 0,1 0 0,-1 0 0,1 0 0,-1 0 0,1-1 0,-1 1 0,1 0 0,0 3 0,-2 58 0,3-51 0,-1 6 0,0 23 0,2-1 0,1 0 0,11 44 0,-10-61-341,-1 0 0,-1 0-1,0 25 1,-2-26-6485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24575,'2'22'0,"1"0"0,1 0 0,0-1 0,2 0 0,1 0 0,11 25 0,12 38 0,69 239 0,-80-251 0,-8-39 0,-2 1 0,-1 1 0,-2-1 0,3 58 0,-8-63 0,10 55 0,1 0 0,-15-93 0,1 0 0,-1 1 0,-1-1 0,0 1 0,0 0 0,-1 0 0,-7-9 0,-49-61 0,28 46 0,-2 2 0,-55-37 0,19 15 0,47 31 0,20 16 0,0 1 0,0 0 0,0 0 0,-1 1 0,0-1 0,0 1 0,-9-4 0,14 7 0,0-1 0,0 1 0,0 0 0,0 0 0,0 0 0,0 0 0,-1 0 0,1 0 0,0 0 0,0 0 0,0 0 0,0 0 0,0 0 0,0 0 0,0 0 0,0 0 0,-1 0 0,1 0 0,0 0 0,0 0 0,0 0 0,0 0 0,0 0 0,0 0 0,0 0 0,0 0 0,0 1 0,-1-1 0,1 0 0,0 0 0,0 0 0,0 0 0,0 0 0,0 0 0,0 0 0,0 0 0,0 0 0,0 0 0,0 0 0,0 1 0,0-1 0,0 0 0,0 0 0,0 0 0,0 0 0,0 0 0,0 0 0,0 0 0,0 0 0,0 0 0,0 1 0,0-1 0,0 0 0,0 0 0,0 0 0,0 0 0,0 0 0,0 0 0,0 0 0,0 0 0,0 1 0,0-1 0,0 0 0,0 0 0,0 0 0,0 0 0,0 0 0,0 0 0,0 0 0,8 13 0,9 10 0,183 176 0,-181-179 0,2-2 0,0-1 0,33 21 0,-15-15 0,-26-14 0,0 0 0,0-1 0,1-1 0,0 0 0,0-1 0,0-1 0,1 0 0,0-1 0,0 0 0,22 2 0,-35-6 0,0 0 0,0 0 0,1 0 0,-1-1 0,0 1 0,0-1 0,0 1 0,0-1 0,0 0 0,0 1 0,0-1 0,0 0 0,0 0 0,0-1 0,-1 1 0,1 0 0,0 0 0,-1-1 0,1 1 0,-1-1 0,1 0 0,-1 1 0,0-1 0,0 0 0,1 0 0,-1 0 0,-1 0 0,1 0 0,0 0 0,0 0 0,-1 0 0,1 0 0,-1 0 0,0 0 0,0-1 0,1 1 0,-2-4 0,1-10 0,-1 1 0,-1-1 0,0 1 0,-7-20 0,3 8 0,-19-115 0,20 118-151,1 0-1,1 0 0,1 0 0,1-1 1,1 1-1,1 0 0,2 0 1,9-47-1,-6 54-6674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24575,'-4'0'0,"0"0"0,0 0 0,-1 1 0,1 0 0,0-1 0,0 1 0,0 0 0,0 1 0,1-1 0,-1 1 0,0 0 0,0-1 0,1 2 0,-1-1 0,1 0 0,0 1 0,0 0 0,0-1 0,0 1 0,0 0 0,0 1 0,1-1 0,-4 6 0,3-2 0,0 0 0,0 1 0,0 0 0,1-1 0,0 1 0,1 0 0,0 0 0,0 0 0,0 0 0,1 0 0,2 12 0,-2-16 0,1-1 0,0 1 0,0 0 0,1-1 0,-1 1 0,1 0 0,0-1 0,-1 0 0,2 1 0,-1-1 0,0 0 0,1 0 0,-1 0 0,1-1 0,0 1 0,0 0 0,0-1 0,0 0 0,0 0 0,1 0 0,-1 0 0,1 0 0,-1-1 0,1 0 0,0 1 0,-1-1 0,1-1 0,0 1 0,5 0 0,0 0 0,0 1 0,1-2 0,-1 1 0,0-2 0,0 1 0,0-1 0,1 0 0,-1-1 0,0 0 0,-1-1 0,14-4 0,-17 4 0,0-1 0,-1 1 0,1-1 0,-1 0 0,0 0 0,0-1 0,0 1 0,0-1 0,-1 0 0,0 0 0,0 0 0,0 0 0,-1 0 0,1-1 0,1-6 0,-3 9 0,0-1 0,0 0 0,0 0 0,0 0 0,0 0 0,-1 1 0,0-1 0,0 0 0,0 0 0,0 0 0,0 0 0,-1 0 0,0 0 0,0 0 0,0 0 0,0 1 0,-1-1 0,1 0 0,-1 1 0,0-1 0,0 1 0,0 0 0,-4-5 0,2 5-97,1 1-1,-1 0 1,0 0-1,0 0 1,1 0-1,-1 0 1,0 1-1,0 0 1,0 0-1,-1 0 1,1 0-1,0 1 0,-6 0 1,-12-1-6729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78 24575,'-8'46'0,"5"-38"0,1 0 0,1-1 0,-1 1 0,1 0 0,1 0 0,0 11 0,0-17 0,0 0 0,1 0 0,0 0 0,-1 0 0,1 0 0,0 0 0,0-1 0,0 1 0,0 0 0,0 0 0,0-1 0,1 1 0,-1-1 0,0 1 0,1-1 0,-1 1 0,1-1 0,0 0 0,-1 0 0,1 0 0,0 0 0,0 0 0,0 0 0,0 0 0,0-1 0,0 1 0,0 0 0,0-1 0,3 0 0,-3 1 0,0-1 0,0 1 0,0-1 0,0 0 0,0 0 0,0 0 0,0 0 0,0-1 0,0 1 0,0 0 0,1-1 0,-1 0 0,-1 1 0,1-1 0,0 0 0,0 0 0,0 0 0,0 0 0,-1 0 0,3-3 0,-1 1 0,0 0 0,0 0 0,-1 0 0,0-1 0,0 1 0,0-1 0,0 0 0,0 1 0,1-8 0,1-4 0,-1 0 0,0 0 0,-2 1 0,1-25 0,-4 20 0,1 14 0,1 0 0,-1 0 0,1 1 0,0-1 0,0 0 0,0 0 0,1 1 0,0-1 0,0 0 0,2-7 0,-2 12 0,-1 0 0,1 0 0,-1 0 0,1 0 0,-1 0 0,1 0 0,-1 1 0,1-1 0,-1 0 0,0 0 0,1 0 0,-1 1 0,1-1 0,-1 0 0,0 1 0,1-1 0,-1 0 0,1 1 0,-1-1 0,0 0 0,0 1 0,1-1 0,-1 1 0,0-1 0,0 1 0,1-1 0,-1 1 0,0-1 0,0 1 0,0-1 0,0 1 0,0-1 0,0 1 0,0-1 0,0 1 0,0-1 0,0 1 0,0 0 0,7 28 0,-7-27 0,43 135 0,-26-89 0,-16-45-62,-1 0 0,2 0 0,-1 0 0,0 0 0,1 0 0,-1 0 0,1-1 0,0 1 0,0-1 0,0 1 0,0-1 0,0 1-1,0-1 1,1 0 0,-1 0 0,1 0 0,0-1 0,-1 1 0,1-1 0,0 1 0,6 1 0,8 1-6764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24575,'-2'91'0,"5"103"0,1-173-227,0-1-1,2-1 1,0 1-1,2-1 1,18 35-1,-18-40-6598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55 24575,'0'-5'0,"-4"-1"0,-2-4 0,-4 0 0,-5 1 0,-4 3 0,-3 1 0,-3 3 0,4 1-8191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4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161 570 24575,'-1'-3'0,"1"0"0,-1 0 0,-1 0 0,1 0 0,0 0 0,-1 1 0,1-1 0,-1 1 0,0-1 0,0 1 0,-4-5 0,-12-17 0,-2-28 0,-26-53 0,37 85 0,0-1 0,1 0 0,1 0 0,1-1 0,1 0 0,1 0 0,1 0 0,0-1 0,2 1 0,1 0 0,4-41 0,-4 61 0,0 0 0,0 0 0,1 0 0,-1 0 0,0 0 0,1 0 0,-1 0 0,1 0 0,-1 0 0,1 0 0,0 0 0,0 0 0,0 0 0,0 1 0,0-1 0,1 0 0,-1 1 0,0-1 0,1 1 0,-1-1 0,1 1 0,-1 0 0,1-1 0,0 1 0,0 0 0,-1 0 0,1 0 0,0 1 0,0-1 0,0 0 0,0 1 0,0-1 0,0 1 0,0 0 0,0-1 0,0 1 0,1 0 0,-1 0 0,0 0 0,2 1 0,0 0 0,-1 0 0,1 0 0,0 0 0,-1 1 0,1 0 0,-1-1 0,1 1 0,-1 1 0,0-1 0,0 0 0,0 1 0,0-1 0,0 1 0,0 0 0,-1 0 0,0 0 0,1 0 0,-1 1 0,0-1 0,3 7 0,-1 5 0,-1-1 0,0 1 0,-1 0 0,0-1 0,-1 27 0,-9 74 0,8-112-44,0-1 0,-1 1 0,1-1 0,-1 1 0,0-1 0,1 0 0,-1 1 0,0-1 0,-1 0 0,1 0 0,0 0 0,-1 0 0,1 0 0,-1 0 0,1 0 0,-1 0 0,0 0 0,0-1-1,0 1 1,0-1 0,0 1 0,0-1 0,0 0 0,-1 0 0,1 0 0,0 0 0,-1 0 0,1-1 0,0 1 0,-3 0 0,-15 2-6782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40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24575,'20'55'0,"-15"-16"0,-5-25 0,2 0 0,0 1 0,1-1 0,0-1 0,8 20 0,-10-31 0,0 1 0,0-1 0,1 0 0,-1 1 0,1-1 0,-1 0 0,1 0 0,0 0 0,0 0 0,0 0 0,0 0 0,0-1 0,0 1 0,1-1 0,-1 1 0,1-1 0,-1 0 0,1 0 0,-1 0 0,1 0 0,-1 0 0,1-1 0,0 1 0,-1-1 0,1 0 0,0 1 0,0-1 0,-1-1 0,1 1 0,0 0 0,-1-1 0,1 1 0,4-3 0,0 1 0,0 0 0,-1-1 0,1 0 0,-1 0 0,0 0 0,0-1 0,0 0 0,0-1 0,-1 1 0,0-1 0,0 0 0,0 0 0,7-11 0,3-6 0,-1-1 0,15-33 0,3-6 0,-17 33 0,-13 22 0,1 1 0,0 0 0,0 0 0,1 1 0,-1-1 0,1 1 0,8-9 0,-11 14 0,-1 0 0,1 1 0,-1-1 0,1 0 0,-1 1 0,1-1 0,-1 0 0,1 1 0,-1-1 0,1 1 0,-1-1 0,1 1 0,-1-1 0,0 1 0,1-1 0,-1 1 0,0-1 0,0 1 0,1-1 0,-1 1 0,0 0 0,0-1 0,0 1 0,0-1 0,0 1 0,1 0 0,-1-1 0,0 1 0,-1 0 0,1-1 0,0 1 0,0-1 0,0 1 0,0 1 0,1 26 0,-14 45 0,8-53 0,1 0 0,-2 29 0,6 81-1365,1-108-5461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41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24575,'19'54'0,"-10"-6"0,24 111 0,-13-63 0,-17-74 0,1 0 0,1-1 0,1 1 0,1-1 0,16 34 0,1-7-1365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2:28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24575,'2797'0'0,"-2775"-3"0,-36-5 0,-36-3 0,-39-3 0,60 8 0,-1 1 0,-38 0 0,-288 7 0,-254-4 0,420-10 0,-73-1 0,-439 14 0,699 1 0,10 3 0,14 3 0,28-1 0,0-2 0,0-2 0,65-5 0,74 4 0,669 20-1683,-681-23 197,-89 1-3536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4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24575,'-4'0'0,"-6"0"0,-6 0 0,-4 0 0,-4 0 0,3 0-8191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4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2829 30 24575,'-54'-20'0,"2"14"0,-1 2 0,-98 6 0,45 0 0,-1371-2 0,1457 2 0,1 0 0,-35 7 0,33-4 0,0-1 0,-25 0 0,-86 9 0,82-6 0,-53-1 0,76-4 0,0 1 0,1 1 0,-1 2 0,-25 8 0,-48 9 0,-5 2 0,100-24 0,0 0 0,0 0 0,0 1 0,0 0 0,0 0 0,1 1 0,-1-1 0,1 1 0,0 0 0,-1 0 0,2 0 0,-1 1 0,0-1 0,0 1 0,1 0 0,0 0 0,-5 8 0,4-4 0,1 0 0,-1 0 0,1 0 0,1 0 0,0 1 0,0-1 0,0 1 0,1-1 0,0 16 0,1 25 0,4 163 0,-2-195 0,1-1 0,0 0 0,1 0 0,1 0 0,1-1 0,0 0 0,1 0 0,0 0 0,1-1 0,1 0 0,0 0 0,1-1 0,0 0 0,1-1 0,1 0 0,0-1 0,14 10 0,-14-14 0,0 0 0,0-1 0,1-1 0,-1 0 0,1 0 0,1-2 0,-1 1 0,0-2 0,21 2 0,17-1 0,63-6 0,-32 1 0,644 2 0,-700-2 0,-1-1 0,0-1 0,48-14 0,-46 11 0,1 0 0,52-5 0,16-1 0,-69 8 0,0 1 0,31-1 0,539 6 0,-577-2 0,-1-1 0,35-8 0,-33 6 0,0 0 0,24-1 0,-33 5 0,0-1 0,-1-1 0,1 1 0,-1-2 0,1 0 0,-1 0 0,0-1 0,0 0 0,-1-1 0,1-1 0,-1 1 0,0-2 0,0 1 0,-1-1 0,0-1 0,0 1 0,-1-2 0,12-13 0,21-28 0,-33 44 0,-2-1 0,1-1 0,-1 1 0,0-1 0,-1 0 0,0-1 0,0 1 0,5-14 0,-1-6 0,-2 0 0,-1-1 0,-2 1 0,0-1 0,-2 0 0,-2 0 0,-4-53 0,-21-49 0,8 71-1365,12 42-5461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4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6 0,0 4 0,0 4 0,0 1 0,0 2 0,0-4-8191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24575,'0'5'0,"0"5"0,4 2 0,2 2 0,0 4 0,3-1 0,0 1 0,3-3 0,0 0 0,-3 3 0,2-2 0,-1 0 0,-3-2-8191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3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24575,'2'13'0,"1"0"0,0 0 0,1-1 0,0 1 0,1-1 0,0 0 0,1 0 0,12 17 0,-10-11 0,3-2 0,-9-16 0,-1-1 0,0 1 0,0-1 0,0 0 0,0 1 0,0-1 0,0 0 0,0 0 0,0 0 0,0 0 0,-1 0 0,1 0 0,0 0 0,0 0 0,-1 0 0,1 0 0,-1-1 0,1 1 0,-1 0 0,1-3 0,5-8 0,-5 7 0,1 0 0,1 1 0,-1-1 0,1 1 0,-1-1 0,7-6 0,-9 11 0,1 0 0,-1-1 0,1 1 0,-1 0 0,1-1 0,-1 1 0,1 0 0,-1-1 0,1 1 0,-1 0 0,1 0 0,-1 0 0,1 0 0,0 0 0,-1-1 0,1 1 0,-1 0 0,1 0 0,-1 0 0,1 0 0,0 1 0,-1-1 0,1 0 0,-1 0 0,1 0 0,17 20 0,-9-5-1365,0-2-5461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264 664 24575,'-22'-25'0,"1"-1"0,1-1 0,2-1 0,-20-40 0,-30-43 0,58 95 0,0 1 0,1-1 0,1-1 0,0 0 0,1 0 0,1 0 0,-7-35 0,11 44 0,1 0 0,0 0 0,0 0 0,1-1 0,0 1 0,0 0 0,1 0 0,1 0 0,-1-1 0,1 1 0,0 1 0,1-1 0,0 0 0,0 0 0,1 1 0,-1 0 0,2 0 0,-1 0 0,11-12 0,-10 14 0,-1 1 0,1 0 0,0 0 0,0 1 0,1-1 0,-1 1 0,1 0 0,-1 1 0,1-1 0,0 1 0,0 0 0,0 1 0,9-2 0,-12 2 0,0 1 0,0 0 0,0 0 0,-1 0 0,1 0 0,0 1 0,0-1 0,-1 1 0,1 0 0,0 0 0,-1 0 0,1 0 0,-1 0 0,1 0 0,-1 1 0,1-1 0,-1 1 0,0-1 0,0 1 0,0 0 0,0 0 0,0 0 0,0 0 0,0 0 0,-1 1 0,1-1 0,-1 1 0,0-1 0,1 1 0,-1-1 0,1 5 0,45 156 0,-42-140 0,-2 0 0,0 1 0,-1-1 0,-2 0 0,-2 29 0,2-50-54,0 0-1,0 0 0,0 0 1,0 0-1,-1 0 1,1 0-1,-1 0 0,1 0 1,-1 0-1,0-1 1,0 1-1,1 0 0,-2 0 1,1-1-1,0 1 0,0-1 1,0 1-1,-1-1 1,1 1-1,0-1 0,-1 0 1,0 1-1,1-1 1,-4 2-1,-6-3-6771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24575,'0'17'0,"0"6"0,0 0 0,2 0 0,5 33 0,-6-52 0,0 1 0,0-1 0,0 1 0,1-1 0,-1 0 0,1 0 0,0 1 0,0-1 0,1 0 0,-1-1 0,1 1 0,0 0 0,0-1 0,0 0 0,0 1 0,1-1 0,-1-1 0,1 1 0,0 0 0,-1-1 0,1 0 0,1 0 0,7 3 0,-11-4 0,1-1 0,0 0 0,-1 0 0,1 0 0,0 0 0,-1 0 0,1 0 0,-1-1 0,1 1 0,0 0 0,-1-1 0,1 1 0,-1-1 0,1 0 0,-1 1 0,1-1 0,-1 0 0,1 0 0,-1 0 0,0 0 0,1 0 0,-1 0 0,0-1 0,0 1 0,0 0 0,0 0 0,0-1 0,0 1 0,0-1 0,0-2 0,5-8 0,-1 0 0,-1 0 0,4-17 0,3-5 0,-5 19 0,-6 11 0,1 1 0,0 0 0,0 0 0,0 0 0,1 0 0,-1 0 0,1 0 0,-1 0 0,1 0 0,0 1 0,0-1 0,0 1 0,1-1 0,2-2 0,-4 6 0,0-1 0,0 0 0,0 0 0,0 1 0,0-1 0,-1 1 0,1-1 0,0 1 0,0-1 0,0 1 0,-1-1 0,1 1 0,0 0 0,-1-1 0,1 1 0,-1 0 0,1-1 0,-1 1 0,1 0 0,-1 0 0,1 0 0,-1-1 0,0 1 0,1 1 0,10 25 0,-11-27 0,6 17 0,0-1 0,2 0 0,-1-1 0,2 1 0,15 21 0,-23-37 3,-1 1-1,1 0 1,0 0-1,-1-1 0,1 1 1,-1 0-1,1-1 1,0 1-1,0-1 1,-1 1-1,1-1 1,0 1-1,0-1 0,0 0 1,-1 1-1,1-1 1,0 0-1,0 1 1,0-1-1,0 0 1,0 0-1,0 0 0,0 0 1,0 0-1,-1 0 1,1 0-1,0 0 1,0 0-1,0-1 1,0 1-1,0 0 0,0 0 1,0-1-1,-1 1 1,1-1-1,0 1 1,0-1-1,-1 1 1,1-1-1,0 1 0,0-1 1,-1 0-1,1 1 1,-1-1-1,1 0 1,-1 0-1,1 1 1,0-2-1,2-3-214,0 0 0,-1 0 0,0 0-1,0 0 1,0-1 0,2-7 0,-1-7-6614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24575,'1'17'0,"1"-1"0,0 0 0,6 19 0,4 37 0,-10-55 24,0-1 0,1 1 0,1-1 0,10 28 0,-12-37-138,1 0 0,0 0-1,0-1 1,1 1 0,0-1 0,0 0-1,0 0 1,1 0 0,0 0 0,0-1-1,0 0 1,12 9 0,-2-7-6712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6:3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24575,'-4'0'0,"-7"0"0,-4 0 0,-1 4 0,-2 2 0,-2-1 0,-2 0 0,3-2-8191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3:22:2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1701 29 24575,'-99'1'0,"-373"-17"0,293 3 0,-187 12 0,154 4 0,-160-3 0,695 16 0,249-2-703,-104-8 233,542 9-840,-343-14 1354,-317 12-44,156 1 0,-166-14-693,590-1 3825,-4467 1-5184,2065 0 4104,1634 0-2104,692 15-656,149-2-403,-611-16 847,798 3-536,-949-13 890,4 0 2523,112 14-2381,-431 0-232,-86-3 0,138-2-1365,6-2-5461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7:31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24575,'-3'0'0,"1"1"0,0 0 0,0-1 0,-1 1 0,1 0 0,0 0 0,0 0 0,0 1 0,0-1 0,0 0 0,0 1 0,1 0 0,-1-1 0,0 1 0,1 0 0,-1 0 0,1-1 0,-2 5 0,-24 42 0,23-39 0,0-1 0,1-3 0,0 1 0,0-1 0,1 0 0,0 1 0,0 0 0,1-1 0,-2 9 0,3-12 0,0 1 0,1-1 0,-1 1 0,1-1 0,-1 1 0,1-1 0,0 1 0,0-1 0,0 0 0,0 1 0,1-1 0,-1 0 0,0 0 0,1 0 0,0 0 0,-1 0 0,1 0 0,0 0 0,0-1 0,3 3 0,102 73 0,-105-76 4,-1-1 1,0 1-1,0 0 0,0 0 0,0-1 0,0 1 0,0 0 0,0 0 0,0 0 1,0 0-1,-1 0 0,1 1 0,0-1 0,0 0 0,-1 0 0,1 0 0,-1 1 1,0-1-1,1 0 0,-1 1 0,0-1 0,1 0 0,-1 1 0,0-1 0,0 0 1,0 1-1,0-1 0,-1 2 0,0-1-82,0 0 0,1-1 0,-1 1-1,-1 0 1,1-1 0,0 1 0,0-1 0,-1 1 0,1-1-1,0 0 1,-1 1 0,0-1 0,1 0 0,-1 0 0,0 0-1,1 0 1,-1 0 0,-4 0 0,-12 5-6748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8:47:3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24575,'-4'2'0,"1"0"0,0 0 0,0 0 0,1 0 0,-1 1 0,0 0 0,1-1 0,-1 1 0,1 0 0,0 0 0,0 0 0,-2 6 0,-6 6 0,8-14 0,0 1 0,1 0 0,-1-1 0,1 1 0,0 0 0,-1 0 0,1 0 0,0 0 0,0 0 0,0 0 0,0 0 0,1 0 0,-1 1 0,1-1 0,-1 0 0,1 0 0,0 1 0,0-1 0,0 0 0,0 0 0,0 1 0,0-1 0,1 0 0,-1 0 0,1 1 0,-1-1 0,1 0 0,1 2 0,1 0 0,0-1 0,0 0 0,0 1 0,0-2 0,1 1 0,0 0 0,-1-1 0,1 1 0,0-1 0,0 0 0,0-1 0,0 1 0,8 2 0,-1-1 0,0 0 0,-1 1 0,1 1 0,-1-1 0,18 13 0,-26-16 0,-1 0 0,1 1 0,-1-1 0,0 0 0,0 1 0,0-1 0,0 1 0,0-1 0,0 1 0,0-1 0,0 1 0,0-1 0,-1 1 0,1 0 0,0 0 0,-1-1 0,1 5 0,-1-4 0,-1 1 0,1-1 0,-1 1 0,0-1 0,1 1 0,-1-1 0,0 1 0,0-1 0,-1 0 0,1 0 0,0 0 0,-1 0 0,0 1 0,1-2 0,-1 1 0,-3 3 0,-1 0 15,0 1 0,0-1 0,-1 0 0,1-1 0,-1 0 0,0 0 0,-10 4 0,15-7-56,1 0-1,-1-1 1,0 1 0,0 0 0,0-1-1,0 0 1,1 1 0,-1-1 0,0 0-1,0 0 1,0 0 0,0 0 0,0 0-1,0 0 1,0-1 0,0 1 0,1-1-1,-1 1 1,0-1 0,0 0 0,0 0-1,1 1 1,-1-1 0,0-1 0,1 1-1,-1 0 1,1 0 0,-1 0 0,1-1-1,0 1 1,0-1 0,-1 1 0,1-1-1,0 0 1,-1-1 0,-4-13-6785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24575,'32'35'0,"28"40"0,-38-45 0,2-2 0,51 50 0,-56-62 0,1 0 0,1-1 0,0-1 0,1-1 0,24 10 0,-19-10-120,-19-9 157,1 1-1,0-1 0,1-1 0,-1 1 0,0-1 0,20 2 0,-26-5-85,0 0-1,0 0 0,0-1 0,0 1 0,0-1 0,-1 0 0,1 1 0,0-1 0,-1-1 0,1 1 0,0 0 0,-1-1 0,1 1 0,-1-1 0,0 0 0,0 0 0,0 0 0,0 0 0,0 0 0,0 0 1,0-1-1,0 1 0,-1 0 0,0-1 0,1 1 0,-1-1 0,0 0 0,0 0 0,1-3 0,4-11-6776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0 24575,'-20'55'0,"4"15"0,-34 95 0,48-160 0,-10 30 0,-1 0 0,-2-1 0,-32 56 0,32-63 0,7-12 0,0-1 0,-1 0 0,-16 19 0,24-31 0,0 0 0,0 0 0,-1-1 0,1 1 0,-1-1 0,0 1 0,1-1 0,-1 0 0,0 0 0,0 0 0,1 0 0,-1 0 0,0 0 0,0 0 0,0 0 0,0-1 0,0 1 0,0-1 0,-1 1 0,1-1 0,0 0 0,0 0 0,0 0 0,0 0 0,0 0 0,0-1 0,-1 1 0,1-1 0,0 1 0,0-1 0,0 0 0,0 0 0,-3-1 0,2-1 3,0 0 0,-1 0 0,1 0 0,0 0 1,1-1-1,-1 1 0,1-1 0,-1 0 0,1 1 0,0-1 0,-2-7 0,-14-50-177,10 28-1054,0 12-5598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24575,'1'16'0,"0"0"0,2 0 0,-1 0 0,2 0 0,0 0 0,10 22 0,48 91 0,-32-71 0,-15-30 0,1-1 0,2 0 0,1-2 0,0 0 0,38 35 0,-51-55 0,0-1 0,0 0 0,0 0 0,1-1 0,-1 0 0,1 0 0,0-1 0,-1 1 0,1-2 0,0 1 0,1-1 0,-1 0 0,14 0 0,11 0 0,54-7 0,-83 6 0,15-3-195,0-1 0,0 0 0,0-1 0,-1-1 0,1-1 0,26-15 0,-27 12-6631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64 24575,'-469'0'0,"446"-2"0,0 0 0,-1-2 0,1-1 0,-35-11 0,-26-6 0,61 16-1365,1 0-5461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1211 264 24575,'0'-12'0,"1"1"0,0-1 0,0 0 0,1 0 0,0 1 0,1-1 0,1 1 0,0 0 0,0 0 0,1 0 0,12-19 0,-12 24 0,0 0 0,0 0 0,0 0 0,1 0 0,0 1 0,0 0 0,1 1 0,-1-1 0,1 1 0,0 0 0,0 1 0,1 0 0,-1 0 0,1 0 0,-1 1 0,1 0 0,0 1 0,13-2 0,4 0 0,0 1 0,-1 1 0,1 1 0,0 1 0,0 2 0,-1 0 0,46 13 0,-64-13 0,0 1 0,-1-1 0,1 1 0,-1 1 0,0-1 0,0 1 0,0 0 0,-1 0 0,0 0 0,0 0 0,0 1 0,-1 0 0,0 0 0,0 0 0,0 0 0,2 8 0,-2-5 0,0 0 0,0 0 0,-1 1 0,0 0 0,0-1 0,-1 1 0,-1 0 0,0-1 0,0 1 0,-2 15 0,0-19 0,0-1 0,0 1 0,-1-1 0,1 1 0,-1-1 0,0 0 0,-1 0 0,1 0 0,-1-1 0,0 1 0,0-1 0,0 0 0,-1 0 0,0 0 0,1 0 0,-1-1 0,-1 0 0,-5 3 0,-12 4 0,0 0 0,-1-2 0,-27 6 0,2 1 0,17-8 0,1-2 0,-1 0 0,0-2 0,-1-2 0,1-1 0,-34-4 0,-25 1 0,63 4 0,0-2 0,1 0 0,-1-2 0,1-1 0,-1-2 0,1 0 0,0-2 0,1-1 0,0 0 0,-40-23 0,-86-45 0,115 59 0,32 15 0,0 0 0,1 0 0,-1-1 0,0 0 0,1 0 0,0 0 0,0-1 0,0 1 0,0-1 0,1 0 0,0 0 0,0 0 0,0 0 0,1-1 0,-1 1 0,1-1 0,1 0 0,-1 1 0,1-1 0,-1-9 0,1 11 0,1 0 0,-1 0 0,1-1 0,0 1 0,0 0 0,1 0 0,-1 0 0,1-1 0,0 1 0,0 0 0,1 0 0,-1 0 0,1 0 0,0 0 0,-1 1 0,2-1 0,-1 0 0,0 1 0,1 0 0,0-1 0,0 1 0,0 0 0,0 0 0,0 1 0,0-1 0,1 1 0,0-1 0,5-1 0,8-3 0,1 1 0,0 0 0,36-5 0,-48 10 0,-1 0 0,1 0 0,-1 1 0,1 0 0,0 0 0,-1 1 0,1-1 0,0 1 0,-1 0 0,0 1 0,1-1 0,-1 1 0,0 0 0,1 1 0,-1-1 0,0 1 0,6 5 0,-7-4 0,-1 0 0,0 1 0,-1 0 0,1-1 0,-1 1 0,1 0 0,-2 0 0,1 1 0,0-1 0,-1 0 0,0 0 0,0 1 0,-1-1 0,1 1 0,-1-1 0,-1 10 0,0-6 0,1 0 0,-2 0 0,1 0 0,-1 0 0,0 0 0,-1-1 0,0 1 0,-1-1 0,-5 11 0,5-14 0,0 0 0,-1 0 0,1 0 0,-1 0 0,0-1 0,0 0 0,-1 0 0,1 0 0,-1-1 0,-10 5 0,-69 21 0,23-9 0,45-14 0,-1 0 0,0-2 0,0 0 0,0-1 0,-28 1 0,-96-6 0,53 0 0,70 2 0,1-1 0,0 0 0,-1-1 0,1-1 0,-26-7 0,39 8 0,0 0 0,0 0 0,0 0 0,0 0 0,1-1 0,-1 0 0,1 0 0,-1 0 0,1-1 0,0 1 0,0-1 0,1 0 0,-1 0 0,1 0 0,0-1 0,0 1 0,0-1 0,0 0 0,1 0 0,0 0 0,0 0 0,0 0 0,-1-6 0,3 9-4,0 1 0,0 0 0,0-1 0,-1 1 0,1 0 0,0-1 0,0 1 0,1 0 0,-1 0 0,0-1 0,0 1 0,1 0 0,-1-1-1,1 1 1,-1 0 0,1 0 0,-1 0 0,1 0 0,0-1 0,-1 1 0,1 0 0,0 0 0,2-1 0,-1 0 22,1 0 1,0 0-1,0 1 1,0-1-1,-1 1 1,1 0-1,0 0 1,1 0-1,5-1 0,8 1-198,0-1-1,0 2 0,18 2 0,-22-2-548,11 1-6097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6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6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463 283 24575,'-8'0'0,"-4"1"0,0-1 0,0-1 0,1 0 0,-1 0 0,-19-6 0,28 6 0,-1-1 0,1 1 0,0-1 0,0 0 0,0 0 0,0 0 0,0 0 0,0-1 0,0 1 0,1-1 0,-1 0 0,1 1 0,0-1 0,0-1 0,0 1 0,0 0 0,0 0 0,1-1 0,-1 1 0,1 0 0,0-1 0,-1-4 0,-1-7 0,0-1 0,1 1 0,1-1 0,0 1 0,3-25 0,-2 36 0,0 0 0,0 0 0,1 0 0,-1 0 0,1 0 0,0 0 0,0 0 0,1 0 0,-1 0 0,1 0 0,0 1 0,0-1 0,0 1 0,0-1 0,0 1 0,1 0 0,0 0 0,0 0 0,0 0 0,0 1 0,0-1 0,0 1 0,1-1 0,-1 1 0,6-2 0,-7 3 0,-1 1 0,1 0 0,-1-1 0,0 1 0,1 0 0,-1 0 0,1 0 0,-1 0 0,1 0 0,-1 0 0,1 0 0,-1 0 0,1 1 0,-1-1 0,1 0 0,-1 1 0,0 0 0,1-1 0,-1 1 0,0 0 0,1-1 0,-1 1 0,0 0 0,1 1 0,0 1 0,0-1 0,0 1 0,0 0 0,-1-1 0,1 1 0,-1 0 0,0 0 0,0 0 0,0 0 0,1 6 0,1 9 0,-2-1 0,0 1 0,-2 23 0,1-30 0,-1 16 0,-1 0 0,-10 48 0,10-66 0,-1 0 0,0 0 0,0 0 0,0-1 0,-1 1 0,-1-1 0,1 0 0,-2 0 0,1 0 0,-1-1 0,-12 13 0,12-16 0,0 0 0,0-1 0,-1 0 0,1 0 0,-1-1 0,0 1 0,0-2 0,0 1 0,0-1 0,0 0 0,0 0 0,-13-1 0,-89-7 0,107 7 0,-3-1 6,0-1 0,0 1 0,1-1 0,-1 0 0,1 0 0,-1-1 0,1 1 0,0-1 0,0 0 0,0 0 0,0 0 0,1-1 0,-1 1 0,1-1-1,0 0 1,0 0 0,0 0 0,1 0 0,-4-7 0,-4-10-492,0-1 0,-11-36 0,21 58 460,-5-17-6800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24575,'0'19'0,"0"18"0,1-1 0,1 1 0,11 52 0,-9-65-7,-1 0 0,0 34 0,-2-36 32,0 0 0,1-1 0,6 23 0,-6-36-136,0-1 0,1 0 0,0 0 0,0 0 0,0-1 0,1 1 0,0-1-1,0 0 1,1 0 0,0 0 0,0 0 0,10 8 0,-2-4-6715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5:5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24575,'19'2'0,"0"-1"0,37 10 0,-35-6 0,0-1 0,28 1 0,669-3 0,-348-5 0,687 3 0,-1026 2 0,57 10 0,-56-7 0,55 3 0,1497-7 0,-734-3 0,-819 1 0,58-11 0,-57 6 0,54-2 0,2256 7 0,-1112 3 0,87-2 0,-1284-1 0,58-11 0,-56 6 0,45-2 0,22 7 0,-48 2 0,0-2 0,85-13 0,-74 5 0,0 4 0,0 2 0,66 7 0,-7-2 0,722-2 0,-814-1 0,56-11 0,-56 6 0,54-2 0,1622 7 0,-796 3 0,-881 0 0,58 10 0,-57-7 0,54 3 0,284-9-1365,-348 1-5461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27 24575,'-27'-1'0,"1"-2"0,-32-6 0,-27-4 0,522 17 0,-218-7 0,1673 3-2875,-1865 1 3029,56 11 0,21 1 120,-57-15 216,-35 1-283,-1 0 1,1 1 0,0 0 0,0 1 0,-1 0 0,1 1 0,11 3 0,-22-5-204,0 0 1,0 1-1,0-1 1,0 0-1,0 0 1,0 1-1,0-1 1,0 0-1,0 1 1,0-1-1,-1 1 1,1 0-1,0-1 1,0 1-1,-1-1 0,1 1 1,0 0-1,-1 0 1,1-1-1,0 1 1,-1 0-1,1 0 1,-1 0-1,0 0 1,1 0-1,-1-1 1,0 1-1,1 2 1,-2-2-4,1 1 1,-1-1-1,0 0 0,0 0 1,0 0-1,0 0 0,0 0 1,0 0-1,0 0 1,0 0-1,0 0 0,0 0 1,-1 0-1,1-1 0,0 1 1,-3 0-1,-62 21-19,64-22 23,-47 9-122,1-3 0,-2-2-1,1-2 1,-67-5 0,5 0-3,-1806 3 826,1917 0-706,-1 0 0,1 1 0,-1-1 0,1 0 0,-1 0 0,1 0 0,-1 0 0,1 0 0,-1 0 0,0 0 0,1 0 0,-1 0 0,1 0 0,-1 0 0,0 0 0,1 0 0,-1 0 0,1 0 0,-1 0 0,1-1 0,-1 1 0,1 0 0,-1 0 0,1-1 0,-1 1 0,1 0 0,-1-1 0,1 1 0,-1-1 0,1 1 0,0-1 0,-1 1 0,1 0 0,0-1 0,-1 0 0,19-12 0,37-10 0,18-1 9,-48 15-353,1 0 1,0 2-1,29-5 1,-32 10-6483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9:03:48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1034 0 24575,'10'1'0,"0"-1"0,1 1 0,-1 1 0,0 0 0,0 0 0,0 1 0,15 7 0,-88-3 0,-386-8 0,428 2 0,1 1 0,-35 8 0,-20 3 0,486-16 0,-208 5 0,187-2 0,-440 2 0,-52 10 0,-39 1 0,-623-11 41,371-4-82,443-10 41,-3 0 0,59-2-1365,-83 9-5461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4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0 24575,'-3'2'0,"1"-1"0,-1 1 0,1-1 0,-1 1 0,1 0 0,0 0 0,0 0 0,0 0 0,0 1 0,1-1 0,-1 0 0,0 1 0,-1 5 0,-13 12 0,-33 23 0,11-11 0,1 2 0,1 1 0,-53 69 0,47-35 0,30-47 0,-1 0 0,-19 24 0,32-46 0,-1 0 0,1 1 0,0-1 0,0 0 0,0 1 0,-1-1 0,1 0 0,0 1 0,0-1 0,-1 0 0,1 1 0,0-1 0,-1 0 0,1 0 0,0 1 0,-1-1 0,1 0 0,-1 0 0,1 0 0,0 0 0,-1 1 0,1-1 0,-1 0 0,1 0 0,0 0 0,-1 0 0,1 0 0,-1 0 0,1 0 0,0 0 0,-1 0 0,1 0 0,-1 0 0,1 0 0,0-1 0,-1 1 0,0 0 0,-5-17 0,4-32 0,2 45 0,1-68 0,-1 72 0,0 0 0,0 0 0,0 0 0,0 0 0,0 0 0,0 0 0,0 0 0,0-1 0,0 1 0,0 0 0,0 0 0,0 0 0,0 0 0,-1 0 0,1 0 0,0 0 0,0-1 0,0 1 0,0 0 0,0 0 0,0 0 0,0 0 0,0 0 0,0 0 0,0 0 0,0 0 0,-1 0 0,1 0 0,0-1 0,0 1 0,0 0 0,0 0 0,0 0 0,0 0 0,0 0 0,-1 0 0,1 0 0,0 0 0,0 0 0,0 0 0,0 0 0,0 0 0,0 0 0,0 0 0,-1 0 0,1 0 0,0 0 0,0 0 0,0 0 0,0 0 0,0 0 0,0 1 0,0-1 0,-1 0 0,1 0 0,0 0 0,0 0 0,0 0 0,0 0 0,0 0 0,0 0 0,0 0 0,0 0 0,0 1 0,0-1 0,0 0 0,0 0 0,-1 0 0,1 0 0,-9 14 0,-8 19 0,-8 18 0,17-37 0,1 0 0,1 1 0,-8 24 0,13-37 3,1-1 0,0 0 0,0 1-1,-1-1 1,1 1 0,0-1 0,1 0 0,-1 1 0,0-1-1,0 0 1,0 1 0,1-1 0,-1 0 0,1 0-1,-1 1 1,1-1 0,-1 0 0,1 0 0,0 0-1,0 1 1,0-1 0,-1 0 0,1 0 0,0 0-1,0 0 1,0-1 0,1 1 0,-1 0 0,0 0-1,0-1 1,0 1 0,0 0 0,1-1 0,-1 0-1,0 1 1,1-1 0,1 1 0,6 1-223,0-1 0,0 0 0,0 0 0,12-1 0,-17 0-152,20 0-6454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4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24575,'5'0'0,"5"0"0,6 0 0,4 0 0,4 0 0,-3-5 0,-1-1 0,2 1 0,-4 0-8191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4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697 1 24575,'-2'0'0,"0"0"0,0 1 0,0-1 0,0 1 0,0-1 0,0 1 0,0 0 0,1 0 0,-1 0 0,0 0 0,0 0 0,1 0 0,-1 0 0,1 1 0,-1-1 0,1 1 0,-1-1 0,1 1 0,0 0 0,0-1 0,0 1 0,0 0 0,0 0 0,0-1 0,0 1 0,1 0 0,-1 0 0,1 0 0,-1 4 0,0-2 0,0-1 0,1 0 0,-1 1 0,1-1 0,0 1 0,0-1 0,0 1 0,1-1 0,-1 0 0,1 1 0,0-1 0,0 1 0,0-1 0,0 0 0,0 0 0,4 6 0,-1-5 0,0 0 0,0 0 0,1 0 0,-1 0 0,1-1 0,-1 0 0,1 0 0,0 0 0,1 0 0,-1-1 0,0 0 0,1 0 0,8 1 0,3 0 0,1-1 0,-1-1 0,19 0 0,13 0 0,-47-1 0,0-1 0,-1 1 0,1 1 0,0-1 0,-1 0 0,1 0 0,0 1 0,-1-1 0,1 0 0,0 1 0,-1 0 0,1-1 0,-1 1 0,1 0 0,-1 0 0,0 0 0,1 0 0,-1 0 0,0 0 0,1 0 0,-1 1 0,0-1 0,0 0 0,0 1 0,1 2 0,-2-3 0,0 0 0,-1 0 0,1 1 0,0-1 0,-1 0 0,1 0 0,-1 0 0,1 1 0,-1-1 0,0 0 0,0 0 0,1 0 0,-1 0 0,0 0 0,0 0 0,0-1 0,0 1 0,0 0 0,0 0 0,0-1 0,0 1 0,0-1 0,-1 1 0,1-1 0,0 1 0,0-1 0,0 1 0,-1-1 0,1 0 0,0 0 0,0 0 0,-1 0 0,-1 0 0,-44 6 0,0-3 0,0-2 0,-50-5 0,-10 1 0,8 5 0,-112-4 0,207 1 0,-1 1 0,0-1 0,1 1 0,-1-1 0,1-1 0,-1 1 0,1-1 0,-1 1 0,-6-5 0,12 2 0,10 4 0,12 4 0,-21-4 0,0 1 0,0 0 0,0 0 0,0 0 0,0-1 0,0 2 0,0-1 0,-1 0 0,1 0 0,0 0 0,-1 1 0,1-1 0,-1 1 0,1 0 0,-1-1 0,0 1 0,0 0 0,1 0 0,-1-1 0,-1 1 0,1 0 0,0 0 0,0 0 0,-1 0 0,1 0 0,-1 1 0,0-1 0,1 0 0,-1 0 0,0 0 0,0 0 0,0 0 0,-1 0 0,1 1 0,0-1 0,-1 0 0,0 0 0,1 0 0,-1 0 0,0 0 0,0 0 0,0-1 0,0 1 0,0 0 0,-1 0 0,-1 1 0,-1 3 0,-1 0 0,0-1 0,0 0 0,0-1 0,-1 1 0,1-1 0,-1 0 0,0 0 0,0 0 0,-1-1 0,1 0 0,-1 0 0,-8 1 0,-6-1-146,0-1 0,-1 0-1,-24-3 1,32 0-634,-9 1-6046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4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24575,'0'4'0,"4"2"0,2 4 0,0 5 0,-1 4 0,-2 3 0,-1 3 0,-5-4 0,-7-5 0,-6-5 0,-5-4 0,-3-4 0,-1-3 0,-2 0 0,4-1-8191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4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4 0,0 4 0,0 1 0,0 2 0,0 0 0,0 0 0,0 0 0,0-1 0,0 1 0,0-1 0,0-4-8191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4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24575,'1'83'0,"-3"93"0,1-169 0,0-1 0,-1 0 0,1 0 0,-2 0 0,1 0 0,0-1 0,-1 1 0,0-1 0,-1 1 0,1-1 0,-1 0 0,0 0 0,0 0 0,0-1 0,-1 0 0,0 1 0,0-2 0,0 1 0,0 0 0,-11 4 0,10-4 0,-1-1 0,1-1 0,-1 1 0,1-1 0,-1 0 0,0-1 0,0 1 0,0-1 0,0-1 0,0 1 0,-1-1 0,1 0 0,0-1 0,0 0 0,0 0 0,0-1 0,0 1 0,-8-5 0,12 4 0,0 0 0,0 0 0,-1 0 0,2-1 0,-1 1 0,0-1 0,0 0 0,1 0 0,0 0 0,0 0 0,0-1 0,0 1 0,0 0 0,-2-7 0,-18-62 0,11 31 0,9 36 0,1 1 0,-1-1 0,-1 0 0,1 1 0,0-1 0,-1 1 0,-4-5 0,7 9 0,-1-1 0,0 0 0,0 1 0,1-1 0,-1 1 0,0-1 0,0 1 0,0 0 0,1-1 0,-1 1 0,0 0 0,0 0 0,0-1 0,0 1 0,0 0 0,0 0 0,0 0 0,0 0 0,0 0 0,0 0 0,1 0 0,-1 1 0,0-1 0,0 0 0,0 0 0,0 1 0,0-1 0,0 0 0,1 1 0,-1-1 0,0 1 0,0-1 0,1 1 0,-1 0 0,0-1 0,1 1 0,-1 0 0,0-1 0,1 1 0,-1 0 0,1 0 0,-1 0 0,1-1 0,0 1 0,-1 2 0,-9 11-1365,0-2-5461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4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 41 24575,'0'1'0,"-1"0"0,1 0 0,-1 0 0,1 0 0,-1 0 0,0 1 0,1-1 0,-1-1 0,0 1 0,0 0 0,0 0 0,0 0 0,0 0 0,0 0 0,0-1 0,0 1 0,0-1 0,0 1 0,0 0 0,0-1 0,0 0 0,-1 1 0,1-1 0,0 0 0,0 0 0,0 1 0,-3-1 0,-38 4 0,37-3 0,-17 0 0,-106 3 0,111-4 0,1-1 0,0-1 0,-1-1 0,1 0 0,-25-9 0,-2-13 0,39 22 0,-1 0 0,0-1 0,0 1 0,0 1 0,-1-1 0,-9-2 0,13 4 0,-1 1 0,1 0 0,-1 0 0,1 0 0,-1 0 0,1 0 0,-1 1 0,1-1 0,-1 1 0,1-1 0,-1 1 0,1 0 0,0 0 0,-1 0 0,1 0 0,0 1 0,0-1 0,0 1 0,0-1 0,-2 3 0,-3 2 0,0-1 0,0 1 0,0-1 0,-1 0 0,0-1 0,0 0 0,0 0 0,-17 5 0,23-9 0,0 1 0,0-1 0,0 1 0,0 0 0,-1 0 0,1 0 0,0 0 0,0 0 0,1 0 0,-1 0 0,0 1 0,0-1 0,1 1 0,-1 0 0,0-1 0,1 1 0,0 0 0,-1 0 0,1 0 0,0 0 0,0 0 0,0 0 0,-1 4 0,1 1 0,0-1 0,1 1 0,0 0 0,0 0 0,0 0 0,3 10 0,-2-12 0,0 0 0,0 0 0,-1 1 0,1-1 0,-1 0 0,0 1 0,-1-1 0,1 0 0,-1 1 0,0-1 0,0 0 0,-1 0 0,0 0 0,-3 9 0,0-9 0,1 0 0,-1 0 0,0-1 0,0 0 0,0 0 0,0 0 0,-1 0 0,0-1 0,0 0 0,0 0 0,0-1 0,-12 4 0,-8 1 0,-47 6 0,66-11 0,5-2-32,-2 1-42,-1 0 0,1 0 0,0-1 0,0 1 0,-1-1-1,1 0 1,0 0 0,-1 0 0,1-1 0,0 1 0,-1-1 0,1 0 0,0-1 0,0 1 0,0-1 0,0 1 0,-5-4 0,-2-6-6752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5:57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0 24575,'-13'1'0,"1"-1"0,0 1 0,0 1 0,0 0 0,0 1 0,0 1 0,0-1 0,1 2 0,0-1 0,0 2 0,0 0 0,0 0 0,1 0 0,0 2 0,1-1 0,-1 1 0,1 1 0,-8 10 0,10-10 0,1 0 0,1 1 0,0 0 0,0 0 0,1 0 0,0 1 0,0-1 0,2 1 0,-1 0 0,-1 18 0,2 0 0,1-1 0,4 57 0,4-52 0,0 0 0,2 0 0,2-1 0,27 59 0,-35-83 0,1-1 0,0 1 0,0-1 0,0 0 0,1 0 0,0 0 0,0-1 0,1 1 0,0-1 0,0-1 0,0 1 0,1-1 0,0 0 0,0-1 0,0 1 0,0-1 0,1-1 0,0 1 0,0-1 0,0-1 0,0 0 0,0 0 0,0 0 0,0-1 0,1 0 0,-1-1 0,10 0 0,-3 1 0,-1-1 0,0-1 0,1 0 0,-1-1 0,24-7 0,-34 8 0,1-1 0,-1 0 0,0 0 0,0-1 0,0 1 0,0-1 0,0 0 0,-1 0 0,1 0 0,-1 0 0,0-1 0,0 1 0,0-1 0,0 0 0,-1 0 0,1 0 0,-1 0 0,0 0 0,0-1 0,-1 1 0,2-7 0,7-22 0,-2-1 0,-2 1 0,-1-1 0,1-63 0,-7 81 0,0 0 0,-1 0 0,-1 0 0,0 0 0,-1 0 0,-1 0 0,-1 1 0,0 0 0,0 0 0,-2 1 0,0-1 0,-1 2 0,0-1 0,-1 1 0,0 1 0,-1 0 0,0 0 0,-1 1 0,-18-13 0,25 21-151,-1 0-1,1 1 0,0-1 0,-1 1 1,1 0-1,-1 1 0,0 0 1,-9-2-1,-6 1-6674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0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24575,'-4'0'0,"-2"4"0,-4 2 0,-5-1 0,-4 0 0,-4-2 0,3-1-8191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6 0,0 5 0,0 2 0,0 3 0,0 0 0,0 2 0,4-6 0,2-1 0,0 0 0,-2 1 0,0 1 0,-2 1 0,-1 1 0,-1-4-8191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24575,'-1'0'0,"-1"0"0,1 1 0,0-1 0,0 1 0,0-1 0,0 1 0,0 0 0,0-1 0,0 1 0,0 0 0,0 0 0,0 0 0,1 0 0,-1 0 0,0 0 0,1 0 0,-1 0 0,0 0 0,1 0 0,-1 0 0,1 0 0,0 0 0,-1 0 0,1 1 0,0-1 0,0 0 0,-1 0 0,1 0 0,0 3 0,0 36 0,11 0 0,-8-31 0,0-1 0,0 1 0,-2 0 0,2 13 0,-3-21 0,0 0 0,0 0 0,-1 0 0,1 0 0,-1 0 0,1-1 0,-1 1 0,1 0 0,-1 0 0,1 0 0,-1 0 0,0-1 0,1 1 0,-1 0 0,0 0 0,0-1 0,0 1 0,1-1 0,-1 1 0,0-1 0,0 1 0,0-1 0,0 1 0,0-1 0,0 0 0,0 0 0,0 1 0,0-1 0,0 0 0,0 0 0,0 0 0,-1 0 0,-41 0 0,35 0 0,0 0 11,0-1 0,0 1 0,0-1 0,0-1 0,1 1 0,-1-1-1,1-1 1,-1 1 0,1-1 0,-11-6 0,15 6-82,-1 1 1,1-1-1,0 0 0,0 0 0,0 0 1,1 0-1,-1-1 0,1 1 1,-1-1-1,1 1 0,0-1 0,0 0 1,1 0-1,-1 0 0,1 0 1,0 0-1,0 0 0,0 0 0,1 0 1,-1-8-1,1-9-6755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1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24575,'2'26'0,"2"-1"0,0 0 0,2 0 0,1 0 0,1-1 0,1 1 0,1-2 0,13 23 0,33 48-1365,-46-81-5461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0 24575,'1'19'0,"1"1"0,1-1 0,1 0 0,12 37 0,-9-33 0,0 1 0,4 32 0,-11-53 0,1 0 0,-1-1 0,0 1 0,0-1 0,0 1 0,0 0 0,0-1 0,0 1 0,-1-1 0,1 1 0,-1 0 0,0-1 0,0 1 0,0-1 0,0 0 0,0 1 0,0-1 0,-1 0 0,1 0 0,-1 1 0,0-1 0,1-1 0,-1 1 0,0 0 0,-4 3 0,0-3 0,0 1 0,0-1 0,0 0 0,0-1 0,0 1 0,0-1 0,0 0 0,-1-1 0,1 0 0,-7 0 0,-17 0 0,-178-5 0,206 5-38,0 0 0,0 0 0,0-1 1,0 1-1,0 0 0,0-1 0,0 1 0,0-1 0,0 0 0,1 1 0,-1-1 0,0 0 0,0 0 0,1 0 0,-1 0 0,1-1 1,-1 1-1,1 0 0,-1-1 0,1 1 0,0-1 0,-1 1 0,1-1 0,0 1 0,0-1 0,0 0 0,0 0 0,1 0 0,-1 1 1,0-1-1,1 0 0,0 0 0,-1 0 0,1 0 0,0-2 0,2-10-6788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24575,'5'4'0,"1"7"0,4 0 0,5 3 0,0 4 0,1-1 0,-1 1 0,0-3 0,-2 0 0,-7-1 0,-10-4 0,-3-8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24575,'-2'0'0,"0"0"0,0 1 0,0-1 0,0 1 0,0 0 0,0-1 0,0 1 0,0 0 0,0 0 0,0 0 0,1 1 0,-1-1 0,0 0 0,1 1 0,-1-1 0,1 1 0,-1-1 0,1 1 0,0 0 0,0-1 0,0 1 0,0 0 0,0 0 0,0 0 0,0 0 0,1 0 0,-1 0 0,1 0 0,-1 0 0,1 0 0,0 2 0,-2 4 0,1 0 0,1 0 0,0-1 0,0 1 0,0 0 0,3 15 0,-1-17 8,-1 0 0,0 0 0,0 0 0,0 0 0,-1 0 0,0 0 0,0 0 0,0 0 0,-1 0 0,0 0 0,0 0 0,-1-1 0,1 1 0,-4 7 0,3-10-76,0 1 1,-1-1-1,1 0 1,-1 0-1,0 0 1,0 0-1,0 0 1,0 0-1,-1-1 1,1 0-1,-1 1 1,1-1-1,-1-1 1,0 1-1,0 0 1,1-1-1,-1 0 1,0 0-1,0 0 1,-1 0-1,-5-1 1,-11 2-6759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176 164 24575,'-1'-41'0,"-1"26"0,2 0 0,0 0 0,1 0 0,0 0 0,4-17 0,-4 31 0,-1 1 0,0-1 0,0 0 0,0 0 0,1 1 0,-1-1 0,0 0 0,1 1 0,-1-1 0,1 0 0,-1 1 0,0-1 0,1 0 0,0 1 0,-1-1 0,1 1 0,-1-1 0,1 1 0,0-1 0,-1 1 0,1 0 0,0-1 0,-1 1 0,1 0 0,0-1 0,0 1 0,-1 0 0,1 0 0,0 0 0,0 0 0,-1 0 0,1 0 0,0 0 0,0 0 0,0 0 0,-1 0 0,1 0 0,0 0 0,0 0 0,-1 1 0,1-1 0,0 0 0,0 1 0,-1-1 0,1 0 0,0 1 0,-1-1 0,1 1 0,-1-1 0,1 1 0,0-1 0,-1 1 0,1 0 0,0 0 0,35 39 0,-32-35 0,11 14 0,-4-8 0,-1 1 0,0 1 0,-1 0 0,0 1 0,-1-1 0,-1 1 0,8 22 0,-14-32 0,0-1 0,-1 1 0,0 0 0,0-1 0,0 1 0,0 0 0,0 0 0,-1-1 0,0 1 0,0-1 0,0 1 0,0-1 0,0 1 0,-1-1 0,1 1 0,-1-1 0,0 0 0,0 0 0,0 0 0,-1 0 0,1 0 0,-1-1 0,-4 5 0,-6 3 0,-1 0 0,0 0 0,-30 14 0,18-10 0,22-12 0,0 1 0,0 0 0,0-1 0,0 2 0,0-1 0,1 0 0,-1 1 0,1-1 0,0 1 0,0 0 0,1 0 0,-1 0 0,1 1 0,0-1 0,-2 6 0,2-2 0,0 0 0,0 1 0,1-1 0,0 1 0,1-1 0,0 1 0,0-1 0,2 9 0,7 23 0,-6-34 0,-1 1 0,-1-1 0,1 1 0,-1-1 0,0 1 0,-1 12 0,0-17 0,-1 0 0,1 0 0,-1 0 0,1-1 0,-1 1 0,0 0 0,0-1 0,0 1 0,0-1 0,0 1 0,0-1 0,0 0 0,0 1 0,-1-1 0,1 0 0,0 0 0,-1 1 0,1-1 0,-1-1 0,1 1 0,-1 0 0,0 0 0,1 0 0,-1-1 0,0 1 0,0-1 0,1 1 0,-1-1 0,0 0 0,-2 0 0,-1 1-47,0-1 0,1 0 0,-1 0 0,0 0 0,0 0 0,1-1 0,-1 0 0,0 0 0,1 0-1,-1-1 1,1 1 0,-1-1 0,1 0 0,0 0 0,-1-1 0,1 1 0,1-1 0,-1 0 0,0 0 0,1 0 0,-1-1 0,1 1-1,0-1 1,0 0 0,0 0 0,1 0 0,-1 0 0,-1-6 0,-4-5-6779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5:5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24575,'2'6'0,"0"-1"0,0 0 0,1 0 0,0-1 0,0 1 0,0-1 0,1 1 0,0-1 0,-1 0 0,1 0 0,9 6 0,-1 1 0,24 22 0,1-2 0,71 45 0,-57-49-1365,-37-17-5461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24575,'-4'0'0,"-2"4"0,-4 2 0,-4-1 0,-5 0 0,1 2 0,-1 1 0,-2-1 0,-1-2 0,-1-2 0,2-1-8191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24575,'1'1'0,"0"-1"0,1 1 0,-1-1 0,0 1 0,0-1 0,0 1 0,0 0 0,0 0 0,0-1 0,0 1 0,0 0 0,0 0 0,-1 0 0,1 0 0,0 0 0,0 0 0,-1 0 0,1 0 0,0 3 0,12 26 0,-12-27 0,49 95 0,-50-97 0,1-1 0,-1 1 0,1-1 0,-1 1 0,0-1 0,1 1 0,-1-1 0,0 1 0,0-1 0,1 1 0,-1-1 0,0 1 0,0-1 0,0 1 0,0 0 0,1-1 0,-1 1 0,0-1 0,0 1 0,0 0 0,0-1 0,0 1 0,-1-1 0,1 1 0,0-1 0,0 1 0,0 0 0,0-1 0,-1 1 0,1-1 0,0 1 0,-1 0 0,-17-5 0,-24-22 0,-40-57-1365,71 72-5461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3:5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24575,'4'0'0,"2"4"0,0 7 0,-2 0-8191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0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24093,'181'1089'0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38 248 24575,'-1'0'0,"0"0"0,1-1 0,-1 1 0,0 0 0,0-1 0,0 1 0,0-1 0,0 0 0,1 1 0,-1-1 0,0 1 0,0-1 0,1 0 0,-1 0 0,0 1 0,1-1 0,-1 0 0,1 0 0,-1 0 0,1 0 0,0 0 0,-1 1 0,1-1 0,0 0 0,-1-1 0,-8-33 0,6 18 0,-5-13 0,11 26 0,9 20 0,2 8 0,-10-17 0,-1 0 0,1 0 0,1 0 0,-1-1 0,1 0 0,0 0 0,0 0 0,9 7 0,-13-13 0,-1 0 0,1 0 0,-1 0 0,1 0 0,-1-1 0,1 1 0,-1 0 0,1 0 0,-1 0 0,1 0 0,-1-1 0,1 1 0,-1 0 0,1 0 0,-1-1 0,0 1 0,1 0 0,-1-1 0,1 1 0,-1-1 0,0 1 0,0 0 0,1-1 0,-1 1 0,0-1 0,0 1 0,1-1 0,-1 1 0,0-1 0,0 1 0,0-1 0,0 1 0,0-1 0,0 1 0,0-1 0,0 1 0,0-1 0,0 1 0,0-1 0,0 1 0,0-1 0,0 0 0,2-29 0,-2 29 0,0-17-136,2 1-1,0-1 1,1 1-1,0 0 1,2 0-1,0 0 1,1 0-1,1 1 0,9-18 1,-7 20-6690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24575,'0'-4'0,"0"-6"0,0-6 0,0 4 0,0 9 0,0 9 0,0 9 0,0 5 0,5-1 0,1 2 0,0 1 0,-2 1 0,4-3 0,0-1 0,-2 1 0,-1 2 0,-2-4-8191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0 24575,'2'16'0,"1"0"0,1-1 0,0 1 0,1-1 0,0 0 0,9 16 0,-7-16 0,16 29 0,7 17 0,-29-57 0,1 0 0,-1 0 0,0 0 0,0 0 0,-1 0 0,1 0 0,-1 1 0,0-1 0,0 0 0,-1 0 0,1 1 0,-1-1 0,-1 4 0,2-6 0,-1-1 0,1 1 0,-1-1 0,0 1 0,1 0 0,-1-1 0,0 0 0,0 1 0,0-1 0,0 1 0,0-1 0,0 0 0,0 0 0,-1 0 0,1 0 0,0 0 0,-1 0 0,1 0 0,-1 0 0,1 0 0,-1-1 0,1 1 0,-3 0 0,0 0 0,1-1 0,0 0 0,0 0 0,-1 0 0,1 0 0,0-1 0,0 0 0,0 1 0,-1-1 0,1 0 0,-4-2 0,-4-3 0,1 1 0,0-1 0,0-1 0,0 0 0,-15-14 0,14 11 0,1 0 0,0-1 0,0-1 0,1 0 0,0 0 0,1-1 0,0 0 0,1 0 0,1 0 0,0-1 0,-6-24 0,-6-1 0,15 35 0,1-1 0,-1 1 0,1-1 0,0 0 0,0 0 0,1 0 0,-1 0 0,0-6 0,2 10 0,0 0 0,0 1 0,0-1 0,0 0 0,1 0 0,-1 0 0,0 1 0,1-1 0,-1 0 0,0 1 0,1-1 0,-1 0 0,1 1 0,-1-1 0,1 0 0,-1 1 0,1-1 0,-1 1 0,1-1 0,0 1 0,-1-1 0,1 1 0,0-1 0,-1 1 0,1 0 0,0-1 0,0 1 0,-1 0 0,1 0 0,0-1 0,0 1 0,0 0 0,-1 0 0,1 0 0,0 0 0,0 0 0,0 0 0,-1 0 0,1 0 0,0 1 0,0-1 0,-1 0 0,1 0 0,0 1 0,0-1 0,-1 0 0,1 1 0,0-1 0,0 1 0,43 21 0,-40-20 0,0 0 0,0 1 0,0-1 0,-1 1 0,1 0 0,-1 0 0,1 0 0,-1 0 0,0 0 0,0 1 0,0 0 0,-1-1 0,1 1 0,-1 0 0,0 0 0,0 1 0,2 4 0,-4-6 0,1 0 0,-1 0 0,0 0 0,0 0 0,0 0 0,-1 0 0,1 0 0,-1 0 0,1 0 0,-1 0 0,0 0 0,0 0 0,-1 0 0,1-1 0,0 1 0,-1 0 0,0-1 0,1 1 0,-1-1 0,0 0 0,0 1 0,0-1 0,-1 0 0,1 0 0,0-1 0,-4 3 0,-12 10 0,0-1 0,-1-1 0,0-1 0,0-1 0,-1 0 0,-1-2 0,-35 11 0,33-13 0,15-4 0,1 0 0,0 0 0,-1-1 0,0 0 0,1 0 0,-12-1 0,17 0 0,0 0 0,0-1 0,0 0 0,0 1 0,0-1 0,0 0 0,0 0 0,0 0 0,0 0 0,0 0 0,1 0 0,-1-1 0,0 1 0,1-1 0,-1 1 0,1-1 0,0 1 0,0-1 0,-1 0 0,1 0 0,0 0 0,0 0 0,0 1 0,1-1 0,-1 0 0,0 0 0,1-1 0,-1-2 0,-24-91 0,-5 162 0,26-61 0,-1 0 0,-1 0 0,1 0 0,-1-1 0,0 1 0,0-1 0,0-1 0,0 1 0,-1-1 0,-9 3 0,-31 18 0,24-10-68,20-13-4,-1 0 0,1 1 0,-1 0 0,1-1 0,0 1 0,-1 1 0,1-1 0,0 0 0,1 1 0,-1 0 0,0-1-1,1 1 1,-1 0 0,1 0 0,0 1 0,0-1 0,-2 7 0,3 1-6754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54 24575,'0'4'0,"-5"2"0,-5 0 0,-1-6 0,-4-3 0,-3-5 0,1-5 0,0-2 0,2-1 0,4 1-8191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24575,'0'-5'0,"-4"-1"0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95 24575,'0'2'0,"0"0"0,0 0 0,0-1 0,0 1 0,0 0 0,-1 0 0,1 0 0,0 0 0,-1 0 0,0-1 0,1 1 0,-1 0 0,0 0 0,0-1 0,0 1 0,0-1 0,0 1 0,0-1 0,-1 1 0,1-1 0,0 0 0,-1 1 0,1-1 0,-1 0 0,1 0 0,-1 0 0,0 0 0,1 0 0,-1-1 0,0 1 0,0 0 0,1-1 0,-1 1 0,0-1 0,0 0 0,0 0 0,0 1 0,0-1 0,0 0 0,1-1 0,-1 1 0,0 0 0,-3-1 0,-3-1 0,2 1 0,-1-1 0,0 0 0,0-1 0,0 1 0,1-1 0,0-1 0,0 1 0,-1-1 0,-8-8 0,-5-7 0,11 9 0,-1 0 0,0 1 0,-1 1 0,0-1 0,0 2 0,-1 0 0,-12-6 0,20 11 0,1 0 0,-1 1 0,1 0 0,-1-1 0,1 1 0,-1 1 0,0-1 0,1 0 0,-1 1 0,0 0 0,0 0 0,1 0 0,-1 0 0,0 1 0,0-1 0,1 1 0,-1 0 0,-4 2 0,5-1 0,-1 0 0,1 1 0,-1-1 0,1 1 0,0 0 0,0 0 0,1 1 0,-1-1 0,0 0 0,1 1 0,0 0 0,0-1 0,0 1 0,0 0 0,1 0 0,-2 4 0,0 1 0,1-1 0,-1 1 0,1 0 0,1-1 0,0 1 0,0 0 0,0 0 0,1 0 0,1 0 0,0 0 0,0-1 0,3 11 0,-3-15 0,0-1 0,1 1 0,-1-1 0,1 1 0,0-1 0,0 0 0,0 0 0,1 0 0,-1 0 0,1 0 0,0 0 0,0-1 0,-1 1 0,2-1 0,-1 0 0,0 0 0,0 0 0,1 0 0,-1 0 0,1-1 0,-1 0 0,1 0 0,0 0 0,0 0 0,-1 0 0,1-1 0,0 1 0,0-1 0,0 0 0,4-1 0,-4 1-65,-1 0 0,1-1 0,-1 1 0,1-1 0,-1 1 0,1-1 0,-1 0 0,1 0 0,-1-1 0,0 1 0,0-1 0,0 0 0,0 1 0,0-1 0,0-1 0,0 1 0,-1 0 0,1-1 0,-1 1 0,4-6 0,2-7-6761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5:5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24575,'-5'0'0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29 24575,'0'-5'0,"-5"-1"0,-5 0 0,-6 2 0,-4 1 0,-4 0 0,-2 2 0,4 1-8191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0,0 2 0,5-1 0,1-2 0,4-3 0,0 0 0,-1 1 0,-3 2 0,3-2 0,-1-4-8191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24575,'1'12'0,"0"-1"0,1 0 0,1-1 0,4 15 0,2 9 0,-2-11 0,-5-17 0,0 0 0,-1 0 0,1 0 0,-1 0 0,0 1 0,-1-1 0,0 7 0,0-12 0,0 0 0,0 0 0,0-1 0,-1 1 0,1 0 0,0 0 0,-1 0 0,1-1 0,0 1 0,-1 0 0,1-1 0,-1 1 0,1 0 0,-1-1 0,1 1 0,-1-1 0,0 1 0,1-1 0,-1 1 0,1-1 0,-1 1 0,0-1 0,-1 1 0,0-1 0,-1 1 0,1-1 0,-1 0 0,1 0 0,0 0 0,-1 0 0,1 0 0,-1 0 0,1-1 0,0 1 0,-1-1 0,-1-1 0,-17-6 0,1-1 0,0 0 0,0-2 0,-32-23 0,13 8 0,36 24-91,0 0 0,0 0 0,0 1 0,0-1 0,0 1 0,-1 0 0,1 0 0,0 0 0,-1 1 0,1-1 0,-1 1 0,1-1 0,0 1 0,-5 1 0,-6 2-6735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1 24575,'0'0'0,"1"0"0,-1 0 0,0 0 0,1 0 0,-1 0 0,1 0 0,-1 0 0,1 0 0,-1 0 0,1 0 0,-1 0 0,0 1 0,1-1 0,-1 0 0,1 0 0,-1 0 0,0 1 0,1-1 0,-1 0 0,0 0 0,1 1 0,-1-1 0,0 0 0,1 1 0,-1-1 0,0 0 0,0 1 0,1-1 0,-1 0 0,0 1 0,0-1 0,0 1 0,1-1 0,-1 1 0,0-1 0,0 0 0,0 1 0,0-1 0,0 1 0,0-1 0,0 1 0,0-1 0,0 1 0,0-1 0,0 0 0,0 1 0,-1-1 0,1 1 0,0-1 0,0 0 0,0 1 0,0-1 0,-1 1 0,1-1 0,0 0 0,-1 1 0,1-1 0,-1 1 0,-18 20 0,8-17 0,0 0 0,0-1 0,0-1 0,0 0 0,0 0 0,-1-1 0,1-1 0,-20-1 0,15 0 0,0 1 0,1 1 0,-32 6 0,16-1 0,0-1 0,-1-1 0,0-2 0,1-1 0,-54-5 0,80 3 0,0 0 0,0 0 0,0 0 0,0-1 0,1 0 0,-8-4 0,9 5 0,0-1 0,1 0 0,-1 1 0,0 0 0,0 0 0,0 0 0,0 0 0,-1 0 0,1 1 0,0-1 0,0 1 0,0 0 0,0 0 0,-1 0 0,1 0 0,0 1 0,0-1 0,-4 2 0,-19 6-92,16-6-90,0 1 0,1 1 1,-1-1-1,1 2 0,0-1 0,-17 12 0,14-5-6644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8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24575,'4'0'0,"2"4"0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19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 24575,'2'48'0,"-1"-34"0,0 1 0,0-1 0,-2 1 0,0-1 0,0 1 0,-7 25 0,7-38 0,1 0 0,-1-1 0,0 1 0,0 0 0,0 0 0,-1 0 0,1 0 0,0-1 0,-1 1 0,1-1 0,-1 1 0,0-1 0,1 0 0,-1 1 0,0-1 0,0 0 0,0 0 0,1 0 0,-1 0 0,0-1 0,-1 1 0,1 0 0,0-1 0,0 0 0,0 1 0,0-1 0,0 0 0,0 0 0,0 0 0,-3-1 0,1 1 0,0-1 0,0 0 0,0 0 0,1 0 0,-1 0 0,0-1 0,1 0 0,-1 1 0,1-1 0,0-1 0,-1 1 0,1 0 0,0-1 0,0 0 0,-3-4 0,4 4 0,0 1 0,1-1 0,-1 1 0,0 0 0,0-1 0,0 1 0,-1 0 0,1 0 0,0 0 0,-1 0 0,0 1 0,1-1 0,-1 1 0,0-1 0,0 1 0,1 0 0,-1 0 0,0 0 0,0 1 0,0-1 0,0 1 0,0 0 0,0-1 0,-1 1 0,1 0 0,0 1 0,0-1 0,0 1 0,0-1 0,0 1 0,0 0 0,0 0 0,1 0 0,-1 0 0,0 1 0,0-1 0,1 1 0,-1 0 0,-2 2 0,-18 7-102,18-9 134,0 0 0,0 1 1,0-1-1,0 1 0,1 0 0,-7 6 0,10-8-74,0 0 1,0 0 0,1 0-1,-1 0 1,0 0 0,1 0-1,-1 0 1,1 0 0,0 0-1,-1 1 1,1-1 0,0 0-1,0 0 1,-1 0 0,1 0-1,0 1 1,0-1 0,0 0-1,1 0 1,-1 0 0,0 1-1,0-1 1,1 0 0,-1 0 0,1 0-1,-1 0 1,1 0 0,-1 0-1,1 0 1,-1 0 0,1 0-1,0 0 1,0 0 0,0 0-1,0 1 1,9 9-6785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2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24575,'-5'0'0,"-5"0"0,-6 0 0,-5 0 0,2 0-8191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20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24575,'-4'0'0,"-6"0"0,-6 0 0,-4 0 0,-4 0 0,3 4 0,1 2 0,3 4 0,0 0 0,3 4 0,9-2 0,9-2 0,8-3 0,7-3 0,0-6 0,1-3 0,-2-5 0,-5-1-8191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2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24575,'-5'0'0,"-5"0"0,-6 0 0,0 4 0,-2 2 0,-2-1 0,-2 0 0,-2-2 0,-1-1 0,4 4 0,5 0-8191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3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24575,'1064'0'0,"-1035"2"0,59 10 0,-58-6 0,56 2 0,640-9 0,-706 2 0,-1 1 0,35 8 0,-33-6 0,0 0 0,25 1 0,-29-5 0,12 1 0,1 0 0,-1 2 0,32 7 0,-35-5 0,0-1 0,1-2 0,35-1 0,-42-2 0,0 1 0,0 1 0,0 1 0,-1 1 0,1 0 0,0 2 0,25 8 0,-33-8 0,1 1 0,-1 0 0,0 1 0,-1 0 0,1 1 0,-1 0 0,-1 0 0,0 1 0,0 1 0,-1 0 0,0 0 0,0 1 0,-2 0 0,1 0 0,11 25 0,-10-20-1365,0-2-5461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5:5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3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24575,'7'1'0,"1"0"0,-1 1 0,0 0 0,0 0 0,0 1 0,0 0 0,-1 0 0,1 1 0,-1-1 0,1 1 0,-1 1 0,-1-1 0,9 9 0,-8-7 0,1-1 0,-1 0 0,1 0 0,0 0 0,1-1 0,-1 0 0,1 0 0,-1-1 0,16 4 0,-20-7 0,0 0 0,-1 0 0,1-1 0,0 1 0,0-1 0,0 1 0,-1-1 0,1 0 0,0 0 0,-1-1 0,1 1 0,-1 0 0,1-1 0,-1 0 0,0 1 0,1-1 0,-1 0 0,0 0 0,0 0 0,-1-1 0,1 1 0,0 0 0,-1-1 0,1 1 0,-1-1 0,0 1 0,1-5 0,0 5 0,-1 0 0,0 0 0,-1 0 0,1 0 0,0 0 0,-1 0 0,1-1 0,-1 1 0,0 0 0,1 0 0,-1-1 0,0 1 0,0 0 0,-1 0 0,1-1 0,0 1 0,-1 0 0,0 0 0,1 0 0,-1 0 0,0-1 0,0 1 0,0 0 0,0 0 0,0 1 0,-1-1 0,1 0 0,-1 0 0,1 1 0,-1-1 0,1 1 0,-1-1 0,0 1 0,-3-3 0,-15-3-151,1 1-1,-1 0 0,0 1 0,-1 1 1,1 1-1,-1 1 0,0 1 1,-22 2-1,21-1-6674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3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 24575,'-4'0'0,"-2"-4"0,1 3 0,0 5 0,2 8 0,1 5 0,1 5 0,1 2 0,0 2 0,0 1 0,0 0 0,0 0 0,1 0 0,-1 0 0,-5-5 0,-1-2 0,1-4-8191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3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0 24575,'-4'0'0,"-2"5"0,-4 1 0,0 4 0,-3 0 0,-4-1 0,1 2 0,0-1 0,-3 2 0,-3 0 0,-1-3 0,-2-3 0,0-2 0,3 2 0,2 1 0,-1-1 0,-1-2 0,3-1-8191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506 515 24575,'-4'3'0,"0"0"0,0 0 0,0-1 0,0 0 0,0 0 0,0 0 0,0 0 0,-1 0 0,1-1 0,-1 0 0,1 0 0,-8 0 0,-61 2 0,54-3 0,10 0 0,0 0 0,1-1 0,-1 0 0,0-1 0,1 1 0,-1-2 0,1 1 0,-1-1 0,1-1 0,0 1 0,0-1 0,1-1 0,-1 1 0,1-1 0,0-1 0,0 1 0,1-1 0,-10-11 0,6 4 0,1 0 0,0 0 0,1-1 0,1 0 0,0-1 0,1 0 0,0 0 0,1 0 0,-3-22 0,-44-119 0,47 130 0,-2-5 0,-18-54 0,21 77 0,9 24 0,12 29 0,28 85 0,-10-23 0,-31-94 0,0 0 0,0 1 0,-1 0 0,-1 0 0,0 0 0,-1 0 0,0 0 0,-2 0 0,1 0 0,-2 0 0,-3 19 0,4-32 0,1 0 0,0 0 0,-1-1 0,1 1 0,-1 0 0,1-1 0,-1 1 0,1 0 0,-1-1 0,0 1 0,1 0 0,-1-1 0,0 1 0,1-1 0,-1 0 0,0 1 0,0-1 0,0 1 0,1-1 0,-1 0 0,0 0 0,0 1 0,0-1 0,0 0 0,0 0 0,1 0 0,-1 0 0,0 0 0,0 0 0,0 0 0,0 0 0,0-1 0,1 1 0,-1 0 0,0 0 0,0-1 0,0 1 0,0-1 0,1 1 0,-1 0 0,0-1 0,1 1 0,-1-1 0,0 0 0,1 1 0,-1-1 0,0-1 0,-38-32 0,36 31 0,-46-35-1365,36 27-5461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3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24575,'0'4'0,"0"7"0,0 4 0,4 1 0,2 2 0,-1 2 0,0 2 0,2-2 0,1-1 0,-1 1 0,-2 2 0,-2 1 0,4-3 0,-1-6-8191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1 24575,'0'23'0,"1"1"0,4 27 0,-3-42 0,0-1 0,0 1 0,1-1 0,0 0 0,0 0 0,1 0 0,0-1 0,0 1 0,8 9 0,-8-12 0,0 0 0,-1 0 0,0 1 0,0-1 0,0 1 0,-1 0 0,0 0 0,0 0 0,0 0 0,-1 0 0,0 0 0,0 0 0,0 1 0,-1-1 0,0 0 0,-1 7 0,1-9 0,-1-1 0,0 1 0,0-1 0,0 0 0,0 0 0,0 1 0,-1-1 0,1 0 0,-1 0 0,0 0 0,0-1 0,0 1 0,0 0 0,-1-1 0,1 1 0,-1-1 0,0 0 0,1 0 0,-1 0 0,0 0 0,0 0 0,0-1 0,0 1 0,-1-1 0,1 0 0,0 0 0,0 0 0,-1 0 0,1-1 0,-5 1 0,3-1 0,0 1 0,0-1 0,0 0 0,1 0 0,-1-1 0,0 1 0,0-1 0,0 0 0,0-1 0,1 1 0,-1-1 0,0 0 0,1 0 0,-5-3 0,-1-2 0,1-1 0,-1 0 0,1 0 0,-8-11 0,-31-26 0,48 45 0,-1 0 0,1-1 0,-1 1 0,1 0 0,-1-1 0,0 1 0,1 0 0,-1 0 0,0-1 0,1 1 0,-1 0 0,0 0 0,1 0 0,-1 0 0,0 0 0,1 0 0,-1 0 0,0 0 0,1 0 0,-1 0 0,0 1 0,1-1 0,-1 0 0,0 0 0,1 1 0,-1-1 0,0 0 0,1 1 0,-1-1 0,0 1 0,-18 20 0,-6 3 0,12-18 0,0 0 0,0-1 0,-1-1 0,0 0 0,0-1 0,0 0 0,-18 1 0,26-4 0,1 0 0,-1-1 0,1 1 0,-1-1 0,0 0 0,1 0 0,0-1 0,-1 0 0,1 0 0,0 0 0,0 0 0,0-1 0,0 0 0,0 0 0,1 0 0,-1-1 0,1 1 0,0-1 0,0 0 0,0 0 0,-3-7 0,-27-39-203,-40-85 0,56 101-756,11 19-5867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24575,'4'0'0,"-2"0"0,-7 0 0,-6 0 0,-6 0 0,-5 0 0,-2 0 0,-3 0 0,5 0-8191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1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262 282 24575,'-2'1'0,"-1"0"0,1 1 0,0-1 0,-1 1 0,1 0 0,0 0 0,0 0 0,0 0 0,0 0 0,1 0 0,-1 0 0,1 1 0,-1-1 0,-1 5 0,-12 14 0,13-20 0,0 1 0,0 0 0,0-1 0,0 1 0,0-1 0,-1 1 0,1-1 0,0 0 0,-1 0 0,1 0 0,0 0 0,-1-1 0,1 1 0,-1-1 0,1 1 0,-1-1 0,0 0 0,1 0 0,-1 0 0,1 0 0,-5-1 0,3-1 0,1 1 0,-1-1 0,0 0 0,1 0 0,-1 0 0,1-1 0,-1 1 0,1-1 0,0 0 0,0 0 0,0 0 0,-3-4 0,-6-11 0,0-2 0,1 1 0,-17-42 0,22 47 0,-2-4-195,1 0 0,0-1 0,2 0 0,0 0 0,1-1 0,-2-30 0,5 28-6631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5:5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24575,'-4'0'0,"-6"0"0,-6 0 0,-4 0 0,-3 0 0,-3 0 0,0 0 0,-1 0 0,0 0 0,1 0 0,4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0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24575,'4'0'0,"2"5"0,4 1 0,1 4 0,-2 5 0,2 0 0,-1 2 0,3 2 0,-1 3 0,1-3 0,0 1 0,-4 0 0,2-2 0,4-5 0,-2 0 0,-2 3 0,-3-2-8191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46 24575,'0'5'0,"0"5"0,0 6 0,0 5 0,-4-2 0,-7-4 0,-5-4 0,1-9 0,1-9 0,5-7 0,-2-2 0,2-2 0,1-3 0,4-2 0,1-2 0,1 4-8191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29 24575,'0'-5'0,"-4"-1"0,-7 0 0,-5 2 0,-4 1 0,-4 0 0,-1 2 0,-2 1 0,0 0 0,0 0 0,0 0 0,0 1 0,1-1 0,0 0 0,0 0 0,0 0 0,0 0 0,5 0-8191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24575,'0'4'0,"0"6"0,4 2 0,2 2 0,0 4 0,3-1 0,0 1 0,-2 1 0,3-2 0,0 0 0,-2 2 0,1-2 0,1 0 0,1 1 0,0 3 0,2-3 0,-1 1 0,-2-4-8191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1 24575,'3'30'0,"0"1"0,3-1 0,0-1 0,2 1 0,21 52 0,-13-54 0,-11-21 0,-1 0 0,0 1 0,0-1 0,-1 1 0,4 9 0,-7-15 0,0-1 0,1 1 0,-1-1 0,0 0 0,0 1 0,0-1 0,0 1 0,0-1 0,0 1 0,0-1 0,-1 1 0,1-1 0,0 1 0,-1-1 0,1 0 0,-1 1 0,0-1 0,1 0 0,-1 0 0,0 1 0,0-1 0,0 0 0,0 0 0,0 0 0,0 0 0,0 0 0,0 0 0,0 0 0,0 0 0,-1 0 0,1-1 0,0 1 0,-1-1 0,-1 2 0,-2-1 0,-1 2 0,0-1 0,-1 1 0,1 0 0,0 1 0,0-1 0,-9 9 0,14-11 0,-1 1 0,1-1 0,0 1 0,0-1 0,0 1 0,1-1 0,-1 1 0,0 0 0,1-1 0,-1 1 0,1 0 0,-1 0 0,1-1 0,0 1 0,0 0 0,-1 0 0,1 0 0,1-1 0,-1 1 0,0 0 0,0 0 0,1 0 0,-1-1 0,1 1 0,-1 0 0,1-1 0,0 1 0,0 0 0,0-1 0,0 1 0,2 2 0,2 3 0,1 0 0,0-1 0,1 1 0,-1-1 0,1-1 0,0 1 0,0-1 0,15 7 0,-13-7 0,-1 0 0,0 0 0,0 0 0,-1 1 0,0 0 0,0 1 0,11 13 0,-17-19 0,-1-1 0,1 1 0,-1-1 0,1 1 0,-1-1 0,0 1 0,0-1 0,1 1 0,-1 0 0,0-1 0,0 1 0,1-1 0,-1 1 0,0 0 0,0-1 0,0 1 0,0 0 0,0-1 0,0 1 0,0 0 0,0-1 0,0 1 0,-1 0 0,1-1 0,0 1 0,0 0 0,-1-1 0,1 1 0,0-1 0,-1 2 0,-20 8 0,-34-6 0,51-4 0,-31 1 0,-93-4 0,115 2 0,0-1 0,1 0 0,-1-1 0,1-1 0,-1 0 0,1 0 0,-19-10 0,27 10 0,-1 1 0,1-1 0,0 0 0,0-1 0,0 1 0,1-1 0,0 1 0,0-1 0,0 0 0,0 0 0,1 0 0,-1-1 0,1 1 0,1 0 0,-1-1 0,-1-9 0,-1-9 0,2 1 0,-1-39 0,3 41 0,0 9 0,0 0 0,0 0 0,-4-19 0,2 27 0,1-1 0,-1 0 0,0 1 0,0-1 0,0 1 0,0 0 0,-1-1 0,0 1 0,0 0 0,0 1 0,0-1 0,-5-4 0,-25-17 0,20 16 0,15 13 0,2 2 0,0 0 0,0 0 0,0 1 0,-1-1 0,0 1 0,0 0 0,-1 0 0,1 0 0,-2 0 0,1 0 0,-1 0 0,1 10 0,0 16 0,-4 48 0,0-36 0,3-40 0,-1 0 0,0 1 0,-1-1 0,1 0 0,-1 1 0,0-1 0,0 0 0,0 0 0,-1 0 0,0 0 0,0 0 0,0 0 0,-1 0 0,0-1 0,1 1 0,-2-1 0,1 0 0,0 0 0,-1 0 0,0 0 0,0-1 0,0 1 0,0-1 0,0 0 0,-1 0 0,0-1 0,1 1 0,-9 2 0,-78 19 0,67-19 0,-1 1 0,0 2 0,-31 13 0,54-20 0,0 0 0,-1 1 0,1-1 0,0 0 0,-1 1 0,1-1 0,0 1 0,0 0 0,0 0 0,0 0 0,1 0 0,-1 0 0,0 0 0,1 1 0,0-1 0,-1 0 0,1 1 0,0-1 0,0 1 0,0-1 0,1 1 0,-1 0 0,1-1 0,-1 1 0,1 0 0,0-1 0,0 1 0,0 0 0,0-1 0,0 1 0,2 4 0,2 6 0,1 1 0,0-1 0,1-1 0,0 1 0,10 13 0,13 32 0,-26-47 0,0 0 0,-1 1 0,0-1 0,-1 1 0,0 0 0,0 0 0,-2-1 0,-2 22 0,3-29 0,-1 0 0,0 0 0,-1 0 0,1 0 0,0 0 0,-1 0 0,0-1 0,0 1 0,0 0 0,-1-1 0,1 0 0,-1 0 0,1 1 0,-1-1 0,0-1 0,0 1 0,-1 0 0,1-1 0,-1 0 0,1 1 0,-1-2 0,1 1 0,-1 0 0,0-1 0,0 1 0,0-1 0,-7 1 0,-37 2-1365,26-4-5461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708 267 24575,'-1'-1'0,"0"1"0,-1-1 0,1 0 0,0 1 0,0-1 0,0 0 0,0 0 0,0 1 0,0-1 0,0 0 0,0 0 0,1 0 0,-1 0 0,0 0 0,0-1 0,1 1 0,-1 0 0,1 0 0,-1-2 0,-13-32 0,11 25 0,-2-6 0,0 0 0,2 0 0,0-1 0,1 1 0,0-1 0,2 0 0,0 1 0,2-21 0,-2 36 0,0-1 0,0 1 0,0-1 0,1 1 0,-1-1 0,0 1 0,0-1 0,1 1 0,-1-1 0,1 1 0,-1 0 0,1-1 0,0 1 0,0 0 0,-1 0 0,1-1 0,0 1 0,0 0 0,0 0 0,0 0 0,0 0 0,0 0 0,2-1 0,-1 2 0,-1 0 0,0 0 0,1 0 0,-1 0 0,1 0 0,-1 0 0,1 0 0,-1 0 0,0 0 0,1 1 0,-1-1 0,0 1 0,1-1 0,-1 1 0,0 0 0,0-1 0,1 1 0,-1 0 0,1 1 0,5 4 0,0-1 0,0 2 0,-1-1 0,0 1 0,0 0 0,6 10 0,-6-6 0,-1-1 0,1 1 0,-2 1 0,1-1 0,-2 0 0,5 24 0,-7-32 0,0-1 0,-1 1 0,0 0 0,0-1 0,0 1 0,0 0 0,0-1 0,0 1 0,-1 0 0,1-1 0,-1 1 0,0-1 0,1 1 0,-1-1 0,-1 1 0,1-1 0,0 0 0,0 1 0,-1-1 0,0 0 0,1 0 0,-1 0 0,0 0 0,0 0 0,0 0 0,0-1 0,0 1 0,0-1 0,-1 1 0,1-1 0,0 0 0,-1 0 0,1 0 0,-1 0 0,1 0 0,-1-1 0,-2 1 0,-6 0 0,0 0 0,0 0 0,0-1 0,0 0 0,0-1 0,0-1 0,0 0 0,0 0 0,1-1 0,-16-6 0,-13-7 0,-53-32 0,-8-2 0,68 36 0,18 7 0,0 1 0,-1 0 0,0 1 0,0 0 0,0 2 0,-1 0 0,-29-2 0,26 4 0,0 2 0,-1 0 0,-31 7 0,47-8 0,0 1 0,0 0 0,0 0 0,0 1 0,0-1 0,0 1 0,0 0 0,1 0 0,-1 0 0,1 0 0,-1 1 0,1-1 0,0 1 0,0 0 0,0 0 0,0 0 0,1 0 0,-1 0 0,1 1 0,0-1 0,0 1 0,0 0 0,-2 6 0,3-9 0,1 0 0,0 0 0,0 0 0,0 0 0,0 0 0,0 0 0,0-1 0,0 1 0,0 0 0,0 0 0,0 0 0,0 0 0,1 0 0,-1 0 0,0 0 0,1-1 0,-1 1 0,0 0 0,1 0 0,-1 0 0,1-1 0,-1 1 0,1 0 0,0-1 0,-1 1 0,1 0 0,1 0 0,27 9 0,-20-9 0,0-1 0,0 0 0,-1 0 0,1-1 0,10-2 0,14-8 0,-1-1 0,0-2 0,-1-2 0,0 0 0,-1-2 0,42-34 0,-59 41-1365,-2 0-5461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24575,'-4'0'0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4:45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24575,'-4'0'0,"-7"0"0,-4 0 0,-6 0 0,-2 0 0,-3 4 0,0 2 0,-1-1 0,4 4 0,7 0-8191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7:2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24575,'0'-4'0,"0"2"0,7 24 0,11 14 0,24 36 0,-34-59 0,0-2 0,1 1 0,1-2 0,0 1 0,0-1 0,19 14 0,-26-22-85,-1 0 0,1-1-1,0 1 1,0-1 0,0 1-1,0-1 1,0 0 0,0-1-1,0 1 1,0 0 0,1-1-1,-1 0 1,0 1 0,0-1-1,5-1 1,6-3-6741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7:2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24575,'-2'0'0,"1"1"0,-1 0 0,0 0 0,1 0 0,-1 0 0,1 0 0,-1 0 0,1 0 0,0 1 0,-1-1 0,1 0 0,0 1 0,0-1 0,0 1 0,0 0 0,0-1 0,-1 3 0,-14 31 0,-13 74 0,20-72 0,-24 69 0,-77 107-423,90-175-519,12-24-5884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7:2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24575,'-1'19'0,"1"0"0,1 0 0,0 0 0,2 0 0,0 0 0,1 0 0,1-1 0,13 32 0,4 15 33,-19-52-232,0-1-1,1 0 0,1 1 0,0-2 1,1 1-1,11 17 0,-6-17-6626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0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24575,'3'2'0,"0"0"0,0 1 0,0-1 0,0 0 0,0 1 0,-1 0 0,1-1 0,-1 1 0,1 0 0,-1 1 0,0-1 0,2 6 0,7 6 0,74 106 0,1-12-1365,-76-96-5461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7:2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0 24575,'-26'0'0,"-1"1"0,0 2 0,1 0 0,0 2 0,0 1 0,0 0 0,1 2 0,-45 21 0,34-14 0,-57 14 0,-9 5 0,84-29-42,-2 0 0,1-2-1,0 0 1,-1-1 0,0 0-1,1-2 1,-26-2 0,9 1-985,14 0-5799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7:2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24575,'4'1'0,"-1"0"0,0 0 0,0 0 0,1 0 0,-1 1 0,0 0 0,0-1 0,0 1 0,4 4 0,12 6 0,36 15 0,71 45 0,-106-59-227,0-1-1,0-1 1,1-1-1,1-1 1,33 10-1,-36-15-6598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7:2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24575,'-20'54'0,"13"-21"0,-2 0 0,-1 0 0,-1-1 0,-19 36 0,-14 47 0,-2 4 0,46-119-21,0 0-1,0-1 0,0 1 1,0 0-1,0 0 1,0 0-1,0 0 0,0 0 1,0 0-1,0-1 0,0 1 1,0 0-1,0 0 1,0 0-1,0 0 0,0 0 1,0-1-1,-1 1 1,1 0-1,0 0 0,0 0 1,0 0-1,0 0 0,0 0 1,0 0-1,0 0 1,0-1-1,0 1 0,0 0 1,-1 0-1,1 0 1,0 0-1,0 0 0,0 0 1,0 0-1,0 0 0,0 0 1,-1 0-1,1 0 1,0 0-1,0 0 0,0 0 1,0 0-1,0 0 1,-1 0-1,1 0 0,0 0 1,0 0-1,0 0 0,0 0 1,0 0-1,0 0 1,-1 0-1,1 0 0,0 0 1,0 0-134,-1-10-6671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7:2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24575,'1'5'0,"1"-1"0,-1 1 0,1-1 0,0 1 0,0-1 0,0 0 0,0 1 0,5 5 0,5 10 0,85 174 0,-2-30 0,-86-148-1365,0-2-5461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2:57:2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24575,'-494'0'-1365,"472"0"-5461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5:4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0 24575,'-650'0'0,"695"0"-1365,-22 0-5461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5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50 24575,'-57'-3'0,"-78"-12"0,119 13 0,-74-5 0,60 5 0,0 0 0,-38-9 0,47 6-1365,2 2-5461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5:4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10860 1 24575,'-2'6'0,"0"0"0,-1 0 0,1 0 0,-1-1 0,0 1 0,-1-1 0,1 0 0,-9 9 0,2-1 0,1-1 0,0-1 0,-1 0 0,-1-1 0,0 0 0,0-1 0,-1 0 0,0-1 0,-1 0 0,1-1 0,-1 0 0,-18 6 0,-3-1 0,0-2 0,-1 0 0,-52 6 0,-79 21 0,97-19 0,34-11 0,-1-2 0,-69 1 0,21-2 0,-12 8 0,56-6 0,-55 2 0,40-8-46,-41 0-292,-102 14 0,3 2 453,33-5-1414,-272-1 1051,125-9 259,146 11-11,-68 1 0,-4303-11-681,2149-5 3505,2365 4-2824,0 1 0,-33 8 0,31-5 0,1-1 0,-24 0 0,11 0 0,0 1 0,0 1 0,0 2 0,1 1 0,0 2 0,-34 15 0,39-13 0,-2-3 0,1 0 0,-1-2 0,-1-1 0,1-1 0,-1-2 0,-61 0 0,63 0 0,25-2 0,0-1 0,0 0 0,0 0 0,0-1 0,0 1 0,0-1 0,-1 0 0,1 0 0,0 0 0,0-1 0,0 1 0,0-1 0,0 0 0,-4-2 0,8 2 0,-1 0 0,1 0 0,-1-1 0,1 1 0,0 0 0,-1-1 0,1 1 0,0 0 0,0 0 0,0-1 0,0 1 0,0 0 0,0-1 0,1 1 0,-1 0 0,0 0 0,1-1 0,-1 1 0,0 0 0,1 0 0,0-1 0,-1 1 0,1 0 0,0 0 0,0 0 0,-1 0 0,1 0 0,2-1 0,29-33 0,-28 31 0,10-5 0,-15 19 0,-16 21 0,6-19 0,-1-1 0,-1-1 0,0 0 0,0 0 0,-24 11 0,-37 28 0,74-49 0,0 0 0,-1 0 0,1 0 0,0 0 0,-1 1 0,1-1 0,0 0 0,-1 0 0,1 1 0,0-1 0,-1 0 0,1 1 0,0-1 0,0 0 0,-1 1 0,1-1 0,0 0 0,0 1 0,0-1 0,0 1 0,-1-1 0,1 0 0,0 1 0,0-1 0,0 1 0,0-1 0,0 1 0,0-1 0,0 0 0,0 1 0,0-1 0,0 1 0,0-1 0,1 0 0,-1 1 0,0-1 0,0 1 0,17 5 0,32-4 0,-44-2 0,22 1 45,0 2-1,27 5 0,27 3-1542,-60-10-5328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5:5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1066 3 24575,'-702'0'0,"1384"0"0,-654 1 0,1 2 0,29 6 0,-29-3 0,56 2 0,1004-9 0,-2544 1 0,1424-1 0,-58-11 0,55 6 0,-43-2 0,-425 8 0,327 1 0,275-3 0,114 5 0,-144 9 0,-51-7 0,0-2 0,29 3 0,637-4 0,-333-5 0,193 3 0,-1844 0-1365,1277 0-5461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6:5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54 24575,'-236'0'0,"1458"0"0,-1202-1 0,0-1 0,33-8 0,-32 6 0,1 0 0,23-1 0,32 8 0,-57-1 0,0-1 0,0-1 0,0 0 0,0-2 0,31-6 0,-51 8 0,1 0 0,-1 0 0,1 0 0,-1 0 0,1 0 0,-1 0 0,0 0 0,1 0 0,-1 0 0,1 0 0,-1 0 0,1-1 0,-1 1 0,0 0 0,1 0 0,-1 0 0,0-1 0,1 1 0,-1 0 0,0-1 0,1 1 0,-1 0 0,0-1 0,1 1 0,-1 0 0,0-1 0,0 1 0,1 0 0,-1-1 0,0 1 0,0-1 0,0 0 0,-13-5 0,-24 0 0,-412 3 0,230 5 0,-809-2 0,1180-2 0,167 5 0,-294 1-1365,-3 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0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28 24575,'-5'0'0,"-1"-4"0,-4-2 0,-5 0 0,-4 1 0,-4 2 0,-3 1 0,0 1 0,-1 0 0,4 1-8191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6:5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1169 27 24575,'-1169'0'0,"2936"0"0,-2806 0-599,1008-1 599,-56-11 0,55 6 0,-53-1 0,18 7 499,62 0-341,9 0-1581,6 1-5403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6:5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27 24575,'786'0'-600,"-607"14"6,-12-1 60,1064-11-2041,-599-4 1265,712 2-1431,-909 0 5130,-23 0 3576,-4020 0-13520,3271-14 7555,7 0 0,-1515 15-537,1690-14 2584,103 6-1907,-54 1 0,-49 7 5625,1967-1-6507,-1610 13 9,-4 0 23,1637-14 2895,-1809 2-2458,0 1 0,0 2 0,-1 0 0,48 16 0,-56-14-6553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6:5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2594 29 24575,'-47'0'0,"-1"-2"0,-64-11 0,45 5 0,-1 2 0,-125 7 0,68 2 0,-1809-3 0,3589 0-5424,-1391 13 5424,-20 0 0,1317-12-2633,-782-3 10336,-2768 2-9389,1761-13 753,17 0 101,-1075 12 3679,705 3-1889,1154-2-2323,-551 0-5461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6:58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20 256 24575,'-10'-30'0,"9"27"0,-1 0 0,1 0 0,0 1 0,0-1 0,0 0 0,0 0 0,0 0 0,1 0 0,0 0 0,-1 0 0,1 0 0,0-4 0,2 3 0,-1 0 0,0 0 0,1 1 0,0-1 0,0 0 0,0 1 0,1-1 0,-1 1 0,1 0 0,-1 0 0,1 0 0,0 0 0,0 0 0,1 1 0,-1-1 0,0 1 0,1 0 0,-1 0 0,1 0 0,6-2 0,12-4 0,1 0 0,30-7 0,-39 12 0,154-24 0,-120 20 0,1 2 0,-1 2 0,80 6 0,-22 0 0,2693-3 0,-2772 3 0,0 0 0,0 2 0,0 2 0,0 0 0,40 18 0,-12-6 0,2 1 0,-18-6 0,49 12 0,-71-21 0,-4-1 0,0-1 0,0 0 0,19 2 0,-31-4 0,0-1 0,0 0 0,0 0 0,0 0 0,0 1 0,0-1 0,0 0 0,0 0 0,0 0 0,0-1 0,0 1 0,0 0 0,0 0 0,0 0 0,0-1 0,0 1 0,0-1 0,0 1 0,0-1 0,0 1 0,-1-1 0,1 1 0,0-1 0,0 0 0,0 1 0,-1-1 0,1 0 0,0 0 0,-1 0 0,1 1 0,-1-1 0,1 0 0,-1 0 0,1 0 0,-1 0 0,1 0 0,-1 0 0,0 0 0,0 0 0,0 0 0,1 0 0,-1 0 0,0 0 0,0 0 0,0 0 0,-1 0 0,1 0 0,0 0 0,0 0 0,0 0 0,-1 0 0,0-2 0,-5-13 0,-2 0 0,0 0 0,0 1 0,-2 0 0,-18-23 0,23 33 0,-19-27 0,24 32 0,0 0 0,0-1 0,0 1 0,-1 0 0,1-1 0,0 1 0,0 0 0,0-1 0,0 1 0,0 0 0,0-1 0,0 1 0,0-1 0,0 1 0,0 0 0,0-1 0,0 1 0,0 0 0,0-1 0,0 1 0,0 0 0,0-1 0,1 1 0,-1 0 0,0-1 0,0 1 0,0 0 0,0-1 0,1 1 0,-1 0 0,1-1 0,20 1 0,1 6 0,-1 0 0,28 14 0,22 6 0,-45-18 0,0 1 0,-1 1 0,0 1 0,46 29 0,-70-40 0,0 1 0,1 0 0,-1 0 0,0 0 0,0 0 0,1 0 0,-1 0 0,0 0 0,0 0 0,0 0 0,0 1 0,0-1 0,-1 0 0,1 1 0,0-1 0,-1 0 0,1 1 0,-1-1 0,1 1 0,-1-1 0,1 1 0,-1-1 0,0 1 0,0 0 0,0-1 0,0 1 0,0 1 0,-1 0 0,-1 0 0,1 0 0,0-1 0,-1 1 0,0 0 0,1-1 0,-1 1 0,0-1 0,0 0 0,-1 1 0,1-1 0,0 0 0,-3 1 0,-4 4 0,-1-1 0,1 0 0,-1-1 0,0 0 0,-1-1 0,1 0 0,-12 3 0,-21-3 0,34-3 0,0-1 0,1 1 0,-1 1 0,0-1 0,1 2 0,-14 4 0,-2 0-1365,10-5-5461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6:5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27 24575,'2594'0'0,"-4406"0"-1885,1079 0 3770,3329 0-1885,-4812 0-747,2054-13 747,0 0 0,-334 14-1241,474-1-4962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31 24575,'-1'-1'0,"1"0"0,-1-1 0,1 1 0,-1 0 0,1 0 0,-1 0 0,0 0 0,0 0 0,1 0 0,-1 0 0,0 0 0,0 0 0,0 1 0,0-1 0,0 0 0,0 0 0,0 1 0,0-1 0,0 1 0,0-1 0,-1 1 0,1-1 0,0 1 0,0 0 0,0 0 0,-1-1 0,-1 1 0,-40-5 0,38 5 0,-5 0 0,-1 0 0,1 1 0,-1 0 0,1 0 0,-1 2 0,1-1 0,0 1 0,0 1 0,0-1 0,0 2 0,1-1 0,0 1 0,-18 13 0,10-4 0,0 0 0,1 2 0,0 0 0,1 0 0,-20 30 0,-44 90 0,8-13 0,47-87 0,2 0 0,-19 44 0,34-63 0,0 1 0,1 0 0,2 0 0,-1 0 0,2 0 0,1 1 0,-1 24 0,2-28 0,2 1 0,0-1 0,0 1 0,7 24 0,-6-32 0,1 0 0,0-1 0,1 1 0,0 0 0,0-1 0,1 0 0,-1 0 0,2 0 0,-1-1 0,7 7 0,8 4 0,0 0 0,1-2 0,0 0 0,1-1 0,1-1 0,0-2 0,1 0 0,0-1 0,1-2 0,28 7 0,-44-13 0,14 5 0,1-1 0,0-1 0,0-1 0,47 1 0,-65-5 0,0-1 0,1 1 0,-1-1 0,0-1 0,0 1 0,0-1 0,0 0 0,0 0 0,-1-1 0,1 0 0,-1 0 0,1 0 0,-1 0 0,0-1 0,-1 0 0,1 0 0,0 0 0,-1-1 0,0 0 0,0 1 0,-1-1 0,1-1 0,-1 1 0,4-9 0,10-15 0,1 0 0,1 1 0,32-35 0,-11 13 0,-20 25 0,-1 0 0,-1-2 0,25-52 0,-27 46 0,-11 24 0,0 0 0,-1 0 0,-1 0 0,1-1 0,-1 1 0,-1-1 0,0 0 0,1-12 0,-2 3 0,2-109 0,-3 111 0,-1 0 0,-1 1 0,-1-1 0,-1 1 0,-7-24 0,7 31 0,0 0 0,-1 1 0,0 0 0,0 0 0,-1 0 0,0 0 0,-1 1 0,1 0 0,-1 0 0,-12-8 0,-7-4 0,-53-27 0,51 30 0,-40-27 0,58 36 0,-2 0 0,1 0 0,-1 1 0,0 1 0,0 0 0,0 1 0,-1 0 0,0 1 0,-14-2 0,4 1 0,-1 2 0,0 1 0,1 1 0,-28 3 0,37-1 0,1 1 0,-1 1 0,0 0 0,1 0 0,0 2 0,0-1 0,1 2 0,-1-1 0,1 2 0,1 0 0,-1 0 0,-11 12 0,-4 7 0,0 0 0,3 2 0,-28 39 0,27-33 0,1 2 0,1 1 0,2 1 0,-25 67 0,40-90 0,1 0 0,1 0 0,0 1 0,2-1 0,0 1 0,0-1 0,2 1 0,0 0 0,1 0 0,0-1 0,1 1 0,1-1 0,1 1 0,1-1 0,8 21 0,-5-19 0,0-1 0,1 0 0,1 0 0,1-1 0,0-1 0,1 0 0,18 19 0,-22-27 0,0-1 0,1 1 0,0-1 0,-1-1 0,2 0 0,-1 0 0,1-1 0,-1 0 0,1 0 0,0-1 0,0-1 0,1 1 0,-1-2 0,1 1 0,10-1 0,342-4 0,-345 2 0,0-1 0,0 0 0,0-2 0,-1 0 0,1-1 0,31-13 0,-12 1 0,-2-1 0,36-24 0,162-109 0,-224 144 0,0 1 0,-1-1 0,0-1 0,0 1 0,0-2 0,-1 1 0,0-1 0,-1 0 0,0 0 0,0-1 0,5-12 0,-6 8 0,0-1 0,-1 0 0,-1 0 0,0 0 0,-1 0 0,-1 0 0,0-24 0,-1 16 0,-1 0 0,-1 1 0,-1-1 0,-1 1 0,-1 0 0,-10-29 0,12 43 0,-1 0 0,0 0 0,0 0 0,-1 0 0,0 1 0,0 0 0,-1 0 0,0 0 0,0 1 0,0 0 0,-1 0 0,0 0 0,0 1 0,-1 0 0,1 1 0,-1-1 0,0 1 0,0 1 0,-10-3 0,10 2 0,0 1 0,0-1 0,0-1 0,1 1 0,-9-8 0,-32-18 0,20 17 0,-1 2 0,1 0 0,-2 2 0,1 1 0,-1 2 0,-1 1 0,-46-3 0,61 8 0,1 0 0,-1 1 0,1 0 0,-1 1 0,1 1 0,0 1 0,0 0 0,0 0 0,0 2 0,1 0 0,0 1 0,0 0 0,1 1 0,-19 14 0,-27 23 0,39-31 0,1 0 0,0 2 0,1 0 0,0 1 0,-23 31 0,-42 85 0,54-84 0,22-34 0,1 1 0,0-1 0,1 1 0,1 0 0,1 0 0,-4 31 0,-8 36 0,8-59 0,1 1 0,1 0 0,1 0 0,1 1 0,1-1 0,1 0 0,2 1 0,0-1 0,6 30 0,-4-48 0,0 0 0,0 0 0,0 0 0,1-1 0,0 1 0,0-1 0,1 0 0,-1 0 0,2-1 0,-1 1 0,0-1 0,1 0 0,0 0 0,8 4 0,3 2 0,0-1 0,1-1 0,1-1 0,22 8 0,-15-10 0,0-2 0,0 0 0,1-2 0,-1 0 0,1-2 0,36-5 0,19 2 0,-57 3 0,0-1 0,0-2 0,40-8 0,-60 10 0,22-5 0,-1-1 0,50-21 0,-30 7 0,-11 6 0,45-27 0,-51 23 0,0 0 0,43-39 0,-62 48 0,0 0 0,-1-1 0,0 0 0,-1 0 0,0-1 0,-1 0 0,0-1 0,-1 1 0,6-20 0,-1 0 0,-1-1 0,-2 0 0,-1-1 0,-2 0 0,-1 0 0,-1 0 0,-3-41 0,-2 67 0,1 0 0,-1 1 0,0-1 0,-1 1 0,0-1 0,0 1 0,-1 0 0,0 1 0,0-1 0,0 0 0,-1 1 0,0 0 0,0 0 0,-1 1 0,1-1 0,-12-7 0,5 4 0,0 1 0,0 1 0,-1 0 0,0 1 0,0 0 0,-1 1 0,0 0 0,-15-2 0,-16-2-341,0 2 0,-1 2-1,-52 1 1,75 4-6485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24575,'-90'1'0,"78"5"0,23 1 0,23 3 0,54-4 0,108-7 0,-69-1 0,-458 2-1365,347 0-5461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0 24575,'-287'0'0,"359"0"120,-51 0-321,-52 0-1083,11 0-5542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1 24575,'-10'2'0,"0"0"0,1 1 0,-1 0 0,1 1 0,0 0 0,0 0 0,0 1 0,0 0 0,1 0 0,0 1 0,-13 12 0,-24 15 0,40-31 0,0 1 0,0 1 0,1-1 0,-1 1 0,1 0 0,0 0 0,0 0 0,0 0 0,-3 7 0,6-10 0,1-1 0,-1 1 0,1 0 0,-1 0 0,1 0 0,0 0 0,0 0 0,0 0 0,-1 0 0,1 0 0,0 0 0,0-1 0,0 1 0,0 0 0,1 0 0,-1 0 0,0 0 0,0 0 0,0 0 0,1 0 0,-1 0 0,0 0 0,2 1 0,-1-1 0,1 1 0,-1-1 0,1 1 0,0-1 0,0 1 0,0-1 0,0 0 0,0 0 0,0 0 0,0 0 0,0 0 0,1-1 0,-1 1 0,3 0 0,25 4 0,1-2 0,-1 0 0,1-3 0,49-4 0,5 1 0,381 3 0,-421 7 0,-44-7 0,0 0 0,-1 0 0,1 1 0,-1-1 0,1 0 0,-1 0 0,1 1 0,-1-1 0,1 0 0,-1 1 0,1-1 0,-1 0 0,1 1 0,-1-1 0,1 1 0,-1-1 0,0 1 0,1-1 0,-1 0 0,0 1 0,1 0 0,-1-1 0,0 1 0,0-1 0,1 1 0,-2 1 0,1-1 0,-1 0 0,1 0 0,-1 0 0,0 0 0,1 0 0,-1 0 0,0-1 0,0 1 0,1 0 0,-1 0 0,0 0 0,0-1 0,0 1 0,0 0 0,0-1 0,0 1 0,0-1 0,-1 1 0,-33 15 0,-1-2 0,0-1 0,-1-1 0,-75 12 0,-12 3 0,79-18 0,1-3 0,-1-1 0,0-3 0,-83-5 0,20 0 0,51 4 0,-66-3 0,120 2 0,0-1 0,0 0 0,0 0 0,0 0 0,0 0 0,0-1 0,1 1 0,-1-1 0,0 1 0,1-1 0,-3-3 0,-1-8 0,7 12 0,-1 0 0,1 1 0,-1-1 0,1 0 0,0 0 0,-1 1 0,1-1 0,0 1 0,-1-1 0,1 0 0,0 1 0,0-1 0,0 1 0,0 0 0,-1-1 0,1 1 0,0 0 0,0-1 0,0 1 0,1 0 0,0-1 0,0 1 0,0-1 0,0 1 0,1 0 0,-1-1 0,0 1 0,0 0 0,0 0 0,0 0 0,0 1 0,0-1 0,0 0 0,0 1 0,0 0 0,0-1 0,0 1 0,0 0 0,0 0 0,0 0 0,0 0 0,0 0 0,-1 0 0,1 1 0,-1-1 0,1 1 0,-1-1 0,1 1 0,-1-1 0,0 1 0,0 0 0,1 0 0,-1 0 0,-1 0 0,1-1 0,0 1 0,0 0 0,-1 0 0,1 1 0,-1-1 0,1 2 0,-1 0 0,1 0 0,-1 0 0,0 0 0,0 0 0,0 0 0,0 0 0,-1 0 0,0 0 0,0 0 0,0 0 0,0-1 0,0 1 0,-1 0 0,0-1 0,1 1 0,-2-1 0,1 1 0,0-1 0,0 0 0,-1 0 0,-4 4 0,-10 3 0,0 0 0,-1-1 0,0-1 0,-1 0 0,1-2 0,-25 6 0,-2-4-1365,25-6-5461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 24575,'0'0'0,"0"-1"0,0 0 0,1 0 0,-1 1 0,0-1 0,0 0 0,0 0 0,1 1 0,-1-1 0,0 0 0,0 1 0,1-1 0,-1 0 0,1 1 0,-1-1 0,1 1 0,-1-1 0,1 0 0,-1 1 0,1-1 0,-1 1 0,1-1 0,0 1 0,-1 0 0,1-1 0,0 1 0,-1 0 0,1-1 0,0 1 0,0 0 0,-1 0 0,1 0 0,0 0 0,0-1 0,-1 1 0,1 0 0,0 0 0,0 1 0,-1-1 0,1 0 0,0 0 0,0 0 0,-1 0 0,1 1 0,0-1 0,-1 0 0,1 1 0,0-1 0,-1 0 0,1 1 0,0 0 0,4 0 0,-1 1 0,0 0 0,0 0 0,-1 1 0,1-1 0,0 1 0,4 4 0,-3-1 0,-1-1 0,0 1 0,0 0 0,-1 0 0,1 0 0,-2 0 0,5 13 0,-6-17 0,-1 0 0,1 0 0,-1 0 0,0 0 0,0 0 0,0 0 0,0 0 0,0 0 0,0 1 0,-1-1 0,1 0 0,0 0 0,-1 0 0,0 0 0,0 0 0,1 0 0,-1 0 0,0 0 0,-1-1 0,1 1 0,0 0 0,0-1 0,-1 1 0,1 0 0,-1-1 0,1 0 0,-1 1 0,-3 1 0,-3 2-170,1-1-1,-1 0 0,1-1 1,-1 0-1,0 0 0,0 0 1,-15 1-1,2-1-6655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0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24575,'-21'56'0,"18"-45"0,2-1 0,-1 1 0,1 0 0,1-1 0,0 1 0,1 0 0,0 0 0,0-1 0,5 17 0,-4-23 0,-1 0 0,1-1 0,0 1 0,-1-1 0,2 0 0,-1 0 0,0 1 0,1-1 0,-1-1 0,1 1 0,0 0 0,0-1 0,0 1 0,0-1 0,0 0 0,1 0 0,-1 0 0,1 0 0,-1-1 0,1 1 0,0-1 0,-1 0 0,1 0 0,0-1 0,0 1 0,0-1 0,0 0 0,0 0 0,5 0 0,-6 0 0,-1 0 0,0-1 0,1 1 0,-1-1 0,0 1 0,0-1 0,1 0 0,-1 0 0,0 0 0,0 0 0,0 0 0,0 0 0,0 0 0,0-1 0,-1 1 0,1-1 0,0 0 0,-1 1 0,1-1 0,-1 0 0,1 0 0,0-2 0,1-2 0,-1 1 0,1 0 0,-2 0 0,1-1 0,0 1 0,-1-1 0,0 0 0,-1 1 0,1-9 0,0 8 0,-1 0 0,0 1 0,0-1 0,-1 0 0,0 0 0,1 1 0,-2-1 0,1 1 0,-1-1 0,0 1 0,0-1 0,0 1 0,-1 0 0,0 0 0,0 0 0,0 1 0,-1-1 0,1 1 0,-9-8 0,-7 4-1365,0 3-5461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24575,'2'17'0,"2"-1"0,0 0 0,1 1 0,0-2 0,1 1 0,13 23 0,-13-26 0,6 9 0,0-2 0,1 0 0,23 26 0,-22-28 0,0 0 0,-1 2 0,21 39 0,30 59-1365,-56-103-5461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7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0 24575,'1'16'0,"0"0"0,2 0 0,-1 0 0,2-1 0,0 1 0,0-1 0,9 16 0,7 14 0,28 41 0,-47-84 0,1 1 0,0 0 0,-1 0 0,0-1 0,0 1 0,0 0 0,0 0 0,0 0 0,0 1 0,-1-1 0,0 0 0,1 0 0,-1 0 0,-1 0 0,1 0 0,0 1 0,-1-1 0,1 0 0,-1 0 0,0 0 0,0 0 0,0 0 0,0 0 0,-1-1 0,1 1 0,-1 0 0,0 0 0,0-1 0,0 1 0,-4 3 0,-17 30 0,21-31 0,0-1 0,0 0 0,0 1 0,1-1 0,-1 1 0,1 0 0,0 0 0,0-1 0,1 1 0,0 0 0,0 0 0,0 0 0,0-1 0,1 1 0,-1 0 0,1 0 0,0-1 0,1 1 0,-1 0 0,1-1 0,0 1 0,0-1 0,1 0 0,-1 0 0,4 5 0,1-2 0,-1 0 0,1-1 0,0 1 0,1-2 0,0 1 0,0-1 0,0 0 0,0-1 0,1 1 0,-1-2 0,19 6 0,11 3 0,3 0 0,0-1 0,68 10 0,-98-20 0,0 0 0,0 1 0,0 1 0,13 4 0,-100 14 0,29-9 0,0-2 0,-1-2 0,1-2 0,-68-1 0,91-6 0,0-2 0,0 0 0,1-2 0,-1-1 0,1 0 0,0-2 0,1 0 0,0-2 0,1 0 0,0-2 0,-23-16 0,34 23 0,1-1 0,-1-1 0,1 1 0,1-1 0,-14-15 0,19 18 0,-1-1 0,1 1 0,1-1 0,-1 0 0,1 0 0,0-1 0,0 1 0,0 0 0,1-1 0,0 1 0,0-1 0,0 1 0,0-9 0,1 9 0,0 0 0,-1 0 0,0 1 0,1-1 0,-2 0 0,1 1 0,-1-1 0,-3-7 0,5 12 0,0-1 0,-1 0 0,1 1 0,-1-1 0,1 1 0,-1-1 0,1 1 0,-1-1 0,1 1 0,-1-1 0,1 1 0,-1 0 0,0-1 0,1 1 0,-1 0 0,0-1 0,1 1 0,-1 0 0,0 0 0,1 0 0,-1-1 0,0 1 0,1 0 0,-2 0 0,0 1 0,0-1 0,1 1 0,-1 0 0,0 0 0,1-1 0,-1 1 0,1 0 0,-1 0 0,1 0 0,0 1 0,-1-1 0,1 0 0,0 1 0,-2 2 0,-6 7-76,0 1 1,1 1-1,1 0 0,0 0 0,0 0 0,1 1 0,1-1 0,1 2 1,0-1-1,0 0 0,2 1 0,0-1 0,0 1 0,1 0 1,1 0-1,1 0 0,3 24 0,2-17-6750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1089 0 24575,'23'3'0,"-30"5"0,-42 9 0,40-14 0,-50 15 0,-1-2 0,0-2 0,-1-4 0,-99 6 0,134-17 0,1-1 0,-1 0 0,-26-8 0,20 4 0,28 6 0,0-1 0,1 1 0,-1 0 0,0 0 0,0 0 0,0 0 0,1 1 0,-1-1 0,0 1 0,1 0 0,-1 0 0,0 1 0,1-1 0,-1 1 0,1-1 0,0 1 0,0 0 0,-1 1 0,1-1 0,0 0 0,1 1 0,-5 4 0,6-5 0,0 0 0,0-1 0,0 1 0,0-1 0,0 1 0,0 0 0,1 0 0,-1 0 0,1-1 0,-1 1 0,1 0 0,0 0 0,0 0 0,0 0 0,0 0 0,0-1 0,0 1 0,1 3 0,0-2 0,0 0 0,1 0 0,-1 0 0,1-1 0,-1 1 0,1-1 0,0 1 0,0-1 0,0 0 0,0 1 0,1-1 0,-1 0 0,1-1 0,-1 1 0,4 1 0,4 2 0,0-1 0,1 0 0,0-1 0,0 0 0,0-1 0,0 0 0,0 0 0,1-2 0,-1 1 0,0-1 0,21-3 0,-15 1 0,-1 2 0,0 0 0,1 1 0,29 5 0,18 4 0,-51-9 0,1 0 0,-1 1 0,15 5 0,-27-7 0,-1 0 0,1 0 0,-1 0 0,1 0 0,-1 1 0,0-1 0,1 0 0,-1 0 0,1 0 0,-1 1 0,0-1 0,1 0 0,-1 0 0,0 1 0,1-1 0,-1 0 0,0 0 0,1 1 0,-1-1 0,0 1 0,0-1 0,1 0 0,-1 1 0,0-1 0,0 0 0,0 1 0,0-1 0,1 1 0,-1-1 0,0 1 0,0-1 0,0 0 0,0 1 0,0-1 0,0 1 0,0-1 0,0 1 0,0-1 0,0 1 0,-1 0 0,-15 18 0,-29 9 0,1-13 0,0-1 0,-1-2 0,0-2 0,-56 5 0,30-4 0,44-6 0,0-1 0,-30 0 0,-4-3 0,-111-4 0,168 3 0,0-1 0,0 0 0,0 0 0,0 0 0,0 0 0,0-1 0,1 0 0,-1 1 0,1-2 0,-1 1 0,1 0 0,0 0 0,0-1 0,0 0 0,0 0 0,0 0 0,0 0 0,1 0 0,-4-6 0,5 7 0,0 0 0,0 0 0,1 0 0,-1 0 0,0 0 0,1 0 0,-1 0 0,1 0 0,0 0 0,0 0 0,0-1 0,0 1 0,0 0 0,0 0 0,1 0 0,-1 0 0,1 0 0,-1-1 0,1 1 0,0 0 0,0 0 0,0 1 0,0-1 0,0 0 0,0 0 0,0 0 0,1 1 0,-1-1 0,1 0 0,-1 1 0,1 0 0,0-1 0,-1 1 0,1 0 0,0 0 0,0 0 0,3-2 0,0 1 0,0-1 0,0 1 0,0 0 0,0 1 0,0-1 0,0 1 0,1 0 0,-1 0 0,0 1 0,1-1 0,-1 1 0,1 1 0,-1-1 0,0 1 0,0-1 0,1 2 0,-1-1 0,0 0 0,0 1 0,0 0 0,0 0 0,0 1 0,0 0 0,-1-1 0,1 1 0,6 7 0,-1-1 0,0 0 0,0 1 0,-1 1 0,-1 0 0,0 0 0,0 0 0,-1 1 0,0 0 0,5 16 0,-7-15 0,0-1 0,-2 1 0,1 0 0,-2 0 0,0 0 0,0 1 0,-1-1 0,-1 0 0,0 1 0,-1-1 0,0 0 0,-1 0 0,-1 1 0,0-2 0,-1 1 0,0 0 0,-1-1 0,-6 13 0,6-17-103,-29 43 339,33-49-298,0 0-1,0-1 1,-1 1-1,1-1 1,-1 1 0,1-1-1,-1 1 1,1-1-1,-1 0 1,0 0-1,0 0 1,0 0 0,1 0-1,-1 0 1,0 0-1,0-1 1,0 1 0,0 0-1,0-1 1,-1 0-1,1 0 1,0 1-1,-4-2 1,-3-3-6764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24575,'-5'0'0,"-5"0"0,-6 0 0,0 0-8191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9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24575,'-1'7'0,"1"0"0,-1 0 0,0-1 0,-1 1 0,0 0 0,0 0 0,0-1 0,-1 1 0,-6 11 0,-7 17 0,15-33 0,0 0 0,0 1 0,0-1 0,0 0 0,1 1 0,-1-1 0,1 1 0,0-1 0,0 1 0,0-1 0,0 1 0,0-1 0,0 1 0,1-1 0,-1 1 0,1-1 0,0 1 0,0-1 0,0 0 0,0 1 0,0-1 0,0 0 0,1 0 0,-1 0 0,1 0 0,-1 0 0,4 3 0,3 1 0,0 0 0,1 0 0,0 0 0,0-1 0,14 5 0,10 7 0,-32-16 0,1-1 0,-1 1 0,0-1 0,0 1 0,0 0 0,1 0 0,-1-1 0,0 1 0,0 0 0,0 0 0,0 0 0,-1 0 0,1 0 0,0 1 0,0-1 0,0 0 0,-1 0 0,1 0 0,-1 1 0,1-1 0,-1 0 0,0 1 0,1-1 0,-1 0 0,0 1 0,0 2 0,0-2 0,-1 0 0,0 0 0,0-1 0,0 1 0,0 0 0,0 0 0,-1-1 0,1 1 0,-1 0 0,1-1 0,-1 1 0,1-1 0,-1 0 0,0 0 0,-2 2 0,-7 3 0,0 0 0,-1-1 0,1 0 0,-22 6 0,17-7 0,0-1 0,-1-1 0,1 0 0,-1-1 0,0-1 0,-19-2 0,30 2 0,0-1 0,0 0 0,0 0 0,0-1 0,0 1 0,0-2 0,0 1 0,1 0 0,-1-1 0,1 0 0,0-1 0,0 1 0,0-1 0,0 0 0,0 0 0,1 0 0,0-1 0,0 1 0,-5-8 0,3 0 0,1 0 0,0 0 0,1-1 0,0 1 0,1-1 0,0 0 0,1 0 0,1 0 0,0 0 0,2-25 0,-3-23 0,-2 40-1365,-1 4-5461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24575,'2'8'0,"1"-1"0,-1 0 0,2 0 0,-1 0 0,1 0 0,0-1 0,6 8 0,-7-10 0,3 7 0,0 0 0,0 0 0,-1 1 0,0-1 0,-1 1 0,-1 1 0,0-1 0,0 0 0,-1 1 0,-1-1 0,0 1 0,-1 0 0,0-1 0,-2 14 0,1-20 0,0 0 0,0 0 0,0 0 0,-1 0 0,0 0 0,0-1 0,0 1 0,-1 0 0,0-1 0,0 0 0,0 1 0,-1-1 0,1-1 0,-1 1 0,-1 0 0,1-1 0,-1 0 0,1 0 0,-1 0 0,0-1 0,0 0 0,-1 0 0,1 0 0,-1 0 0,0-1 0,1 0 0,-1 0 0,0-1 0,0 1 0,-11 0 0,6-1 0,-1 0 0,0-1 0,0 0 0,1-1 0,-1 0 0,0-1 0,-13-3 0,18 2 0,0 1 0,1-1 0,-1 0 0,1-1 0,0 1 0,0-1 0,0 0 0,0-1 0,1 0 0,0 0 0,0 0 0,-8-10 0,4 4-170,1 0-1,1 0 0,0-1 1,0 1-1,1-2 0,1 1 1,-8-26-1,9 19-6655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03:47:0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29 24575,'0'-5'0,"-5"-1"0,-5 0 0,-6 2 0,-4 1 0,-4 0 0,-1 2 0,-2 1 0,0 0 0,0 0 0,1 0 0,-1 1 0,1-1 0,-1 0 0,6 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0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24575,'6'1'0,"1"0"0,-1 1 0,0-1 0,1 1 0,-1 1 0,0-1 0,0 1 0,0 0 0,10 7 0,22 10 0,140 41 0,-177-60 0,-1-1 0,1 0 0,-1 1 0,1-1 0,-1 0 0,1 1 0,0-1 0,-1 0 0,1 0 0,-1 1 0,1-1 0,0 0 0,-1 0 0,1 0 0,0 0 0,-1 0 0,1 0 0,0 0 0,-1 0 0,1 0 0,0 0 0,-1 0 0,1 0 0,-1-1 0,1 1 0,0 0 0,-1 0 0,1-1 0,-1 1 0,1 0 0,-1-1 0,1 1 0,-1-1 0,1 1 0,-1 0 0,1-1 0,-1 1 0,1-1 0,-1 1 0,0-1 0,1 0 0,-1 1 0,0-1 0,1 1 0,-1-1 0,0 0 0,0 1 0,0-1 0,0 0 0,0 1 0,1-1 0,-1 1 0,0-1 0,0 0 0,-1 1 0,1-1 0,0 0 0,0 1 0,0-1 0,0 0 0,0 1 0,-1-1 0,1 1 0,0-1 0,-1 0 0,0 0 0,0-3 0,-1-1 0,0 1 0,0 0 0,0 0 0,-1 0 0,0 0 0,-5-7 0,8 11-24,0 0 0,0 0 0,0 1 0,0-1 0,-1 0 1,1 0-1,0 0 0,0 0 0,0 0 0,0 0 0,0 0 0,0 1 0,0-1 0,0 0 0,0 0 0,0 0 0,-1 0 0,1 0 0,0 0 0,0 0 0,0 0 0,0 0 0,0 0 0,0 0 0,0 0 0,-1 0 1,1 0-1,0 0 0,0 0 0,0 0 0,0 0 0,0 0 0,0 0 0,-1 0 0,1 0 0,0 0 0,0 0 0,0 0 0,0 0 0,0 0 0,0 0 0,-1 0 0,1 0 0,0 0 0,0 0 0,0 0 0,0-1 1,0 1-1,0 0 0,0 0 0,0 0 0,0 0 0,0 0 0,-1 0 0,1 0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0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24575,'0'2'0,"1"-1"0,-1 1 0,1-1 0,-1 0 0,1 1 0,0-1 0,0 0 0,0 0 0,0 0 0,0 0 0,0 1 0,0-1 0,0 0 0,0-1 0,0 1 0,1 0 0,-1 0 0,2 0 0,29 16 0,-24-13 0,37 20 0,46 22 0,-82-42 0,1 0 0,-1-1 0,1-1 0,-1 0 0,1 0 0,0-1 0,18 1 0,-26-2 0,0 0 0,0 0 0,0 0 0,0-1 0,0 1 0,0 0 0,0-1 0,0 1 0,0-1 0,0 0 0,0 0 0,0 1 0,0-1 0,0-1 0,-1 1 0,1 0 0,0 0 0,-1-1 0,1 1 0,-1 0 0,0-1 0,1 0 0,-1 1 0,0-1 0,2-3 0,-2 0 0,1-1 0,-1 0 0,0 0 0,0 1 0,-1-1 0,1 0 0,-2-7 0,6-33 0,-2 47 0,1 0 0,-1 1 0,0-1 0,1 1 0,-1 0 0,0 0 0,0 0 0,0 0 0,4 4 0,-5-4 0,20 15 0,1 0 0,1-2 0,0-1 0,1 0 0,1-2 0,0-1 0,37 10 0,-61-20 0,0 0 0,0 0 0,1-1 0,-1 1 0,0-1 0,0 1 0,0-1 0,1 0 0,-1 0 0,0 0 0,0 0 0,1-1 0,-1 1 0,0-1 0,0 1 0,0-1 0,0 0 0,0 1 0,0-1 0,0 0 0,0 0 0,0-1 0,3-1 0,-4 1 0,0 0 0,1-1 0,-1 1 0,0 0 0,0 0 0,-1-1 0,1 1 0,0-1 0,-1 1 0,0-1 0,1 1 0,-1-1 0,0 1 0,0-1 0,-1 1 0,1-1 0,-1-3 0,-1-5 0,-1 0 0,-1-1 0,0 1 0,0 1 0,-1-1 0,0 0 0,-13-17 0,13 20-151,-1 1-1,0 0 0,0 1 0,0-1 1,-1 1-1,0 1 0,0-1 1,-8-4-1,-2 3-6674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08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24575,'18'1'0,"0"1"0,0 1 0,0 0 0,0 1 0,0 1 0,27 12 0,103 54 0,-78-34 0,-40-23 0,-3 1 0,1-2 0,0-1 0,1-1 0,40 9 0,-68-20 0,1 1 0,0-1 0,-1 0 0,1 1 0,0-1 0,-1 0 0,1 0 0,0 0 0,-1 0 0,1 0 0,0-1 0,-1 1 0,1-1 0,0 1 0,-1-1 0,1 1 0,-1-1 0,1 0 0,-1 0 0,1 1 0,-1-1 0,1 0 0,-1-1 0,0 1 0,0 0 0,1 0 0,-1 0 0,0-1 0,0 1 0,0-1 0,-1 1 0,1-1 0,1-1 0,0-5 0,0 0 0,-1 0 0,1-1 0,-1 1 0,-1-16 0,0 18 0,-1 1 0,2 0 0,-1-1 0,0 1 0,1-1 0,0 1 0,0 0 0,1 0 0,-1-1 0,1 1 0,3-5 0,-4 9 0,0 0 0,1 0 0,-1 0 0,1 0 0,-1 0 0,0 0 0,1 1 0,-1-1 0,1 0 0,0 1 0,-1-1 0,1 1 0,-1 0 0,1 0 0,0-1 0,-1 1 0,1 0 0,0 0 0,-1 1 0,1-1 0,0 0 0,-1 0 0,1 1 0,-1-1 0,1 1 0,0-1 0,2 3 0,48 26 0,-31-16 0,-1-2 0,0-2 0,1 0 0,0-1 0,27 6 0,58 11-1365,-85-23-5461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0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40 24575,'-1'-2'0,"0"1"0,1-1 0,-1 0 0,0 0 0,0 0 0,0 1 0,0-1 0,0 0 0,0 1 0,0-1 0,-1 1 0,1-1 0,0 1 0,-1-1 0,1 1 0,-1 0 0,0 0 0,1 0 0,-1 0 0,0 0 0,0 0 0,0 1 0,0-1 0,-2 0 0,2 0 0,-1 0 0,1 0 0,-1 0 0,1 1 0,-1-1 0,0 1 0,1-1 0,-1 1 0,0 0 0,1 0 0,-1 0 0,0 1 0,1-1 0,-1 1 0,1-1 0,-1 1 0,-3 1 0,4 0 0,-1 1 0,1-1 0,0 1 0,0 0 0,1-1 0,-1 1 0,0 0 0,1 0 0,0 0 0,0 0 0,0 0 0,0 0 0,0 0 0,0 1 0,1-1 0,-1 4 0,1 59 0,1-47 0,-1-5 0,1-1 0,0 1 0,1-1 0,6 20 0,-7-28 0,1 0 0,0 0 0,0-1 0,1 1 0,-1-1 0,1 1 0,0-1 0,0 0 0,1 0 0,-1-1 0,1 1 0,0-1 0,0 1 0,0-1 0,5 3 0,4 0 0,0 0 0,0 0 0,1-2 0,-1 1 0,1-2 0,0 0 0,0 0 0,29 0 0,5-2 0,63-8 0,-96 5-91,0 0 0,-1 0 0,1-2 0,0 1 0,-1-2 0,0 0 0,0-1 0,-1 0 0,0-1 0,0-1 0,0 0 0,-1-1 0,0 0 0,14-14 0,-16 10-6735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0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24575,'9'0'0,"1"0"0,0 1 0,0-1 0,0 2 0,-1 0 0,19 5 0,-25-6 0,0 1 0,0 0 0,0-1 0,0 1 0,-1 0 0,1 1 0,-1-1 0,1 0 0,-1 1 0,0-1 0,0 1 0,0 0 0,0-1 0,0 1 0,0 0 0,-1 0 0,0 1 0,0-1 0,1 0 0,-2 0 0,1 0 0,0 1 0,0 4 0,0-2 0,-1-1 0,1 1 0,-1-1 0,0 1 0,0 0 0,-1-1 0,1 1 0,-1-1 0,-1 1 0,1-1 0,-1 1 0,0-1 0,-4 8 0,2-7 0,0 0 0,-1-1 0,0 1 0,0-1 0,0 0 0,-1 0 0,0 0 0,0-1 0,-11 7 0,-6 1-273,0 0 0,-1-1 0,0-2 0,-29 9 0,35-14-6553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0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24575,'0'21'0,"1"0"0,1 0 0,1-1 0,1 1 0,1-1 0,0 0 0,2-1 0,0 1 0,1-1 0,1 0 0,18 27 0,-20-34 0,1 0 0,0-1 0,0 0 0,14 14 0,-18-22 0,1 1 0,-1-1 0,1 0 0,0 0 0,0 0 0,0-1 0,0 1 0,1-1 0,-1 0 0,1-1 0,-1 0 0,1 0 0,9 1 0,3-2 0,0-1 0,-1 0 0,1-2 0,0 0 0,-1-1 0,0 0 0,0-2 0,0 0 0,0-1 0,-1 0 0,21-14 0,-21 9-1365,-4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6:00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30 149 24575,'0'-5'0,"0"0"0,0 0 0,1 0 0,0 0 0,0 0 0,0 0 0,0 0 0,1 0 0,0 0 0,0 1 0,0-1 0,1 0 0,-1 1 0,1 0 0,0 0 0,0 0 0,1 0 0,-1 0 0,1 1 0,0-1 0,4-2 0,4-1 0,1 0 0,-1 1 0,1 0 0,0 1 0,0 1 0,24-5 0,-34 8 0,-1 0 0,1 1 0,0-1 0,0 1 0,0 0 0,0 0 0,0 0 0,0 0 0,0 1 0,0-1 0,-1 1 0,1 0 0,0 0 0,0 0 0,-1 0 0,1 0 0,0 0 0,-1 1 0,1-1 0,-1 1 0,0 0 0,4 3 0,-2-1 0,-1 1 0,0-1 0,0 0 0,-1 1 0,1-1 0,-1 1 0,0 0 0,0 0 0,0 0 0,-1 0 0,0 0 0,1 7 0,-1-5 0,-1 0 0,1 0 0,-1 0 0,-1-1 0,1 1 0,-1 0 0,-1-1 0,1 1 0,-5 12 0,4-16 0,1 1 0,-1-1 0,0 1 0,0-1 0,0 0 0,0 0 0,-1 0 0,1 0 0,-1 0 0,0-1 0,0 1 0,0-1 0,0 1 0,0-1 0,0 0 0,-1-1 0,-5 4 0,-2-2 0,0 0 0,-1-1 0,1 0 0,0-1 0,-1 0 0,1-1 0,0 0 0,-1 0 0,1-2 0,-1 1 0,-19-6 0,27 6 0,1-1 0,-1 1 0,0 0 0,0-1 0,1 0 0,-1 0 0,1 0 0,-1 0 0,1-1 0,0 1 0,0-1 0,0 0 0,1 1 0,-1-1 0,0-1 0,1 1 0,0 0 0,0-1 0,0 1 0,0-1 0,1 0 0,-1 1 0,1-1 0,0 0 0,0 0 0,0 0 0,0 0 0,1 0 0,0 0 0,0 0 0,0 0 0,0 0 0,1 0 0,-1 0 0,1 0 0,1-4 0,0 3 0,0 0 0,0 1 0,0-1 0,0 1 0,1-1 0,-1 1 0,1 0 0,0 0 0,1 0 0,-1 1 0,1-1 0,-1 1 0,1-1 0,0 1 0,0 1 0,1-1 0,-1 0 0,1 1 0,-1 0 0,1 0 0,0 0 0,-1 1 0,1 0 0,0 0 0,0 0 0,7 0 0,-6 0 0,0 0 0,-1 1 0,1 0 0,0 0 0,0 0 0,0 1 0,-1 0 0,1 0 0,0 1 0,-1-1 0,1 1 0,-1 1 0,1-1 0,-1 1 0,0-1 0,0 2 0,0-1 0,-1 0 0,1 1 0,-1 0 0,1 0 0,3 6 0,-5-7-50,-1 1-1,0-1 1,0 1-1,0 0 0,0-1 1,-1 1-1,1 0 1,-1 0-1,0 0 1,0 0-1,0 0 0,-1 0 1,0 0-1,0 0 1,0 0-1,0 1 1,0-1-1,-1 0 0,0 0 1,0 0-1,0 0 1,0 0-1,0 0 1,-1-1-1,0 1 1,-3 4-1,-5 4-6775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82 24575,'0'-1'0,"0"0"0,0 0 0,0 0 0,0 0 0,0 0 0,0 0 0,0-1 0,0 1 0,0 0 0,-1 0 0,1 0 0,0 0 0,-1 0 0,1 0 0,-1 0 0,1 0 0,-1 0 0,1 0 0,-1 0 0,0 0 0,1 0 0,-1 0 0,0 1 0,0-1 0,0 0 0,0 0 0,0 1 0,0-1 0,0 1 0,0-1 0,0 1 0,0-1 0,0 1 0,0-1 0,0 1 0,0 0 0,0 0 0,0 0 0,0 0 0,-1 0 0,1 0 0,0 0 0,0 0 0,0 0 0,-2 0 0,0 1 0,-1 0 0,1 0 0,0 0 0,-1 1 0,1-1 0,0 1 0,0 0 0,0 0 0,0 0 0,0 0 0,1 0 0,-1 1 0,-3 3 0,5-5 0,-1 1 0,1-1 0,-1 1 0,1 0 0,0 0 0,0 0 0,-1-1 0,1 1 0,1 1 0,-1-1 0,0 0 0,0 0 0,1 0 0,-1 0 0,1 0 0,0 1 0,0-1 0,-1 0 0,1 0 0,1 1 0,-1-1 0,0 0 0,1 0 0,-1 0 0,1 0 0,-1 1 0,2 1 0,0-1 0,1-1 0,-1 0 0,1 0 0,-1 0 0,1 0 0,-1 0 0,1 0 0,0-1 0,0 0 0,0 1 0,0-1 0,0 0 0,0 0 0,1-1 0,-1 1 0,0-1 0,0 1 0,5-1 0,-2 0 0,1 0 0,0-1 0,-1 0 0,0 0 0,1 0 0,-1-1 0,0 0 0,1 0 0,-1-1 0,0 1 0,-1-1 0,1-1 0,0 1 0,6-7 0,-8 8 0,-2 0 0,1-1 0,0 1 0,0-1 0,-1 0 0,1 0 0,-1 0 0,0 0 0,0 0 0,0 0 0,-1-1 0,1 1 0,-1-1 0,0 1 0,1-1 0,-2 0 0,1 1 0,0-1 0,-1 0 0,0 1 0,1-1 0,-1 0 0,-1 0 0,1 0 0,-1 1 0,-1-7 0,2 8 0,-1 0 0,1 1 0,-1-1 0,0 0 0,1 1 0,-1-1 0,0 1 0,0-1 0,0 1 0,0-1 0,0 1 0,0-1 0,0 1 0,-1 0 0,1 0 0,0 0 0,-1 0 0,1 0 0,-1 0 0,1 0 0,-1 0 0,1 0 0,-1 1 0,0-1 0,1 1 0,-1-1 0,0 1 0,0 0 0,1-1 0,-1 1 0,0 0 0,0 0 0,1 1 0,-1-1 0,0 0 0,0 0 0,1 1 0,-1-1 0,0 1 0,1-1 0,-1 1 0,-3 2 0,0-1 0,0 1 0,0 1 0,0-1 0,0 1 0,0-1 0,1 2 0,-1-1 0,1 0 0,0 1 0,1 0 0,-5 6 0,1 3 0,0 1 0,2 0 0,0 0 0,0 0 0,2 0 0,-3 19 0,4-23 0,1-1 0,1 0 0,0 1 0,0-1 0,1 1 0,1-1 0,-1 0 0,2 0 0,-1 1 0,6 12 0,-6-20 4,-1-1 1,1 1-1,0 0 0,0-1 0,0 0 0,0 1 1,0-1-1,1 0 0,-1 0 0,1 0 1,-1-1-1,1 1 0,0 0 0,-1-1 0,1 0 1,0 0-1,0 0 0,0 0 0,0 0 0,5 0 1,6 1-191,0-1 1,0 0 0,19-2 0,-18 0-528,8 0-6113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1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53 24575,'-1'-2'0,"1"0"0,-1 0 0,0 0 0,1 0 0,-1 0 0,0 0 0,0 0 0,0 0 0,0 0 0,-1 0 0,1 0 0,0 1 0,-1-1 0,1 0 0,-1 1 0,0 0 0,1-1 0,-1 1 0,0 0 0,0 0 0,0 0 0,0 0 0,0 0 0,0 0 0,0 0 0,-3 0 0,-3-1 0,-1-1 0,1 1 0,0 1 0,-1 0 0,-12 0 0,16 1 0,-1 1 0,1 0 0,0 1 0,0-1 0,0 1 0,0 0 0,0 0 0,1 0 0,-1 1 0,1 0 0,-1 0 0,1 0 0,-4 5 0,5-6 0,0 0 0,1 0 0,0 1 0,-1-1 0,1 1 0,0-1 0,0 1 0,1 0 0,-1 0 0,0 0 0,1 0 0,0 0 0,0 0 0,0 0 0,0 1 0,0-1 0,0 0 0,1 1 0,0-1 0,0 0 0,0 6 0,1-7 0,0 0 0,0 1 0,1-1 0,-1-1 0,0 1 0,1 0 0,0 0 0,-1 0 0,1-1 0,0 1 0,0-1 0,0 1 0,0-1 0,0 0 0,0 0 0,0 0 0,0 0 0,0 0 0,1 0 0,-1-1 0,0 1 0,1-1 0,-1 0 0,0 1 0,5-1 0,61-1 0,-66 1 0,1 0 0,-1 0 0,1-1 0,-1 1 0,1-1 0,-1 0 0,0 1 0,0-1 0,1 0 0,-1 0 0,0-1 0,0 1 0,0 0 0,0-1 0,0 1 0,0-1 0,0 0 0,-1 0 0,1 0 0,-1 1 0,1-1 0,-1-1 0,0 1 0,1 0 0,-1 0 0,0 0 0,0-1 0,-1 1 0,1 0 0,-1-1 0,1 1 0,-1-1 0,1 1 0,-1-1 0,0-2 0,0 0 0,1 1 0,-1-1 0,1 1 0,1 0 0,-1-1 0,1 1 0,-1 0 0,1 0 0,0 0 0,4-4 0,-5 7 0,-1 1 0,1-1 0,0 1 0,0-1 0,0 1 0,0 0 0,0-1 0,0 1 0,0 0 0,0 0 0,0 0 0,0-1 0,0 1 0,0 0 0,0 0 0,-1 1 0,1-1 0,0 0 0,0 0 0,0 0 0,0 1 0,0-1 0,0 0 0,0 1 0,0-1 0,0 1 0,0-1 0,-1 1 0,1-1 0,0 1 0,0 0 0,-1-1 0,1 1 0,1 1 0,30 31 0,-27-27 0,2 1-80,-1-1 0,1 0-1,1 0 1,-1-1 0,1 0-1,0 0 1,0-1 0,1 0-1,-1 0 1,1-1 0,0 0 0,0-1-1,0 0 1,0 0 0,0-1-1,13 0 1,0 0-6746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24575,'7'2'0,"0"-1"0,0 1 0,1 0 0,-1 0 0,0 1 0,-1 0 0,1 0 0,0 1 0,-1 0 0,0 0 0,0 0 0,0 1 0,9 9 0,33 21 0,-32-27 0,-1 0 0,0 2 0,0-1 0,-1 2 0,-1 0 0,1 0 0,-2 2 0,21 24 0,-28-25 0,-9-10 0,-15-17 0,13 6 17,1 1 0,0-1 1,0 0-1,1-1 0,0 1 0,-5-18 0,8 23-110,0-1 0,0 0 1,1 0-1,-1 0 0,1 0 0,0 0 0,1 0 0,-1 0 1,1 0-1,0 0 0,0 0 0,0 0 0,1 0 1,0 0-1,3-7 0,7-5-6733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24575,'0'8'0,"1"-1"0,0 0 0,0 0 0,1-1 0,0 1 0,1 0 0,-1 0 0,1-1 0,0 0 0,7 10 0,0-1 0,1-1 0,0 0 0,13 12 0,-23-25 0,0-1 0,0 1 0,0-1 0,0 1 0,0 0 0,0-1 0,0 0 0,0 1 0,0-1 0,0 0 0,0 1 0,0-1 0,0 0 0,0 0 0,1 0 0,-1 0 0,0 0 0,0 0 0,0 0 0,0-1 0,0 1 0,0 0 0,0 0 0,0-1 0,0 1 0,0-1 0,0 1 0,0-1 0,0 0 0,0 1 0,0-1 0,0 0 0,0 1 0,0-1 0,-1 0 0,1 0 0,0 0 0,0-1 0,0 1 0,0-1 0,1 1 0,-1 0 0,0 0 0,1 0 0,-1 0 0,1 0 0,0 0 0,-1 0 0,1 0 0,0 0 0,-1 1 0,1-1 0,0 1 0,0-1 0,-1 1 0,1 0 0,0 0 0,0-1 0,0 1 0,-1 1 0,1-1 0,3 1 0,37 16-57,-26-10-204,0 0-1,1-1 0,-1-1 1,28 5-1,-21-8-6564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3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56 340 24575,'-22'-55'0,"16"38"0,0 0 0,0 0 0,2 0 0,0-1 0,-3-29 0,7 43 0,-1 0 0,2-1 0,-1 1 0,0 0 0,1 0 0,0 0 0,0 0 0,0 0 0,0 0 0,1 0 0,-1 0 0,1 1 0,0-1 0,0 0 0,0 1 0,1 0 0,-1-1 0,1 1 0,0 0 0,0 0 0,0 1 0,0-1 0,1 1 0,-1-1 0,7-2 0,10-4 0,-1 2 0,2 0 0,-1 2 0,1 0 0,33-3 0,16-4 0,-64 11 0,0-1 0,1 1 0,-1 1 0,1-1 0,-1 1 0,0 0 0,1 1 0,-1 0 0,1 0 0,-1 0 0,0 0 0,0 1 0,0 0 0,0 1 0,0-1 0,8 6 0,-5-2 0,-1 1 0,0 0 0,-1 0 0,0 1 0,0 0 0,0 0 0,-1 0 0,-1 1 0,8 13 0,-2 4 0,-1-1 0,-1 1 0,-1 1 0,-2-1 0,6 51 0,-11-76 0,3 25 0,-1 1 0,-1-1 0,-1 1 0,-1-1 0,-1 1 0,-2-1 0,-10 48 0,8-61 0,0 1 0,-1-1 0,-1-1 0,0 1 0,-1-1 0,0-1 0,-14 16 0,-5 0 0,-42 35 0,64-59 0,5-2 0,-1-1 0,1 0 0,0 0 0,-1 0 0,1 1 0,0-1 0,-1 0 0,1 0 0,0 1 0,0-1 0,-1 0 0,1 1 0,0-1 0,0 0 0,-1 1 0,1-1 0,0 0 0,0 1 0,0-1 0,0 0 0,-1 1 0,1-1 0,0 1 0,0-1 0,0 0 0,0 1 0,0-1 0,0 1 0,0-1 0,0 0 0,0 1 0,0-1 0,1 1 0,-1-1 0,0 0 0,0 1 0,0-1 0,0 0 0,0 1 0,1-1 0,-1 0 0,0 1 0,1 0 0,21 8 0,28-3 0,4-5-1365,-30-1-5461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3 517 24575,'-2'-94'0,"4"-104"0,3 165 0,1 1 0,2 0 0,13-34 0,-12 38 0,-9 26 0,0 0 0,1 0 0,0 0 0,-1 0 0,1 1 0,0-1 0,0 0 0,0 0 0,0 0 0,0 1 0,1-1 0,-1 0 0,0 1 0,1-1 0,-1 1 0,1 0 0,3-2 0,-4 2 0,0 1 0,0 0 0,0 0 0,0 0 0,1 0 0,-1 0 0,0 0 0,0 0 0,0 0 0,0 0 0,0 1 0,0-1 0,1 0 0,-1 1 0,0-1 0,0 1 0,0-1 0,0 1 0,0 0 0,0-1 0,0 1 0,1 1 0,6 7 0,0 0 0,-1 0 0,0 1 0,10 18 0,-9-15 0,20 25 0,2-1 0,1-2 0,2-1 0,59 48 0,-68-63 0,2-1 0,35 18 0,-34-21 0,0 2 0,29 23 0,-39-27 33,1-1-1,21 12 1,-23-16-399,-1 1 0,-1 1 1,25 20-1,-27-17-6460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749 202 24575,'-5'-2'0,"1"-1"0,0 1 0,1-1 0,-1 0 0,0-1 0,1 1 0,0 0 0,-3-5 0,-11-10 0,5 10 0,0 1 0,0 0 0,-1 1 0,-14-5 0,-24-13 0,32 16 0,-1 0 0,0 1 0,0 1 0,0 1 0,0 1 0,-1 1 0,-34-1 0,-47-9 0,67 8 0,-67-2 0,27 3 0,32-6-1365,26 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24575,'0'5'0,"4"1"0,7 0 0,0 3 0,0 5 0,-3 4 0,1-1 0,1-3-8191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1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6:0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24575,'0'-4'0,"0"3"0,0 5 0,0 8 0,0 4 0,0 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6:2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824 2 24575,'-138'-2'0,"-150"5"0,200 10 0,56-7 0,-59 3 0,-95-11 0,332 0 0,161 5 0,-218 9 0,-56-6 0,57 2 0,1980-6 0,-1002-5 0,-4580 3 0,4680 0-575,-1131 2 575,60 10 0,-59-5 0,55 1 0,1463-10-790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08:57:15.4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0,'5346'0,"-5315"2,57 10,-56-7,55 3,653-9,-717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08:57:20.5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1 107,'165'2,"184"-4,-131-24,-130 13,115-2,-157 13,52-9,35-2,2 0,-86 6,56 0,1111 8,-1193-1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08:57:22.5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59,'625'0,"-597"-1,-1-2,30-6,-30 4,56-4,-44 9,-7 1,0-2,0-1,56-11,-45 6,0 2,0 2,0 1,55 6,2-2,5313-2,-5390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4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0 24575,'0'3'0,"1"-1"0,-1 0 0,1 1 0,0-1 0,0 0 0,0 0 0,0 1 0,1-1 0,-1 0 0,0 0 0,1-1 0,0 1 0,-1 0 0,1 0 0,0-1 0,0 1 0,0-1 0,3 3 0,45 23 0,-42-23 0,61 35 0,106 78 0,-143-94 0,-30-21 0,1 0 0,-1-1 0,1 1 0,-1 0 0,0 1 0,0-1 0,0 0 0,0 1 0,0-1 0,-1 1 0,1 0 0,2 5 0,-4-7 0,0 1 0,1 0 0,-1-1 0,0 1 0,0 0 0,0 0 0,0-1 0,0 1 0,0 0 0,-1-1 0,1 1 0,0 0 0,-1-1 0,0 1 0,1 0 0,-1-1 0,-1 3 0,-1 0 0,-1 1 0,0-1 0,0 0 0,0 0 0,0 0 0,-1-1 0,0 0 0,1 1 0,-1-2 0,0 1 0,-11 4 0,-11 2 0,0-2 0,0 0 0,-1-2 0,0-1 0,1-1 0,-2-2 0,-47-3 0,73 2 0,-26 0 0,-30-2 0,0 3 0,-112 16 0,118-10-17,0-2-1,-1-3 0,-55-4 1,18 0-1278,80 2-5531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4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24575,'2'8'0,"0"-1"0,1 0 0,0 0 0,1 0 0,-1-1 0,1 1 0,7 7 0,-8-9 0,16 19 0,2 0 0,1-2 0,0 0 0,2-1 0,0-2 0,2 0 0,0-2 0,55 28 0,-64-34-1365,-3-1-5461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49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24575,'-4'1'0,"1"-1"0,0 0 0,0 1 0,0-1 0,-1 1 0,1 0 0,0 0 0,0 0 0,0 1 0,1-1 0,-1 1 0,0-1 0,0 1 0,1 0 0,-1 0 0,1 0 0,0 1 0,-1-1 0,1 0 0,0 1 0,1 0 0,-1-1 0,0 1 0,1 0 0,-1 0 0,1 0 0,0 0 0,-2 6 0,2-6 0,0 1 0,1 0 0,-1-1 0,1 1 0,-1 0 0,1 0 0,0-1 0,1 1 0,-1 0 0,1-1 0,-1 1 0,1 0 0,0-1 0,1 1 0,-1-1 0,0 0 0,1 1 0,0-1 0,0 0 0,0 0 0,0 0 0,0 0 0,1 0 0,3 3 0,6 3 0,-7-6 0,-1 0 0,1 1 0,-1-1 0,0 1 0,0 0 0,0 0 0,4 7 0,-8-11 0,0 1 0,1 0 0,-1-1 0,0 1 0,0 0 0,1-1 0,-1 1 0,0 0 0,0 0 0,0-1 0,0 1 0,0 0 0,0 0 0,0-1 0,0 1 0,0 0 0,0-1 0,-1 1 0,1 0 0,0 0 0,0-1 0,-1 1 0,0 1 0,0-1 0,-1 1 0,0 0 0,0-1 0,1 1 0,-1-1 0,0 0 0,0 1 0,0-1 0,0 0 0,-1 0 0,-2 1 0,-15 4 0,0-1 0,-35 4 0,5-1 0,18-3-455,0-2 0,-53-2 0,62-1-6371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1139 46 24575,'0'26'0,"1"-1"0,2 0 0,9 41 0,-11-60 0,1 0 0,-1 0 0,0 1 0,-1-1 0,0 0 0,0 0 0,0 1 0,-1-1 0,0 0 0,0 0 0,0 0 0,-4 10 0,3-12 0,0 0 0,-1 0 0,1 0 0,-1 0 0,0 0 0,0 0 0,0-1 0,-1 0 0,1 1 0,-1-1 0,0-1 0,0 1 0,0 0 0,0-1 0,0 0 0,-1 0 0,-4 1 0,-15 5 0,-1-1 0,1-1 0,-1-2 0,-1 0 0,1-2 0,0 0 0,-1-2 0,-38-5 0,31-1 0,-1-1 0,2-2 0,-1-2 0,1-1 0,-40-21 0,-35-12 0,70 29 0,2-2 0,1-1 0,-37-27 0,52 33 0,-42-28 0,-72-36 0,131 76 0,0-1 0,-1 1 0,1 0 0,-1 0 0,0 0 0,1 0 0,-1 0 0,0 1 0,0-1 0,1 1 0,-1 0 0,0 0 0,0 0 0,1 0 0,-1 0 0,0 1 0,0-1 0,1 1 0,-1 0 0,0 0 0,1 0 0,-1 0 0,1 0 0,-1 0 0,-2 3 0,3-2 0,1 0 0,-1 0 0,1 0 0,-1 1 0,1-1 0,0 0 0,0 1 0,0-1 0,0 1 0,0 0 0,0-1 0,1 1 0,-1 0 0,1-1 0,0 1 0,0 0 0,0 0 0,0-1 0,0 1 0,1 0 0,-1-1 0,1 1 0,0 0 0,-1-1 0,1 1 0,2 2 0,0 4 0,1 0 0,-1-1 0,2 0 0,-1 0 0,1 0 0,1 0 0,-1-1 0,1 0 0,0 0 0,1 0 0,0-1 0,0 0 0,0 0 0,1-1 0,-1 0 0,1 0 0,1-1 0,-1 0 0,0 0 0,1-1 0,0 0 0,11 2 0,12 2 0,-3 1 0,0-2 0,1-1 0,52 3 0,-3-7 0,108-4 0,-176 1 0,1 0 0,-1-1 0,0 0 0,1 0 0,9-6 0,-18 9 0,-1-1 0,1 0 0,-1 0 0,0 0 0,1 0 0,-1-1 0,0 1 0,0 0 0,0-1 0,0 0 0,0 1 0,0-1 0,0 0 0,-1 0 0,1 0 0,-1 0 0,1 0 0,-1-1 0,0 1 0,0 0 0,0 0 0,0-1 0,0 1 0,0-1 0,-1 1 0,1-1 0,-1-4 0,-1 4 0,0 1 0,0-1 0,0 1 0,-1 0 0,0 0 0,1 0 0,-1 0 0,0 0 0,0 0 0,0 0 0,0 1 0,0-1 0,0 0 0,-1 1 0,1 0 0,0 0 0,-1 0 0,1 0 0,-5-1 0,-50-14 0,7 12-1365,27 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0 24575,'-26'0'0,"1"2"0,-36 5 0,52-5 0,-1 0 0,1 1 0,0 0 0,-1 0 0,2 1 0,-1 0 0,0 1 0,1 0 0,-12 8 0,18-11 0,0-1 0,0 0 0,1 1 0,-1-1 0,0 1 0,1 0 0,-1 0 0,1-1 0,0 1 0,0 0 0,-1 0 0,1 0 0,0 0 0,1 0 0,-1 1 0,0-1 0,1 0 0,-1 0 0,1 1 0,-1-1 0,1 0 0,0 0 0,0 1 0,0-1 0,1 0 0,-1 0 0,0 1 0,1-1 0,-1 0 0,1 0 0,0 0 0,0 1 0,0-1 0,0 0 0,0 0 0,0 0 0,1-1 0,-1 1 0,1 0 0,2 2 0,1 2 0,1-1 0,0 0 0,0 0 0,0-1 0,1 0 0,0 0 0,0 0 0,0-1 0,0 0 0,13 3 0,34 5 0,0-2 0,79 1 0,114-11 0,-96-2 0,-135 4 0,-21-1 0,-25 4 0,-82 30 0,88-25 0,-1-1 0,1-1 0,-1-1 0,-1-1 0,-39 2 0,-278-9 0,323 1 0,1-1 0,-37-8 0,35 5 0,0 1 0,-27-1 0,-6 5 0,-46-4 0,98 4 0,-1 0 0,0 0 0,0 1 0,1-1 0,-1 1 0,0-1 0,1 1 0,-1 0 0,1 0 0,-1 0 0,1 0 0,-1 0 0,1 1 0,0-1 0,0 1 0,0 0 0,0-1 0,0 1 0,0 0 0,-2 3 0,1-2 0,0 0 0,0 0 0,-1 0 0,1-1 0,0 0 0,-1 1 0,0-1 0,-7 3 0,-33 2-1365,22-5-5461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13:46:0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24575,'0'5'0,"5"0"0,1 5 0,-1 5 0,0 3 0,3 0 0,-1 1 0,0 1 0,-7-3 0,-7-4 0,-7-4 0,-5-4 0,-4-2 0,-3-3 0,0 0 0,3-1-8191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24575,'-5'0'0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60 24575,'0'0'0,"0"0"0,0-1 0,0 1 0,0-1 0,0 1 0,0 0 0,0-1 0,0 1 0,0-1 0,0 1 0,0 0 0,0-1 0,0 1 0,0-1 0,-1 1 0,1 0 0,0-1 0,0 1 0,0 0 0,-1-1 0,1 1 0,0 0 0,0-1 0,-1 1 0,1 0 0,0-1 0,0 1 0,-1 0 0,1 0 0,0-1 0,-1 1 0,1 0 0,-1 0 0,1 0 0,0 0 0,-1-1 0,-15 9 0,-11 18 0,24-22 0,0 1 0,0 0 0,0 0 0,1 0 0,-1 0 0,1 0 0,0 0 0,0 1 0,1-1 0,0 1 0,0-1 0,0 9 0,1 0 0,1-1 0,0 0 0,6 22 0,3 34 0,-9-66 0,-1-1 0,-1 1 0,1-1 0,0 0 0,-1 1 0,1-1 0,-1 1 0,1-1 0,-1 0 0,0 1 0,0-1 0,0 0 0,-1 0 0,1 0 0,0 0 0,-1 0 0,1 0 0,-1 0 0,-2 2 0,0-1 0,0 0 0,0-1 0,0 1 0,-1-1 0,1 0 0,-1 0 0,0 0 0,-9 2 0,-5 0 0,-1-2 0,0 0 0,-31-1 0,50-1 0,-372-3 0,367 3 0,0 0 0,0 0 0,1-1 0,-1 0 0,0 0 0,1 0 0,-1-1 0,0 0 0,1 0 0,0-1 0,0 1 0,0-1 0,0 0 0,0-1 0,0 1 0,1-1 0,-1 0 0,1 0 0,-4-4 0,2-1 0,0 0 0,1 0 0,0 0 0,1 0 0,-1-1 0,2 0 0,-1 1 0,1-1 0,1-1 0,-2-9 0,3 5-114,0 0 1,1 0-1,0 0 0,1 0 0,1 0 1,0 0-1,1 0 0,1 1 0,0-1 1,1 1-1,10-21 0,-8 20-6712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3 24575,'-139'-2'0,"-147"5"0,153 23-1365,112-25-5461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24575,'0'20'0,"0"16"0,0 1 0,-3-1 0,-11 59 0,-18 59 0,32-150 0,-4 14 0,2-1 0,0 1 0,2 34 0,0-49 0,0 0 0,1 0 0,-1 0 0,0 0 0,1 0 0,0 0 0,0 0 0,0 0 0,0 0 0,0 0 0,1 0 0,-1-1 0,1 1 0,0-1 0,-1 1 0,1-1 0,0 1 0,1-1 0,-1 0 0,0 0 0,1 0 0,-1 0 0,1-1 0,-1 1 0,1-1 0,0 1 0,0-1 0,0 0 0,5 1 0,21 1 0,0-1 0,1-1 0,-1-2 0,40-6 0,-26-3-1365,-26 4-5461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32 24575,'-57'-20'0,"30"16"0,0 0 0,0 2 0,0 1 0,0 1 0,-1 1 0,-40 8 0,57-6 0,1 0 0,0 1 0,0 0 0,-11 7 0,18-10 0,1 0 0,-1 0 0,1 1 0,0-1 0,0 1 0,0 0 0,0-1 0,0 1 0,0 0 0,0 0 0,0 0 0,1 1 0,-1-1 0,1 0 0,0 1 0,-1-1 0,1 0 0,0 1 0,0 0 0,1-1 0,-2 5 0,3-5 0,0 0 0,0 0 0,0 0 0,0 0 0,0 0 0,0 0 0,0 0 0,1 0 0,-1 0 0,1-1 0,-1 1 0,1-1 0,0 1 0,0-1 0,-1 1 0,1-1 0,0 0 0,0 0 0,0 0 0,1 0 0,-1 0 0,4 0 0,51 15 0,-31-12 0,-1-2 0,1 0 0,0-2 0,0-1 0,0 0 0,27-7 0,-50 7 0,0 0 0,1 0 0,-1-1 0,0 1 0,0-1 0,0 0 0,0 0 0,0 0 0,0 0 0,0-1 0,-1 1 0,1-1 0,-1 1 0,0-1 0,0 0 0,0 0 0,0 0 0,0 0 0,0 0 0,-1-1 0,0 1 0,0 0 0,0-1 0,0 1 0,0-1 0,-1 1 0,1-1 0,-1 1 0,0-1 0,0-5 0,1 15 7,0 0 0,0 0 0,1-1 0,0 1 0,1 0 1,-1-1-1,1 0 0,0 1 0,0-1 0,0 0 0,1 0 0,0-1 0,0 1 0,0-1 0,1 0 0,4 4 0,3 2-255,0 0 1,0-1-1,1 0 1,1-1-1,25 12 1,-18-12-6579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24575,'0'19'0,"2"0"0,0 0 0,2-1 0,0 1 0,1-1 0,0 0 0,9 18 0,66 118 0,-25-51 0,-37-70 0,42 59 0,-58-87 0,1-1 0,0-1 0,0 1 0,1 0 0,-1-1 0,1 1 0,0-1 0,-1 0 0,1-1 0,1 1 0,-1-1 0,0 1 0,1-1 0,-1 0 0,1-1 0,0 1 0,-1-1 0,1 0 0,0 0 0,0-1 0,0 1 0,0-1 0,-1 0 0,1 0 0,8-2 0,-7 0 0,1 0 0,0 0 0,-1-1 0,0 0 0,1 0 0,-1-1 0,0 0 0,-1 0 0,1 0 0,-1-1 0,0 1 0,0-1 0,0-1 0,-1 1 0,1-1 0,-1 1 0,3-8 0,13-18 0,-15 24 0,0-1 0,0 0 0,0 0 0,-1 0 0,-1-1 0,1 1 0,-1-1 0,0 0 0,1-11 0,5-24 0,-6 34 0,-1 1 0,0-1 0,0 0 0,-1 1 0,0-18 0,-2 25 0,1-1 0,-1 0 0,1 1 0,-1-1 0,0 0 0,0 1 0,0-1 0,0 1 0,-1-1 0,1 1 0,0 0 0,-1 0 0,0-1 0,0 1 0,0 0 0,1 1 0,-2-1 0,1 0 0,0 0 0,0 1 0,-1-1 0,1 1 0,0 0 0,-1 0 0,-2-1 0,-30-12 0,-1 3 0,0 0 0,-1 2 0,0 2 0,-1 2 0,1 1 0,-53 1 0,-149 4-1365,217-1-5461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24575,'0'-4'0,"4"-2"0,2-4 0,0-5 0,3 0 0,0-2 0,-1-2 0,-2-3 0,2 2 0,0 1 0,-1-2 0,-2 4-8191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164 190 24575,'2'0'0,"1"-1"0,0 0 0,-1 0 0,1 0 0,-1 0 0,1 0 0,-1-1 0,0 1 0,1-1 0,-1 1 0,0-1 0,0 0 0,0 0 0,3-4 0,24-31 0,-24 30 0,-1 0 0,0 0 0,0-1 0,-1 1 0,0-1 0,0 0 0,3-13 0,-6 19 0,0 1 0,0-1 0,0 0 0,0 0 0,0 0 0,0 0 0,-1 0 0,1 0 0,-1 0 0,1 0 0,-1 1 0,1-1 0,-1 0 0,0 0 0,0 1 0,0-1 0,0 0 0,0 1 0,-1-1 0,1 1 0,0 0 0,-1-1 0,1 1 0,-1 0 0,1 0 0,-1 0 0,0 0 0,1 0 0,-1 0 0,0 0 0,0 1 0,1-1 0,-1 1 0,0-1 0,0 1 0,0 0 0,-3-1 0,-3 0 0,-1-1 0,1 1 0,0 1 0,0-1 0,-1 1 0,1 1 0,0 0 0,0 0 0,0 0 0,0 1 0,0 1 0,0-1 0,0 1 0,1 0 0,-1 1 0,-10 6 0,12-5 0,1 0 0,-1 0 0,1 0 0,0 1 0,0 0 0,0 0 0,1 0 0,0 0 0,0 1 0,1 0 0,0-1 0,0 1 0,0 1 0,1-1 0,0 0 0,1 0 0,0 1 0,-1 9 0,0-3 0,2-1 0,-1 1 0,2 0 0,0 0 0,0-1 0,2 1 0,-1-1 0,2 1 0,0-1 0,7 17 0,-5-20 0,-1 0 0,2 0 0,-1-1 0,1 0 0,1 0 0,0 0 0,0-1 0,0 0 0,1-1 0,0 0 0,1-1 0,17 10 0,-10-8 0,1-1 0,0-1 0,0-1 0,1 0 0,-1-1 0,1-1 0,0-1 0,0-1 0,0-1 0,0 0 0,34-6 0,-50 6-114,0 0 1,0-1-1,0 1 0,0-1 0,0 0 1,0 0-1,0 0 0,-1-1 0,1 1 1,0 0-1,4-5 0,4-5-6712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7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24575,'1'31'0,"3"0"0,0 0 0,2-1 0,1 0 0,2 0 0,16 38 0,-19-51 0,14 41 0,-9-21 0,2-1 0,1 0 0,2 0 0,2-2 0,23 35 0,-39-66-170,0 0-1,1-1 0,0 1 1,-1 0-1,1-1 0,0 0 1,7 4-1,5 2-6655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8:57:5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24575,'-9'1'0,"1"1"0,-1-1 0,1 1 0,-1 1 0,1-1 0,0 2 0,0-1 0,1 1 0,-1 0 0,1 0 0,0 1 0,0 0 0,0 0 0,-10 12 0,13-14 0,1 1 0,0-1 0,0 1 0,1 0 0,-1 0 0,1 0 0,0 0 0,0 1 0,0-1 0,0 1 0,1-1 0,-2 7 0,3-8 0,0 0 0,0 1 0,0-1 0,0 0 0,1 0 0,-1 0 0,1 0 0,0 0 0,0 0 0,0 0 0,0 0 0,1 0 0,-1 0 0,1 0 0,-1 0 0,1-1 0,0 1 0,0-1 0,5 5 0,1-1 0,1 1 0,0-1 0,0-1 0,0 1 0,1-2 0,0 1 0,0-1 0,10 2 0,-10-3 0,0 0 0,-1 1 0,0 0 0,0 0 0,0 1 0,-1 0 0,1 0 0,-1 1 0,9 8 0,-16-12 0,0-1 0,0 1 0,-1-1 0,1 1 0,0-1 0,-1 1 0,1-1 0,-1 1 0,1-1 0,-1 1 0,0 0 0,0-1 0,0 1 0,1 0 0,-2-1 0,1 1 0,0 0 0,0-1 0,0 1 0,-1 0 0,1-1 0,-1 1 0,0-1 0,1 1 0,-1 0 0,0-1 0,0 0 0,0 1 0,0-1 0,0 0 0,0 1 0,0-1 0,0 0 0,0 0 0,-1 0 0,1 0 0,-3 2 0,-5 4 0,-1 0 0,1-1 0,-1 0 0,-12 5 0,5-5-17,-1-2 0,-1 1 1,1-2-1,0-1 0,-1 0 0,1-1 0,-1-1 0,-30-4 0,-6 2-1196,32 2-5613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C65C8-F54C-4A45-A34C-C4B5FB88300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013D8-DCC9-48DB-9F8C-0FF15D11B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C6A3D1-F97B-28DB-EE33-715F93A5B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13266-5060-4D33-8E5B-EA2DEB0F39A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F3EA385-7CF9-CA1E-90CD-E126AE92D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0C42B17-C92E-91AF-276C-C0B9D6942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r>
              <a:rPr lang="en-GB" altLang="en-US" sz="1800"/>
              <a:t>Induction is different from deduction and DBMS does not not support induction;</a:t>
            </a:r>
          </a:p>
          <a:p>
            <a:r>
              <a:rPr lang="en-GB" altLang="en-US" sz="1800"/>
              <a:t>The result of induction is higher-level information or knowledge: general statements about data</a:t>
            </a:r>
          </a:p>
          <a:p>
            <a:r>
              <a:rPr lang="en-GB" altLang="en-US" sz="1800"/>
              <a:t>There are many approaches. Refer to the lecture notes for CS3244 available at the Co-Op.</a:t>
            </a:r>
          </a:p>
          <a:p>
            <a:r>
              <a:rPr lang="en-GB" altLang="en-US" sz="1800"/>
              <a:t>We focus on  three approaches here, other examples:</a:t>
            </a:r>
          </a:p>
          <a:p>
            <a:r>
              <a:rPr lang="en-GB" altLang="en-US" sz="1800"/>
              <a:t>Other approaches</a:t>
            </a:r>
          </a:p>
          <a:p>
            <a:pPr>
              <a:buFontTx/>
              <a:buChar char="•"/>
            </a:pPr>
            <a:r>
              <a:rPr lang="en-GB" altLang="en-US" sz="1800"/>
              <a:t>Instance-based learning</a:t>
            </a:r>
          </a:p>
          <a:p>
            <a:pPr>
              <a:buFontTx/>
              <a:buChar char="•"/>
            </a:pPr>
            <a:r>
              <a:rPr lang="en-GB" altLang="en-US" sz="1800"/>
              <a:t>other neural networks</a:t>
            </a:r>
          </a:p>
          <a:p>
            <a:pPr>
              <a:buFontTx/>
              <a:buChar char="•"/>
            </a:pPr>
            <a:r>
              <a:rPr lang="en-GB" altLang="en-US" sz="1800"/>
              <a:t>Concept learning (Version space, Focus, Aq11, …)</a:t>
            </a:r>
          </a:p>
          <a:p>
            <a:pPr>
              <a:buFontTx/>
              <a:buChar char="•"/>
            </a:pPr>
            <a:r>
              <a:rPr lang="en-GB" altLang="en-US" sz="1800"/>
              <a:t>Genetic algorithms</a:t>
            </a:r>
          </a:p>
          <a:p>
            <a:pPr>
              <a:buFontTx/>
              <a:buChar char="•"/>
            </a:pPr>
            <a:r>
              <a:rPr lang="en-GB" altLang="en-US" sz="1800"/>
              <a:t>Reinforcement learning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06361D-3661-B95B-A8DD-9F8CC422E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E9AFD9-65D0-4E4B-9EF9-BA744B41987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04E55C-4746-C3ED-356D-35C908CD23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87D8DD-B02C-4CBB-9881-7730E4BB25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2257BB43-02E1-03FF-AF74-40EDAE116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FEB2086-A10A-6938-6315-F2A193989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F1DC13-DA66-701E-0F42-701E6C554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45B67-38AC-49C5-8AF8-F73B788CB2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5E0FB0C-7B75-D771-10D0-3E3604CCB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5788" y="690563"/>
            <a:ext cx="5691187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1061A4F-5082-7064-66D0-FD6374C0D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ln/>
        </p:spPr>
        <p:txBody>
          <a:bodyPr lIns="83965" tIns="41981" rIns="83965" bIns="41981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2454"/>
            <a:ext cx="10363200" cy="1568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45280"/>
            <a:ext cx="8534400" cy="1869440"/>
          </a:xfrm>
        </p:spPr>
        <p:txBody>
          <a:bodyPr/>
          <a:lstStyle>
            <a:lvl1pPr marL="0" indent="0" algn="ctr">
              <a:buNone/>
              <a:defRPr/>
            </a:lvl1pPr>
            <a:lvl2pPr marL="487695" indent="0" algn="ctr">
              <a:buNone/>
              <a:defRPr/>
            </a:lvl2pPr>
            <a:lvl3pPr marL="975390" indent="0" algn="ctr">
              <a:buNone/>
              <a:defRPr/>
            </a:lvl3pPr>
            <a:lvl4pPr marL="1463086" indent="0" algn="ctr">
              <a:buNone/>
              <a:defRPr/>
            </a:lvl4pPr>
            <a:lvl5pPr marL="1950781" indent="0" algn="ctr">
              <a:buNone/>
              <a:defRPr/>
            </a:lvl5pPr>
            <a:lvl6pPr marL="2438476" indent="0" algn="ctr">
              <a:buNone/>
              <a:defRPr/>
            </a:lvl6pPr>
            <a:lvl7pPr marL="2926171" indent="0" algn="ctr">
              <a:buNone/>
              <a:defRPr/>
            </a:lvl7pPr>
            <a:lvl8pPr marL="3413867" indent="0" algn="ctr">
              <a:buNone/>
              <a:defRPr/>
            </a:lvl8pPr>
            <a:lvl9pPr marL="39015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JO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C99EBA6-A17C-8968-E4CF-2C2D413F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9919AE3-DD33-AB75-146E-FA397B4A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73F38959-BC42-96C5-CB68-C5B4368F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4C9BB-0E5C-4328-B773-AD5EF49F3C2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001054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18B2589-D575-A00B-62CB-97AFD19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3F6111B-8210-9323-F1EE-217F474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13DF54E-5336-7262-E5D4-F606452E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3B7C0-8F24-43C7-8076-BD64481C5F4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897849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92947"/>
            <a:ext cx="2590800" cy="61281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92947"/>
            <a:ext cx="7569200" cy="61281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AEE39EC-7FC2-66BE-852A-E26F2347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8596F21-0F34-BCB4-8587-447AF8AB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1F3DACD-9B14-7AF7-33DC-AE2C4FB1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31AEF-4153-429C-BADB-4063B93F8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586306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2B55-44DD-6C6F-F5DF-621AD9EBE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106CD-E57B-621F-CC91-B826A80F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D32AD-1784-FB81-D1FD-ABC184885C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C8EC9-36EA-7B83-A17C-A02FC84FF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59353-5FAA-4BB0-9556-6A9A2E4894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0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ABEA-8E35-2A8F-89E1-C1BD4F47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E29F-201F-57DC-C902-63036C24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FBD24-F934-25C5-2930-729CB7F35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CC742-688E-E19F-1AF7-7324C7E9A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8F7573-2265-468B-ABA4-0126AFF339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22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30B0-093F-61BD-E0BC-EE572CB4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823721"/>
            <a:ext cx="105156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DA9-5313-52B5-04EA-26090836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895428"/>
            <a:ext cx="10515600" cy="1600199"/>
          </a:xfrm>
        </p:spPr>
        <p:txBody>
          <a:bodyPr/>
          <a:lstStyle>
            <a:lvl1pPr marL="0" indent="0">
              <a:buNone/>
              <a:defRPr sz="2560"/>
            </a:lvl1pPr>
            <a:lvl2pPr marL="487695" indent="0">
              <a:buNone/>
              <a:defRPr sz="2133"/>
            </a:lvl2pPr>
            <a:lvl3pPr marL="975390" indent="0">
              <a:buNone/>
              <a:defRPr sz="1920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DB97C-2324-63AD-B1D5-03718417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3F73E-A790-07EA-7F1B-FAB27A131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35B62D-2A97-4494-BC37-7EDFE9397B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73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CE81-29BD-5B73-CAAC-F9034B03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BAF4-2305-499F-FE60-CF1643FF8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B786-6259-7AFC-4260-8696CEA7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8E6C-E524-ED5B-D3A7-CD8A5430C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754E-E5BC-FB83-4EE2-C1B135FB6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7870B-8FD8-47E1-BE3D-40D64A9C1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287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622-CFDD-5BE8-C82C-A96F2668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7F62B-6E4A-627B-71FD-8947A438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793241"/>
            <a:ext cx="515831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9ACC-7EFD-AB11-82AB-93C60CA5C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672080"/>
            <a:ext cx="515831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B04CB-5C3F-5D4A-77F1-5B107D241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71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1DF8-44C0-4284-5E31-5CEC175A3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71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DBABDE-9A5A-FF64-BBE5-37DF869EC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18FAF5-20B7-C955-7902-03DD72680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AFA322-C417-4D58-AC97-19582D65F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58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090-F4C4-2913-7A04-B365F6F7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3582-EF55-FF6C-C8C4-92807999F3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5D53C-3DC1-7426-539D-3FBA0132A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BDAEE9-F4CD-49C6-AFCE-0EA3C1998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85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5B0BB-E72C-7ABB-5BFD-E57310660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F82A0-B914-D42C-9190-B231AACF5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364F8-E204-490B-A54C-16040957C9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100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B1F-342D-032C-5C23-B1B714EC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87680"/>
            <a:ext cx="3932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BB63-1FF7-725A-91C0-DFB2EE1D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1053254"/>
            <a:ext cx="61722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1F01-3809-0FE3-F001-D05F87684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194560"/>
            <a:ext cx="3932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8898E-BF87-F1BB-3986-57FE1E333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EABE-8DED-2F59-6D7F-0420A9D0FA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3E536A-21FA-4570-8E97-E1D19C2A78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1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346667B-BCC8-1AC7-4B9A-C27C15D6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BC5109B-253E-3E1E-63D1-58EAB6A9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6AA885E-E598-568E-31BC-081F722F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0F1D-618A-40AB-B065-5654F4A3B9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222929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875-EE0E-6AF5-805E-ADE0D8CE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87680"/>
            <a:ext cx="3932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B072-D5A8-C59F-6F3B-FBE0FFBBB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1053254"/>
            <a:ext cx="6172200" cy="5198533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A6079-7D64-AAEE-B1B0-97DCAFCA5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194560"/>
            <a:ext cx="3932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F6E1-76A6-0983-A6F2-6444919AB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EA4B-3E64-932D-0BAF-B189BCC66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375C72-EA94-4149-9EF2-9D98B171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375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D836-9D2A-490C-C996-B7604942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FAC4F-1BA9-EBF6-B0AB-380A2AAF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F83D-A549-AB2E-69E6-B8EC1E926A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7C7B4-811F-1A5E-DA59-E0AB3D5CEB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69A89-1D4C-43D9-AB2D-5586703801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405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B5AB0-6FBC-F451-F2F0-D233131C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746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3077-5DB9-FB73-F7D8-481566E2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746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72412-2D24-1A50-15A1-67C515537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B9F7-F4DA-2B86-D4C0-81B31B158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B4AE7C-50DF-4EDE-B830-73897CFC3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06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231-704F-DDEF-A6D0-4BABF34F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8D57-2886-C6DD-1884-7B879F73D4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8ACC-5884-CE58-87E3-C2D5BBAC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95F7-5F90-F2B0-364A-B6D97AD39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827520"/>
            <a:ext cx="3860800" cy="48768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13A4-6D48-E594-4ACF-CFA6BF922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11200" y="6827520"/>
            <a:ext cx="2540000" cy="487680"/>
          </a:xfrm>
        </p:spPr>
        <p:txBody>
          <a:bodyPr/>
          <a:lstStyle>
            <a:lvl1pPr>
              <a:defRPr/>
            </a:lvl1pPr>
          </a:lstStyle>
          <a:p>
            <a:fld id="{731A3DA4-DC90-4615-B9C8-421EF3C0B8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873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F2FA-5BDC-9D07-6236-B9B949B6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07B33-67AF-3A86-8841-2F024934A2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63409-0B2A-3862-C3B7-07A6109988B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544320"/>
            <a:ext cx="5080000" cy="2519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E3FD8-1316-A2C7-FC77-57B01D551DC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226560"/>
            <a:ext cx="5080000" cy="2519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87073-9D65-6274-8793-408A7FAA2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827520"/>
            <a:ext cx="3860800" cy="48768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33314-6D2E-5CCD-8F0A-4B652B7C9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11200" y="6827520"/>
            <a:ext cx="2540000" cy="487680"/>
          </a:xfrm>
        </p:spPr>
        <p:txBody>
          <a:bodyPr/>
          <a:lstStyle>
            <a:lvl1pPr>
              <a:defRPr/>
            </a:lvl1pPr>
          </a:lstStyle>
          <a:p>
            <a:fld id="{62613D0A-2486-413F-BCBD-3614B72A9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98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484A240-A90D-C8CB-1F63-50F926A14A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1" y="1625600"/>
            <a:ext cx="10164233" cy="1869440"/>
          </a:xfrm>
        </p:spPr>
        <p:txBody>
          <a:bodyPr/>
          <a:lstStyle>
            <a:lvl1pPr>
              <a:defRPr sz="5334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EDD9163-6ECB-9158-2258-BC223CB4BA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41600" y="4226560"/>
            <a:ext cx="8737600" cy="186944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987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E018C8DE-D9E1-D51A-695F-2C05045D2C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914400" y="6659881"/>
            <a:ext cx="7112000" cy="487680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E47E2477-59B9-E0F0-B252-FC6521C293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95F4D2-B57E-47C9-B96A-E2D8298474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7286" name="Freeform 6">
            <a:extLst>
              <a:ext uri="{FF2B5EF4-FFF2-40B4-BE49-F238E27FC236}">
                <a16:creationId xmlns:a16="http://schemas.microsoft.com/office/drawing/2014/main" id="{D76DB37C-837B-8CF0-0924-1BF9A63B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300480"/>
            <a:ext cx="10566400" cy="97536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20"/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EA743BD3-FE7A-A5C5-118E-DFA1F7711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422656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19536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B34-2C1C-EA19-8478-FFD17667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0FC9-0069-A3F0-7E92-839D06D8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5E99-6B26-9E17-B8EE-FF75C352C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D65E2-7947-F9B3-5FF1-BA31612A3E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6321DE-7C3C-4FBE-A465-CCE58F5430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29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C7B1-2484-5397-8A53-3C07CB9B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823721"/>
            <a:ext cx="105156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6AB-56CC-475B-5984-FAC7795B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895428"/>
            <a:ext cx="10515600" cy="1600199"/>
          </a:xfrm>
        </p:spPr>
        <p:txBody>
          <a:bodyPr/>
          <a:lstStyle>
            <a:lvl1pPr marL="0" indent="0">
              <a:buNone/>
              <a:defRPr sz="2560"/>
            </a:lvl1pPr>
            <a:lvl2pPr marL="487695" indent="0">
              <a:buNone/>
              <a:defRPr sz="2133"/>
            </a:lvl2pPr>
            <a:lvl3pPr marL="975390" indent="0">
              <a:buNone/>
              <a:defRPr sz="1920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85D89-93B1-DAEB-6E46-3A15B2158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5593-C9FC-AB64-B964-9E72140A3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5CCC98-136E-498C-A898-AC07DFB78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7779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19CB-D2C5-B327-2FC9-22A1E7B6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0CF1-35B4-002D-F217-CF083CF92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6881"/>
            <a:ext cx="5384800" cy="483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AE45D-8446-DDA9-0548-6E781B8F1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6881"/>
            <a:ext cx="5384800" cy="483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46DB-9922-9369-924E-950DA38195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79B1-A356-200E-325D-A563EB7F3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49CB8-0FE1-45D6-91AE-6474589AE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566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D63-4934-723A-CA18-A934E9DA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D24D-52DF-5A5F-C08C-1B5BF37D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793241"/>
            <a:ext cx="515831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11C87-CFDC-2866-068C-618640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672080"/>
            <a:ext cx="515831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1C74D-23D9-74B8-4B14-5CFB1090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71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5E6F7-53FD-C1A8-C07F-C3EF16CC5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71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734F57-EC03-7530-0D8A-EC33F6A5F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7CEB40-1B0E-B52E-7748-C7C98644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DB7851-DDEF-4F98-A92F-BF497EBC3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9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700694"/>
            <a:ext cx="10363200" cy="1452880"/>
          </a:xfrm>
        </p:spPr>
        <p:txBody>
          <a:bodyPr anchor="t"/>
          <a:lstStyle>
            <a:lvl1pPr algn="r">
              <a:defRPr sz="4267" b="1" cap="all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100495"/>
            <a:ext cx="10363200" cy="1600199"/>
          </a:xfrm>
        </p:spPr>
        <p:txBody>
          <a:bodyPr anchor="b"/>
          <a:lstStyle>
            <a:lvl1pPr marL="0" indent="0">
              <a:buNone/>
              <a:defRPr sz="2133"/>
            </a:lvl1pPr>
            <a:lvl2pPr marL="487695" indent="0">
              <a:buNone/>
              <a:defRPr sz="1920"/>
            </a:lvl2pPr>
            <a:lvl3pPr marL="975390" indent="0">
              <a:buNone/>
              <a:defRPr sz="1707"/>
            </a:lvl3pPr>
            <a:lvl4pPr marL="1463086" indent="0">
              <a:buNone/>
              <a:defRPr sz="1493"/>
            </a:lvl4pPr>
            <a:lvl5pPr marL="1950781" indent="0">
              <a:buNone/>
              <a:defRPr sz="1493"/>
            </a:lvl5pPr>
            <a:lvl6pPr marL="2438476" indent="0">
              <a:buNone/>
              <a:defRPr sz="1493"/>
            </a:lvl6pPr>
            <a:lvl7pPr marL="2926171" indent="0">
              <a:buNone/>
              <a:defRPr sz="1493"/>
            </a:lvl7pPr>
            <a:lvl8pPr marL="3413867" indent="0">
              <a:buNone/>
              <a:defRPr sz="1493"/>
            </a:lvl8pPr>
            <a:lvl9pPr marL="3901562" indent="0">
              <a:buNone/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224C0F0-65D8-4F86-2AA7-74DDC8BE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1C88FC3-979E-1146-110C-F629687D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E96F243-0260-E39B-EC1F-C75CCE8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3C8B-EA2B-40D1-9B19-4DBC654B3D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6204495"/>
      </p:ext>
    </p:extLst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B03-7A18-54CF-B8E3-984A3DD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92EE4-95E4-CCA2-4A7B-A2EF63724E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73CA-55F1-EFEC-D04C-175C18153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A2F0FC-D713-4CD2-9990-C51BC5900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136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36A088-242B-938B-53D7-5B87A3DB1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6BDC7-4B41-E1D6-E953-62D6471DD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F4E05D-CB10-437E-A08B-7B1AF29B2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857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629F-5751-ED98-A254-D674B1F1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87680"/>
            <a:ext cx="3932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FF1A-CF27-0CCB-E1FF-F64CD82F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1053254"/>
            <a:ext cx="61722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723BC-3AD5-CC0D-942B-73B0FCDB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194560"/>
            <a:ext cx="3932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7D10-71BF-7C3F-ABC8-0A21B25B87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9F21-F3F9-CACF-DBBA-47E6EFE1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8B32F8-BEB5-428A-9619-BFF308D61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706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0214-1C03-1A39-3A75-26962752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87680"/>
            <a:ext cx="3932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ED531-02A5-B8D2-FD52-E59B3E0E7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1053254"/>
            <a:ext cx="6172200" cy="5198533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31951-59BD-9F26-50BD-B178A04B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194560"/>
            <a:ext cx="3932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BBA2-005B-D329-A532-03296A13F9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3680-B6CA-F764-146D-B52639CB64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DDAC72-42F8-4552-9921-9F469A6CAD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2848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F283-F5F0-26C4-E56B-3B75BC07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41C69-FEA5-82FA-723F-702DF127B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B61B1-5346-9EA9-1395-C12F9B3DE4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0AFF4-6E0E-514D-661F-F96F5E23A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359E92-C116-44A8-9A7E-DA8C1B168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220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AEA3-0DD1-B3CB-7D1D-CD02837D2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96334"/>
            <a:ext cx="2743200" cy="62433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9DD7-39B6-E1C5-B056-ABDF4273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96334"/>
            <a:ext cx="8026400" cy="62433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0E0E4-53D1-309F-C63D-6DCFCEB3BA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7B4ED-F6DC-1911-D95C-8C3EDCD701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141C3-27BD-4A16-A269-119682DD60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587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CD24-0227-4E39-51A5-EA926EC3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6335"/>
            <a:ext cx="10972800" cy="12158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D055-FBBA-2464-8A7C-FBD7B2705E6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706881"/>
            <a:ext cx="5384800" cy="483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FA840-F132-936E-5EE7-61974356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6881"/>
            <a:ext cx="5384800" cy="483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A6CD-7CFE-9B98-013A-53FC550477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664960"/>
            <a:ext cx="7416800" cy="48768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82AA-4DED-0AC8-E03A-036315311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659881"/>
            <a:ext cx="2844800" cy="487680"/>
          </a:xfrm>
        </p:spPr>
        <p:txBody>
          <a:bodyPr/>
          <a:lstStyle>
            <a:lvl1pPr>
              <a:defRPr/>
            </a:lvl1pPr>
          </a:lstStyle>
          <a:p>
            <a:fld id="{14BF27B2-B736-4D68-AC6E-1B0066D37C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52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44320"/>
            <a:ext cx="5080000" cy="4876800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544320"/>
            <a:ext cx="5080000" cy="4876800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C4D46F87-46C3-B561-0C38-418F9271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C5B2742-E1D4-F8BE-0EC7-3E9932FA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B6757EC-862F-438D-A1F2-BBB2E29E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5DEE-3BE6-43D9-9E5E-55DB3FE02C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566505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2947"/>
            <a:ext cx="109728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37454"/>
            <a:ext cx="5386917" cy="682413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19867"/>
            <a:ext cx="5386917" cy="4214707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37454"/>
            <a:ext cx="5389033" cy="682413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19867"/>
            <a:ext cx="5389033" cy="4214707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B7FB287C-ABAF-26E0-19FC-F68BEA40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C5D5D40-C339-0813-7FFC-1D094F90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0C8063A-3D27-E2BF-296F-75E605C5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50172-55EA-4C33-8007-CE68786B2E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91540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C43614F3-3609-1865-2795-6156CB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EB09ACF-7A38-C117-1DDE-2B916F91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3FFCB59C-3C19-83E6-9F5B-A76FAE7A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335E1-EA2F-4521-9E33-005ECF90A8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360031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2DED1932-20D8-C8A1-7884-4BD85ADE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D3FA-F56E-1C20-4E36-F23A1861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001BF2EF-6B41-1210-5921-AD44AB63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944F1-2A23-4292-AFBD-1E1408648C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860066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1253"/>
            <a:ext cx="4011084" cy="1239520"/>
          </a:xfrm>
        </p:spPr>
        <p:txBody>
          <a:bodyPr/>
          <a:lstStyle>
            <a:lvl1pPr algn="r">
              <a:defRPr sz="2133" b="1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91254"/>
            <a:ext cx="6815667" cy="6243321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30774"/>
            <a:ext cx="4011084" cy="5003801"/>
          </a:xfrm>
        </p:spPr>
        <p:txBody>
          <a:bodyPr/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6CE2088-FDB4-0356-50D1-A1D09660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02D1AD2-8568-3F12-8687-44B0C5B0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443CE46E-54C3-CF3E-E182-28E42D77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7FDB7-EE40-472C-983C-4E4E1617FC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117003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20640"/>
            <a:ext cx="7315200" cy="604521"/>
          </a:xfrm>
        </p:spPr>
        <p:txBody>
          <a:bodyPr/>
          <a:lstStyle>
            <a:lvl1pPr algn="r">
              <a:defRPr sz="2133" b="1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53627"/>
            <a:ext cx="7315200" cy="4389120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pPr lvl="0"/>
            <a:endParaRPr lang="ar-J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25161"/>
            <a:ext cx="7315200" cy="858519"/>
          </a:xfrm>
        </p:spPr>
        <p:txBody>
          <a:bodyPr/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C81A939F-0418-967D-DE3C-607298E1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28940E2-1E92-6214-DE0B-E59ABFE3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A3D4ECF0-1F34-F237-625E-60A42FB2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35D3B-B07B-4173-998B-88EA0BC8E7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056176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DE478C-4DF6-6796-FA69-69C25CF023A3}"/>
              </a:ext>
            </a:extLst>
          </p:cNvPr>
          <p:cNvSpPr/>
          <p:nvPr/>
        </p:nvSpPr>
        <p:spPr>
          <a:xfrm>
            <a:off x="0" y="0"/>
            <a:ext cx="12192000" cy="7315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20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F2EA2389-4AC8-47BA-FBFC-A0CEF2E9C6E7}"/>
              </a:ext>
            </a:extLst>
          </p:cNvPr>
          <p:cNvSpPr/>
          <p:nvPr/>
        </p:nvSpPr>
        <p:spPr>
          <a:xfrm>
            <a:off x="84668" y="74507"/>
            <a:ext cx="12018433" cy="713909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20"/>
          </a:p>
        </p:txBody>
      </p:sp>
      <p:sp>
        <p:nvSpPr>
          <p:cNvPr id="2052" name="Title Placeholder 21">
            <a:extLst>
              <a:ext uri="{FF2B5EF4-FFF2-40B4-BE49-F238E27FC236}">
                <a16:creationId xmlns:a16="http://schemas.microsoft.com/office/drawing/2014/main" id="{425F2A51-D0D7-7FB0-C499-0331590AFC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92947"/>
            <a:ext cx="10363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>
            <a:extLst>
              <a:ext uri="{FF2B5EF4-FFF2-40B4-BE49-F238E27FC236}">
                <a16:creationId xmlns:a16="http://schemas.microsoft.com/office/drawing/2014/main" id="{08F00AD4-A221-3CD7-422C-C8C915A737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544320"/>
            <a:ext cx="10363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320BF44-D46C-B718-A9C6-86285FB30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604000"/>
            <a:ext cx="3302000" cy="5080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93">
                <a:solidFill>
                  <a:schemeClr val="tx2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EB272-978B-2C1A-077F-7B367D1B9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583680"/>
            <a:ext cx="5283200" cy="48768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93">
                <a:solidFill>
                  <a:schemeClr val="tx2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2297F40-633D-1FBF-C950-C17BAD56C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624320"/>
            <a:ext cx="609600" cy="48768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93" smtClean="0">
                <a:solidFill>
                  <a:srgbClr val="FFFFFF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3F048433-0A20-4541-9244-E61EEFDA97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313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5pPr>
      <a:lvl6pPr marL="487695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6pPr>
      <a:lvl7pPr marL="975390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7pPr>
      <a:lvl8pPr marL="1463086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8pPr>
      <a:lvl9pPr marL="1950781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9pPr>
    </p:titleStyle>
    <p:bodyStyle>
      <a:lvl1pPr marL="291262" indent="-291262" algn="l" rtl="0" eaLnBrk="0" fontAlgn="base" hangingPunct="0">
        <a:spcBef>
          <a:spcPts val="613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73">
          <a:solidFill>
            <a:schemeClr val="tx1"/>
          </a:solidFill>
          <a:latin typeface="+mn-lt"/>
          <a:ea typeface="+mn-ea"/>
          <a:cs typeface="+mn-cs"/>
        </a:defRPr>
      </a:lvl1pPr>
      <a:lvl2pPr marL="584219" indent="-243848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560">
          <a:solidFill>
            <a:schemeClr val="tx1"/>
          </a:solidFill>
          <a:latin typeface="+mn-lt"/>
          <a:cs typeface="+mn-cs"/>
        </a:defRPr>
      </a:lvl2pPr>
      <a:lvl3pPr marL="877174" indent="-243848" algn="l" rtl="0" eaLnBrk="0" fontAlgn="base" hangingPunct="0">
        <a:spcBef>
          <a:spcPts val="400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133">
          <a:solidFill>
            <a:schemeClr val="tx1"/>
          </a:solidFill>
          <a:latin typeface="+mn-lt"/>
          <a:cs typeface="+mn-cs"/>
        </a:defRPr>
      </a:lvl3pPr>
      <a:lvl4pPr marL="1170130" indent="-243848" algn="l" rtl="0" eaLnBrk="0" fontAlgn="base" hangingPunct="0">
        <a:spcBef>
          <a:spcPts val="400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133">
          <a:solidFill>
            <a:schemeClr val="tx1"/>
          </a:solidFill>
          <a:latin typeface="+mn-lt"/>
          <a:cs typeface="+mn-cs"/>
        </a:defRPr>
      </a:lvl4pPr>
      <a:lvl5pPr marL="1463086" indent="-243848" algn="l" rtl="0" eaLnBrk="0" fontAlgn="base" hangingPunct="0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5pPr>
      <a:lvl6pPr marL="1950781" indent="-243848" algn="l" rtl="0" fontAlgn="base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6pPr>
      <a:lvl7pPr marL="2438476" indent="-243848" algn="l" rtl="0" fontAlgn="base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7pPr>
      <a:lvl8pPr marL="2926171" indent="-243848" algn="l" rtl="0" fontAlgn="base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8pPr>
      <a:lvl9pPr marL="3413867" indent="-243848" algn="l" rtl="0" fontAlgn="base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JO"/>
      </a:defPPr>
      <a:lvl1pPr marL="0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01BDEB6-96FC-A588-4C05-638112287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1D349C8-36A5-FFE8-245F-E805E36A3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44320"/>
            <a:ext cx="10363200" cy="520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E395420-D191-D080-AF78-110D82A566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827520"/>
            <a:ext cx="386080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93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1C72873-144E-4A6B-93AE-240BF3BEA8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200" y="6827520"/>
            <a:ext cx="254000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93">
                <a:latin typeface="Times New Roman" panose="02020603050405020304" pitchFamily="18" charset="0"/>
              </a:defRPr>
            </a:lvl1pPr>
          </a:lstStyle>
          <a:p>
            <a:fld id="{5A7C6CB5-B8D1-4785-88F6-436A87FE9E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987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87695"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75390"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463086"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950781"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65771" indent="-365771" algn="l" rtl="0" fontAlgn="base">
        <a:spcBef>
          <a:spcPct val="20000"/>
        </a:spcBef>
        <a:spcAft>
          <a:spcPct val="0"/>
        </a:spcAft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792505" indent="-304810" algn="l" rtl="0" fontAlgn="base">
        <a:spcBef>
          <a:spcPct val="20000"/>
        </a:spcBef>
        <a:spcAft>
          <a:spcPct val="0"/>
        </a:spcAft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rtl="0" fontAlgn="base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rtl="0" fontAlgn="base">
        <a:spcBef>
          <a:spcPct val="20000"/>
        </a:spcBef>
        <a:spcAft>
          <a:spcPct val="0"/>
        </a:spcAft>
        <a:buChar char="–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rtl="0" fontAlgn="base">
        <a:spcBef>
          <a:spcPct val="20000"/>
        </a:spcBef>
        <a:spcAft>
          <a:spcPct val="0"/>
        </a:spcAft>
        <a:buChar char="»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D1149D2-F13F-5ED7-5610-C2775E888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6335"/>
            <a:ext cx="10972800" cy="121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8C1DCDD-BBBD-62FD-9FA6-D94C26E41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6881"/>
            <a:ext cx="10972800" cy="483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1FCB3228-0D08-E106-6487-0AB007408B0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664960"/>
            <a:ext cx="741680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8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8C263EAD-931C-B9BF-88CE-547353101D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659881"/>
            <a:ext cx="284480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80">
                <a:latin typeface="+mj-lt"/>
              </a:defRPr>
            </a:lvl1pPr>
          </a:lstStyle>
          <a:p>
            <a:fld id="{12059956-68FA-4523-A232-685DB5DADD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6262" name="Freeform 6">
            <a:extLst>
              <a:ext uri="{FF2B5EF4-FFF2-40B4-BE49-F238E27FC236}">
                <a16:creationId xmlns:a16="http://schemas.microsoft.com/office/drawing/2014/main" id="{DB2219D7-4961-EA4F-3BE6-4C314D40A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43840"/>
            <a:ext cx="10972800" cy="65024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20"/>
          </a:p>
        </p:txBody>
      </p:sp>
      <p:sp>
        <p:nvSpPr>
          <p:cNvPr id="96263" name="Line 7">
            <a:extLst>
              <a:ext uri="{FF2B5EF4-FFF2-40B4-BE49-F238E27FC236}">
                <a16:creationId xmlns:a16="http://schemas.microsoft.com/office/drawing/2014/main" id="{593BE8DD-3911-86BE-67B9-E6C1624EC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58368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13823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8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87695"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75390"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463086"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950781"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65771" indent="-365771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609" indent="-347145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773" kern="1200">
          <a:solidFill>
            <a:schemeClr val="tx1"/>
          </a:solidFill>
          <a:latin typeface="+mn-lt"/>
          <a:ea typeface="+mn-ea"/>
          <a:cs typeface="+mn-cs"/>
        </a:defRPr>
      </a:lvl2pPr>
      <a:lvl3pPr marL="1090541" indent="-3742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429218" indent="-336984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793297" indent="-36238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6.xml"/><Relationship Id="rId13" Type="http://schemas.openxmlformats.org/officeDocument/2006/relationships/image" Target="../media/image203.png"/><Relationship Id="rId3" Type="http://schemas.openxmlformats.org/officeDocument/2006/relationships/image" Target="../media/image198.png"/><Relationship Id="rId7" Type="http://schemas.openxmlformats.org/officeDocument/2006/relationships/image" Target="../media/image200.png"/><Relationship Id="rId12" Type="http://schemas.openxmlformats.org/officeDocument/2006/relationships/customXml" Target="../ink/ink238.xml"/><Relationship Id="rId2" Type="http://schemas.openxmlformats.org/officeDocument/2006/relationships/customXml" Target="../ink/ink23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35.xml"/><Relationship Id="rId11" Type="http://schemas.openxmlformats.org/officeDocument/2006/relationships/image" Target="../media/image202.png"/><Relationship Id="rId5" Type="http://schemas.openxmlformats.org/officeDocument/2006/relationships/image" Target="../media/image199.png"/><Relationship Id="rId10" Type="http://schemas.openxmlformats.org/officeDocument/2006/relationships/customXml" Target="../ink/ink237.xml"/><Relationship Id="rId4" Type="http://schemas.openxmlformats.org/officeDocument/2006/relationships/customXml" Target="../ink/ink234.xml"/><Relationship Id="rId9" Type="http://schemas.openxmlformats.org/officeDocument/2006/relationships/image" Target="../media/image20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9.png"/><Relationship Id="rId18" Type="http://schemas.openxmlformats.org/officeDocument/2006/relationships/customXml" Target="../ink/ink247.xml"/><Relationship Id="rId26" Type="http://schemas.openxmlformats.org/officeDocument/2006/relationships/customXml" Target="../ink/ink251.xml"/><Relationship Id="rId21" Type="http://schemas.openxmlformats.org/officeDocument/2006/relationships/image" Target="../media/image213.png"/><Relationship Id="rId34" Type="http://schemas.openxmlformats.org/officeDocument/2006/relationships/customXml" Target="../ink/ink255.xml"/><Relationship Id="rId7" Type="http://schemas.openxmlformats.org/officeDocument/2006/relationships/image" Target="../media/image206.png"/><Relationship Id="rId12" Type="http://schemas.openxmlformats.org/officeDocument/2006/relationships/customXml" Target="../ink/ink244.xml"/><Relationship Id="rId17" Type="http://schemas.openxmlformats.org/officeDocument/2006/relationships/image" Target="../media/image211.png"/><Relationship Id="rId25" Type="http://schemas.openxmlformats.org/officeDocument/2006/relationships/image" Target="../media/image215.png"/><Relationship Id="rId33" Type="http://schemas.openxmlformats.org/officeDocument/2006/relationships/image" Target="../media/image219.png"/><Relationship Id="rId2" Type="http://schemas.openxmlformats.org/officeDocument/2006/relationships/customXml" Target="../ink/ink239.xml"/><Relationship Id="rId16" Type="http://schemas.openxmlformats.org/officeDocument/2006/relationships/customXml" Target="../ink/ink246.xml"/><Relationship Id="rId20" Type="http://schemas.openxmlformats.org/officeDocument/2006/relationships/customXml" Target="../ink/ink248.xml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41.xml"/><Relationship Id="rId11" Type="http://schemas.openxmlformats.org/officeDocument/2006/relationships/image" Target="../media/image208.png"/><Relationship Id="rId24" Type="http://schemas.openxmlformats.org/officeDocument/2006/relationships/customXml" Target="../ink/ink250.xml"/><Relationship Id="rId32" Type="http://schemas.openxmlformats.org/officeDocument/2006/relationships/customXml" Target="../ink/ink254.xml"/><Relationship Id="rId37" Type="http://schemas.openxmlformats.org/officeDocument/2006/relationships/image" Target="../media/image220.png"/><Relationship Id="rId5" Type="http://schemas.openxmlformats.org/officeDocument/2006/relationships/image" Target="../media/image205.png"/><Relationship Id="rId15" Type="http://schemas.openxmlformats.org/officeDocument/2006/relationships/image" Target="../media/image210.png"/><Relationship Id="rId23" Type="http://schemas.openxmlformats.org/officeDocument/2006/relationships/image" Target="../media/image214.png"/><Relationship Id="rId28" Type="http://schemas.openxmlformats.org/officeDocument/2006/relationships/customXml" Target="../ink/ink252.xml"/><Relationship Id="rId36" Type="http://schemas.openxmlformats.org/officeDocument/2006/relationships/customXml" Target="../ink/ink256.xml"/><Relationship Id="rId10" Type="http://schemas.openxmlformats.org/officeDocument/2006/relationships/customXml" Target="../ink/ink243.xml"/><Relationship Id="rId19" Type="http://schemas.openxmlformats.org/officeDocument/2006/relationships/image" Target="../media/image212.png"/><Relationship Id="rId31" Type="http://schemas.openxmlformats.org/officeDocument/2006/relationships/image" Target="../media/image218.png"/><Relationship Id="rId4" Type="http://schemas.openxmlformats.org/officeDocument/2006/relationships/customXml" Target="../ink/ink240.xml"/><Relationship Id="rId9" Type="http://schemas.openxmlformats.org/officeDocument/2006/relationships/image" Target="../media/image207.png"/><Relationship Id="rId14" Type="http://schemas.openxmlformats.org/officeDocument/2006/relationships/customXml" Target="../ink/ink245.xml"/><Relationship Id="rId22" Type="http://schemas.openxmlformats.org/officeDocument/2006/relationships/customXml" Target="../ink/ink249.xml"/><Relationship Id="rId27" Type="http://schemas.openxmlformats.org/officeDocument/2006/relationships/image" Target="../media/image216.png"/><Relationship Id="rId30" Type="http://schemas.openxmlformats.org/officeDocument/2006/relationships/customXml" Target="../ink/ink253.xml"/><Relationship Id="rId35" Type="http://schemas.openxmlformats.org/officeDocument/2006/relationships/image" Target="../media/image157.png"/><Relationship Id="rId8" Type="http://schemas.openxmlformats.org/officeDocument/2006/relationships/customXml" Target="../ink/ink242.xml"/><Relationship Id="rId3" Type="http://schemas.openxmlformats.org/officeDocument/2006/relationships/image" Target="../media/image20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9.xml"/><Relationship Id="rId21" Type="http://schemas.openxmlformats.org/officeDocument/2006/relationships/image" Target="../media/image229.png"/><Relationship Id="rId34" Type="http://schemas.openxmlformats.org/officeDocument/2006/relationships/customXml" Target="../ink/ink274.xml"/><Relationship Id="rId42" Type="http://schemas.openxmlformats.org/officeDocument/2006/relationships/customXml" Target="../ink/ink278.xml"/><Relationship Id="rId47" Type="http://schemas.openxmlformats.org/officeDocument/2006/relationships/image" Target="../media/image241.png"/><Relationship Id="rId50" Type="http://schemas.openxmlformats.org/officeDocument/2006/relationships/customXml" Target="../ink/ink282.xml"/><Relationship Id="rId55" Type="http://schemas.openxmlformats.org/officeDocument/2006/relationships/customXml" Target="../ink/ink285.xml"/><Relationship Id="rId63" Type="http://schemas.openxmlformats.org/officeDocument/2006/relationships/customXml" Target="../ink/ink289.xml"/><Relationship Id="rId68" Type="http://schemas.openxmlformats.org/officeDocument/2006/relationships/image" Target="../media/image251.png"/><Relationship Id="rId7" Type="http://schemas.openxmlformats.org/officeDocument/2006/relationships/customXml" Target="../ink/ink259.xml"/><Relationship Id="rId2" Type="http://schemas.openxmlformats.org/officeDocument/2006/relationships/image" Target="../media/image221.png"/><Relationship Id="rId16" Type="http://schemas.openxmlformats.org/officeDocument/2006/relationships/image" Target="../media/image157.png"/><Relationship Id="rId29" Type="http://schemas.openxmlformats.org/officeDocument/2006/relationships/customXml" Target="../ink/ink271.xml"/><Relationship Id="rId11" Type="http://schemas.openxmlformats.org/officeDocument/2006/relationships/customXml" Target="../ink/ink261.xml"/><Relationship Id="rId24" Type="http://schemas.openxmlformats.org/officeDocument/2006/relationships/customXml" Target="../ink/ink268.xml"/><Relationship Id="rId32" Type="http://schemas.openxmlformats.org/officeDocument/2006/relationships/customXml" Target="../ink/ink273.xml"/><Relationship Id="rId37" Type="http://schemas.openxmlformats.org/officeDocument/2006/relationships/image" Target="../media/image236.png"/><Relationship Id="rId40" Type="http://schemas.openxmlformats.org/officeDocument/2006/relationships/customXml" Target="../ink/ink277.xml"/><Relationship Id="rId45" Type="http://schemas.openxmlformats.org/officeDocument/2006/relationships/image" Target="../media/image240.png"/><Relationship Id="rId53" Type="http://schemas.openxmlformats.org/officeDocument/2006/relationships/customXml" Target="../ink/ink284.xml"/><Relationship Id="rId58" Type="http://schemas.openxmlformats.org/officeDocument/2006/relationships/image" Target="../media/image246.png"/><Relationship Id="rId66" Type="http://schemas.openxmlformats.org/officeDocument/2006/relationships/image" Target="../media/image250.png"/><Relationship Id="rId5" Type="http://schemas.openxmlformats.org/officeDocument/2006/relationships/customXml" Target="../ink/ink258.xml"/><Relationship Id="rId61" Type="http://schemas.openxmlformats.org/officeDocument/2006/relationships/customXml" Target="../ink/ink288.xml"/><Relationship Id="rId19" Type="http://schemas.openxmlformats.org/officeDocument/2006/relationships/customXml" Target="../ink/ink265.xml"/><Relationship Id="rId14" Type="http://schemas.openxmlformats.org/officeDocument/2006/relationships/image" Target="../media/image227.png"/><Relationship Id="rId22" Type="http://schemas.openxmlformats.org/officeDocument/2006/relationships/customXml" Target="../ink/ink267.xml"/><Relationship Id="rId27" Type="http://schemas.openxmlformats.org/officeDocument/2006/relationships/customXml" Target="../ink/ink270.xml"/><Relationship Id="rId30" Type="http://schemas.openxmlformats.org/officeDocument/2006/relationships/image" Target="../media/image233.png"/><Relationship Id="rId35" Type="http://schemas.openxmlformats.org/officeDocument/2006/relationships/image" Target="../media/image235.png"/><Relationship Id="rId43" Type="http://schemas.openxmlformats.org/officeDocument/2006/relationships/image" Target="../media/image239.png"/><Relationship Id="rId48" Type="http://schemas.openxmlformats.org/officeDocument/2006/relationships/customXml" Target="../ink/ink281.xml"/><Relationship Id="rId56" Type="http://schemas.openxmlformats.org/officeDocument/2006/relationships/image" Target="../media/image245.png"/><Relationship Id="rId64" Type="http://schemas.openxmlformats.org/officeDocument/2006/relationships/image" Target="../media/image249.png"/><Relationship Id="rId8" Type="http://schemas.openxmlformats.org/officeDocument/2006/relationships/image" Target="../media/image224.png"/><Relationship Id="rId51" Type="http://schemas.openxmlformats.org/officeDocument/2006/relationships/customXml" Target="../ink/ink283.xml"/><Relationship Id="rId3" Type="http://schemas.openxmlformats.org/officeDocument/2006/relationships/customXml" Target="../ink/ink257.xml"/><Relationship Id="rId12" Type="http://schemas.openxmlformats.org/officeDocument/2006/relationships/image" Target="../media/image226.png"/><Relationship Id="rId17" Type="http://schemas.openxmlformats.org/officeDocument/2006/relationships/customXml" Target="../ink/ink264.xml"/><Relationship Id="rId25" Type="http://schemas.openxmlformats.org/officeDocument/2006/relationships/image" Target="../media/image231.png"/><Relationship Id="rId33" Type="http://schemas.openxmlformats.org/officeDocument/2006/relationships/image" Target="../media/image234.png"/><Relationship Id="rId38" Type="http://schemas.openxmlformats.org/officeDocument/2006/relationships/customXml" Target="../ink/ink276.xml"/><Relationship Id="rId46" Type="http://schemas.openxmlformats.org/officeDocument/2006/relationships/customXml" Target="../ink/ink280.xml"/><Relationship Id="rId59" Type="http://schemas.openxmlformats.org/officeDocument/2006/relationships/customXml" Target="../ink/ink287.xml"/><Relationship Id="rId67" Type="http://schemas.openxmlformats.org/officeDocument/2006/relationships/customXml" Target="../ink/ink291.xml"/><Relationship Id="rId20" Type="http://schemas.openxmlformats.org/officeDocument/2006/relationships/customXml" Target="../ink/ink266.xml"/><Relationship Id="rId41" Type="http://schemas.openxmlformats.org/officeDocument/2006/relationships/image" Target="../media/image238.png"/><Relationship Id="rId54" Type="http://schemas.openxmlformats.org/officeDocument/2006/relationships/image" Target="../media/image244.png"/><Relationship Id="rId62" Type="http://schemas.openxmlformats.org/officeDocument/2006/relationships/image" Target="../media/image2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3.png"/><Relationship Id="rId15" Type="http://schemas.openxmlformats.org/officeDocument/2006/relationships/customXml" Target="../ink/ink263.xml"/><Relationship Id="rId23" Type="http://schemas.openxmlformats.org/officeDocument/2006/relationships/image" Target="../media/image230.png"/><Relationship Id="rId28" Type="http://schemas.openxmlformats.org/officeDocument/2006/relationships/image" Target="../media/image232.png"/><Relationship Id="rId36" Type="http://schemas.openxmlformats.org/officeDocument/2006/relationships/customXml" Target="../ink/ink275.xml"/><Relationship Id="rId49" Type="http://schemas.openxmlformats.org/officeDocument/2006/relationships/image" Target="../media/image242.png"/><Relationship Id="rId57" Type="http://schemas.openxmlformats.org/officeDocument/2006/relationships/customXml" Target="../ink/ink286.xml"/><Relationship Id="rId10" Type="http://schemas.openxmlformats.org/officeDocument/2006/relationships/image" Target="../media/image225.png"/><Relationship Id="rId31" Type="http://schemas.openxmlformats.org/officeDocument/2006/relationships/customXml" Target="../ink/ink272.xml"/><Relationship Id="rId44" Type="http://schemas.openxmlformats.org/officeDocument/2006/relationships/customXml" Target="../ink/ink279.xml"/><Relationship Id="rId52" Type="http://schemas.openxmlformats.org/officeDocument/2006/relationships/image" Target="../media/image243.png"/><Relationship Id="rId60" Type="http://schemas.openxmlformats.org/officeDocument/2006/relationships/image" Target="../media/image247.png"/><Relationship Id="rId65" Type="http://schemas.openxmlformats.org/officeDocument/2006/relationships/customXml" Target="../ink/ink290.xml"/><Relationship Id="rId4" Type="http://schemas.openxmlformats.org/officeDocument/2006/relationships/image" Target="../media/image222.png"/><Relationship Id="rId9" Type="http://schemas.openxmlformats.org/officeDocument/2006/relationships/customXml" Target="../ink/ink260.xml"/><Relationship Id="rId13" Type="http://schemas.openxmlformats.org/officeDocument/2006/relationships/customXml" Target="../ink/ink262.xml"/><Relationship Id="rId18" Type="http://schemas.openxmlformats.org/officeDocument/2006/relationships/image" Target="../media/image228.png"/><Relationship Id="rId39" Type="http://schemas.openxmlformats.org/officeDocument/2006/relationships/image" Target="../media/image2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4.xml"/><Relationship Id="rId21" Type="http://schemas.openxmlformats.org/officeDocument/2006/relationships/image" Target="../media/image157.png"/><Relationship Id="rId42" Type="http://schemas.openxmlformats.org/officeDocument/2006/relationships/image" Target="../media/image271.png"/><Relationship Id="rId47" Type="http://schemas.openxmlformats.org/officeDocument/2006/relationships/customXml" Target="../ink/ink315.xml"/><Relationship Id="rId63" Type="http://schemas.openxmlformats.org/officeDocument/2006/relationships/customXml" Target="../ink/ink324.xml"/><Relationship Id="rId68" Type="http://schemas.openxmlformats.org/officeDocument/2006/relationships/customXml" Target="../ink/ink327.xml"/><Relationship Id="rId16" Type="http://schemas.openxmlformats.org/officeDocument/2006/relationships/customXml" Target="../ink/ink299.xml"/><Relationship Id="rId11" Type="http://schemas.openxmlformats.org/officeDocument/2006/relationships/image" Target="../media/image257.png"/><Relationship Id="rId24" Type="http://schemas.openxmlformats.org/officeDocument/2006/relationships/customXml" Target="../ink/ink303.xml"/><Relationship Id="rId32" Type="http://schemas.openxmlformats.org/officeDocument/2006/relationships/customXml" Target="../ink/ink307.xml"/><Relationship Id="rId37" Type="http://schemas.openxmlformats.org/officeDocument/2006/relationships/image" Target="../media/image269.png"/><Relationship Id="rId40" Type="http://schemas.openxmlformats.org/officeDocument/2006/relationships/image" Target="../media/image270.png"/><Relationship Id="rId45" Type="http://schemas.openxmlformats.org/officeDocument/2006/relationships/customXml" Target="../ink/ink314.xml"/><Relationship Id="rId53" Type="http://schemas.openxmlformats.org/officeDocument/2006/relationships/customXml" Target="../ink/ink318.xml"/><Relationship Id="rId58" Type="http://schemas.openxmlformats.org/officeDocument/2006/relationships/image" Target="../media/image278.png"/><Relationship Id="rId66" Type="http://schemas.openxmlformats.org/officeDocument/2006/relationships/image" Target="../media/image282.png"/><Relationship Id="rId74" Type="http://schemas.openxmlformats.org/officeDocument/2006/relationships/customXml" Target="../ink/ink330.xml"/><Relationship Id="rId79" Type="http://schemas.openxmlformats.org/officeDocument/2006/relationships/customXml" Target="../ink/ink333.xml"/><Relationship Id="rId5" Type="http://schemas.openxmlformats.org/officeDocument/2006/relationships/image" Target="../media/image254.png"/><Relationship Id="rId61" Type="http://schemas.openxmlformats.org/officeDocument/2006/relationships/customXml" Target="../ink/ink323.xml"/><Relationship Id="rId19" Type="http://schemas.openxmlformats.org/officeDocument/2006/relationships/image" Target="../media/image261.png"/><Relationship Id="rId14" Type="http://schemas.openxmlformats.org/officeDocument/2006/relationships/customXml" Target="../ink/ink298.xml"/><Relationship Id="rId22" Type="http://schemas.openxmlformats.org/officeDocument/2006/relationships/customXml" Target="../ink/ink302.xml"/><Relationship Id="rId27" Type="http://schemas.openxmlformats.org/officeDocument/2006/relationships/image" Target="../media/image264.png"/><Relationship Id="rId30" Type="http://schemas.openxmlformats.org/officeDocument/2006/relationships/customXml" Target="../ink/ink306.xml"/><Relationship Id="rId35" Type="http://schemas.openxmlformats.org/officeDocument/2006/relationships/image" Target="../media/image268.png"/><Relationship Id="rId43" Type="http://schemas.openxmlformats.org/officeDocument/2006/relationships/customXml" Target="../ink/ink313.xml"/><Relationship Id="rId48" Type="http://schemas.openxmlformats.org/officeDocument/2006/relationships/image" Target="../media/image274.png"/><Relationship Id="rId56" Type="http://schemas.openxmlformats.org/officeDocument/2006/relationships/customXml" Target="../ink/ink320.xml"/><Relationship Id="rId64" Type="http://schemas.openxmlformats.org/officeDocument/2006/relationships/image" Target="../media/image281.png"/><Relationship Id="rId69" Type="http://schemas.openxmlformats.org/officeDocument/2006/relationships/image" Target="../media/image283.png"/><Relationship Id="rId77" Type="http://schemas.openxmlformats.org/officeDocument/2006/relationships/customXml" Target="../ink/ink332.xml"/><Relationship Id="rId8" Type="http://schemas.openxmlformats.org/officeDocument/2006/relationships/customXml" Target="../ink/ink295.xml"/><Relationship Id="rId51" Type="http://schemas.openxmlformats.org/officeDocument/2006/relationships/customXml" Target="../ink/ink317.xml"/><Relationship Id="rId72" Type="http://schemas.openxmlformats.org/officeDocument/2006/relationships/customXml" Target="../ink/ink329.xml"/><Relationship Id="rId80" Type="http://schemas.openxmlformats.org/officeDocument/2006/relationships/image" Target="../media/image288.png"/><Relationship Id="rId3" Type="http://schemas.openxmlformats.org/officeDocument/2006/relationships/image" Target="../media/image253.png"/><Relationship Id="rId12" Type="http://schemas.openxmlformats.org/officeDocument/2006/relationships/customXml" Target="../ink/ink297.xml"/><Relationship Id="rId17" Type="http://schemas.openxmlformats.org/officeDocument/2006/relationships/image" Target="../media/image260.png"/><Relationship Id="rId25" Type="http://schemas.openxmlformats.org/officeDocument/2006/relationships/image" Target="../media/image263.png"/><Relationship Id="rId33" Type="http://schemas.openxmlformats.org/officeDocument/2006/relationships/image" Target="../media/image267.png"/><Relationship Id="rId38" Type="http://schemas.openxmlformats.org/officeDocument/2006/relationships/customXml" Target="../ink/ink310.xml"/><Relationship Id="rId46" Type="http://schemas.openxmlformats.org/officeDocument/2006/relationships/image" Target="../media/image273.png"/><Relationship Id="rId59" Type="http://schemas.openxmlformats.org/officeDocument/2006/relationships/customXml" Target="../ink/ink322.xml"/><Relationship Id="rId67" Type="http://schemas.openxmlformats.org/officeDocument/2006/relationships/customXml" Target="../ink/ink326.xml"/><Relationship Id="rId20" Type="http://schemas.openxmlformats.org/officeDocument/2006/relationships/customXml" Target="../ink/ink301.xml"/><Relationship Id="rId41" Type="http://schemas.openxmlformats.org/officeDocument/2006/relationships/customXml" Target="../ink/ink312.xml"/><Relationship Id="rId54" Type="http://schemas.openxmlformats.org/officeDocument/2006/relationships/customXml" Target="../ink/ink319.xml"/><Relationship Id="rId62" Type="http://schemas.openxmlformats.org/officeDocument/2006/relationships/image" Target="../media/image280.png"/><Relationship Id="rId70" Type="http://schemas.openxmlformats.org/officeDocument/2006/relationships/customXml" Target="../ink/ink328.xml"/><Relationship Id="rId75" Type="http://schemas.openxmlformats.org/officeDocument/2006/relationships/customXml" Target="../ink/ink33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94.xml"/><Relationship Id="rId15" Type="http://schemas.openxmlformats.org/officeDocument/2006/relationships/image" Target="../media/image259.png"/><Relationship Id="rId23" Type="http://schemas.openxmlformats.org/officeDocument/2006/relationships/image" Target="../media/image262.png"/><Relationship Id="rId28" Type="http://schemas.openxmlformats.org/officeDocument/2006/relationships/customXml" Target="../ink/ink305.xml"/><Relationship Id="rId36" Type="http://schemas.openxmlformats.org/officeDocument/2006/relationships/customXml" Target="../ink/ink309.xml"/><Relationship Id="rId49" Type="http://schemas.openxmlformats.org/officeDocument/2006/relationships/customXml" Target="../ink/ink316.xml"/><Relationship Id="rId57" Type="http://schemas.openxmlformats.org/officeDocument/2006/relationships/customXml" Target="../ink/ink321.xml"/><Relationship Id="rId10" Type="http://schemas.openxmlformats.org/officeDocument/2006/relationships/customXml" Target="../ink/ink296.xml"/><Relationship Id="rId31" Type="http://schemas.openxmlformats.org/officeDocument/2006/relationships/image" Target="../media/image266.png"/><Relationship Id="rId44" Type="http://schemas.openxmlformats.org/officeDocument/2006/relationships/image" Target="../media/image272.png"/><Relationship Id="rId52" Type="http://schemas.openxmlformats.org/officeDocument/2006/relationships/image" Target="../media/image276.png"/><Relationship Id="rId60" Type="http://schemas.openxmlformats.org/officeDocument/2006/relationships/image" Target="../media/image279.png"/><Relationship Id="rId65" Type="http://schemas.openxmlformats.org/officeDocument/2006/relationships/customXml" Target="../ink/ink325.xml"/><Relationship Id="rId73" Type="http://schemas.openxmlformats.org/officeDocument/2006/relationships/image" Target="../media/image285.png"/><Relationship Id="rId78" Type="http://schemas.openxmlformats.org/officeDocument/2006/relationships/image" Target="../media/image287.png"/><Relationship Id="rId4" Type="http://schemas.openxmlformats.org/officeDocument/2006/relationships/customXml" Target="../ink/ink293.xml"/><Relationship Id="rId9" Type="http://schemas.openxmlformats.org/officeDocument/2006/relationships/image" Target="../media/image256.png"/><Relationship Id="rId13" Type="http://schemas.openxmlformats.org/officeDocument/2006/relationships/image" Target="../media/image258.png"/><Relationship Id="rId18" Type="http://schemas.openxmlformats.org/officeDocument/2006/relationships/customXml" Target="../ink/ink300.xml"/><Relationship Id="rId39" Type="http://schemas.openxmlformats.org/officeDocument/2006/relationships/customXml" Target="../ink/ink311.xml"/><Relationship Id="rId34" Type="http://schemas.openxmlformats.org/officeDocument/2006/relationships/customXml" Target="../ink/ink308.xml"/><Relationship Id="rId50" Type="http://schemas.openxmlformats.org/officeDocument/2006/relationships/image" Target="../media/image275.png"/><Relationship Id="rId55" Type="http://schemas.openxmlformats.org/officeDocument/2006/relationships/image" Target="../media/image277.png"/><Relationship Id="rId76" Type="http://schemas.openxmlformats.org/officeDocument/2006/relationships/image" Target="../media/image286.png"/><Relationship Id="rId7" Type="http://schemas.openxmlformats.org/officeDocument/2006/relationships/image" Target="../media/image255.png"/><Relationship Id="rId71" Type="http://schemas.openxmlformats.org/officeDocument/2006/relationships/image" Target="../media/image284.png"/><Relationship Id="rId2" Type="http://schemas.openxmlformats.org/officeDocument/2006/relationships/customXml" Target="../ink/ink292.xml"/><Relationship Id="rId29" Type="http://schemas.openxmlformats.org/officeDocument/2006/relationships/image" Target="../media/image26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2.png"/><Relationship Id="rId42" Type="http://schemas.openxmlformats.org/officeDocument/2006/relationships/customXml" Target="../ink/ink25.xml"/><Relationship Id="rId47" Type="http://schemas.openxmlformats.org/officeDocument/2006/relationships/customXml" Target="../ink/ink28.xml"/><Relationship Id="rId63" Type="http://schemas.openxmlformats.org/officeDocument/2006/relationships/image" Target="../media/image29.png"/><Relationship Id="rId68" Type="http://schemas.openxmlformats.org/officeDocument/2006/relationships/customXml" Target="../ink/ink39.xml"/><Relationship Id="rId16" Type="http://schemas.openxmlformats.org/officeDocument/2006/relationships/customXml" Target="../ink/ink9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9.xml"/><Relationship Id="rId37" Type="http://schemas.openxmlformats.org/officeDocument/2006/relationships/customXml" Target="../ink/ink22.xml"/><Relationship Id="rId40" Type="http://schemas.openxmlformats.org/officeDocument/2006/relationships/customXml" Target="../ink/ink24.xml"/><Relationship Id="rId45" Type="http://schemas.openxmlformats.org/officeDocument/2006/relationships/customXml" Target="../ink/ink27.xml"/><Relationship Id="rId53" Type="http://schemas.openxmlformats.org/officeDocument/2006/relationships/customXml" Target="../ink/ink31.xml"/><Relationship Id="rId58" Type="http://schemas.openxmlformats.org/officeDocument/2006/relationships/image" Target="../media/image27.png"/><Relationship Id="rId66" Type="http://schemas.openxmlformats.org/officeDocument/2006/relationships/customXml" Target="../ink/ink38.xml"/><Relationship Id="rId74" Type="http://schemas.openxmlformats.org/officeDocument/2006/relationships/customXml" Target="../ink/ink42.xml"/><Relationship Id="rId5" Type="http://schemas.openxmlformats.org/officeDocument/2006/relationships/image" Target="../media/image4.png"/><Relationship Id="rId61" Type="http://schemas.openxmlformats.org/officeDocument/2006/relationships/image" Target="../media/image28.png"/><Relationship Id="rId19" Type="http://schemas.openxmlformats.org/officeDocument/2006/relationships/image" Target="../media/image11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customXml" Target="../ink/ink15.xml"/><Relationship Id="rId30" Type="http://schemas.openxmlformats.org/officeDocument/2006/relationships/customXml" Target="../ink/ink17.xml"/><Relationship Id="rId35" Type="http://schemas.openxmlformats.org/officeDocument/2006/relationships/customXml" Target="../ink/ink21.xml"/><Relationship Id="rId43" Type="http://schemas.openxmlformats.org/officeDocument/2006/relationships/customXml" Target="../ink/ink26.xml"/><Relationship Id="rId48" Type="http://schemas.openxmlformats.org/officeDocument/2006/relationships/image" Target="../media/image22.png"/><Relationship Id="rId56" Type="http://schemas.openxmlformats.org/officeDocument/2006/relationships/image" Target="../media/image26.png"/><Relationship Id="rId64" Type="http://schemas.openxmlformats.org/officeDocument/2006/relationships/customXml" Target="../ink/ink3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customXml" Target="../ink/ink5.xml"/><Relationship Id="rId51" Type="http://schemas.openxmlformats.org/officeDocument/2006/relationships/customXml" Target="../ink/ink30.xml"/><Relationship Id="rId72" Type="http://schemas.openxmlformats.org/officeDocument/2006/relationships/customXml" Target="../ink/ink41.xml"/><Relationship Id="rId3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customXml" Target="../ink/ink20.xml"/><Relationship Id="rId38" Type="http://schemas.openxmlformats.org/officeDocument/2006/relationships/customXml" Target="../ink/ink23.xml"/><Relationship Id="rId46" Type="http://schemas.openxmlformats.org/officeDocument/2006/relationships/image" Target="../media/image21.png"/><Relationship Id="rId59" Type="http://schemas.openxmlformats.org/officeDocument/2006/relationships/customXml" Target="../ink/ink34.xml"/><Relationship Id="rId67" Type="http://schemas.openxmlformats.org/officeDocument/2006/relationships/image" Target="../media/image31.png"/><Relationship Id="rId20" Type="http://schemas.openxmlformats.org/officeDocument/2006/relationships/customXml" Target="../ink/ink11.xml"/><Relationship Id="rId41" Type="http://schemas.openxmlformats.org/officeDocument/2006/relationships/image" Target="../media/image19.png"/><Relationship Id="rId54" Type="http://schemas.openxmlformats.org/officeDocument/2006/relationships/image" Target="../media/image25.png"/><Relationship Id="rId62" Type="http://schemas.openxmlformats.org/officeDocument/2006/relationships/customXml" Target="../ink/ink36.xml"/><Relationship Id="rId70" Type="http://schemas.openxmlformats.org/officeDocument/2006/relationships/customXml" Target="../ink/ink40.xml"/><Relationship Id="rId75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6.xml"/><Relationship Id="rId36" Type="http://schemas.openxmlformats.org/officeDocument/2006/relationships/image" Target="../media/image17.png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10" Type="http://schemas.openxmlformats.org/officeDocument/2006/relationships/customXml" Target="../ink/ink6.xml"/><Relationship Id="rId31" Type="http://schemas.openxmlformats.org/officeDocument/2006/relationships/customXml" Target="../ink/ink18.xml"/><Relationship Id="rId44" Type="http://schemas.openxmlformats.org/officeDocument/2006/relationships/image" Target="../media/image20.png"/><Relationship Id="rId52" Type="http://schemas.openxmlformats.org/officeDocument/2006/relationships/image" Target="../media/image24.png"/><Relationship Id="rId60" Type="http://schemas.openxmlformats.org/officeDocument/2006/relationships/customXml" Target="../ink/ink3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39" Type="http://schemas.openxmlformats.org/officeDocument/2006/relationships/image" Target="../media/image18.png"/><Relationship Id="rId34" Type="http://schemas.openxmlformats.org/officeDocument/2006/relationships/image" Target="../media/image16.png"/><Relationship Id="rId50" Type="http://schemas.openxmlformats.org/officeDocument/2006/relationships/image" Target="../media/image23.png"/><Relationship Id="rId55" Type="http://schemas.openxmlformats.org/officeDocument/2006/relationships/customXml" Target="../ink/ink32.xml"/><Relationship Id="rId76" Type="http://schemas.openxmlformats.org/officeDocument/2006/relationships/customXml" Target="../ink/ink43.xml"/><Relationship Id="rId7" Type="http://schemas.openxmlformats.org/officeDocument/2006/relationships/image" Target="../media/image5.png"/><Relationship Id="rId71" Type="http://schemas.openxmlformats.org/officeDocument/2006/relationships/image" Target="../media/image33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5.png"/><Relationship Id="rId21" Type="http://schemas.openxmlformats.org/officeDocument/2006/relationships/customXml" Target="../ink/ink343.xml"/><Relationship Id="rId42" Type="http://schemas.openxmlformats.org/officeDocument/2006/relationships/image" Target="../media/image313.png"/><Relationship Id="rId47" Type="http://schemas.openxmlformats.org/officeDocument/2006/relationships/customXml" Target="../ink/ink356.xml"/><Relationship Id="rId63" Type="http://schemas.openxmlformats.org/officeDocument/2006/relationships/customXml" Target="../ink/ink365.xml"/><Relationship Id="rId68" Type="http://schemas.openxmlformats.org/officeDocument/2006/relationships/image" Target="../media/image325.png"/><Relationship Id="rId84" Type="http://schemas.openxmlformats.org/officeDocument/2006/relationships/customXml" Target="../ink/ink377.xml"/><Relationship Id="rId89" Type="http://schemas.openxmlformats.org/officeDocument/2006/relationships/image" Target="../media/image334.png"/><Relationship Id="rId16" Type="http://schemas.openxmlformats.org/officeDocument/2006/relationships/image" Target="../media/image301.png"/><Relationship Id="rId11" Type="http://schemas.openxmlformats.org/officeDocument/2006/relationships/image" Target="../media/image298.png"/><Relationship Id="rId32" Type="http://schemas.openxmlformats.org/officeDocument/2006/relationships/image" Target="../media/image308.png"/><Relationship Id="rId37" Type="http://schemas.openxmlformats.org/officeDocument/2006/relationships/customXml" Target="../ink/ink351.xml"/><Relationship Id="rId53" Type="http://schemas.openxmlformats.org/officeDocument/2006/relationships/customXml" Target="../ink/ink359.xml"/><Relationship Id="rId58" Type="http://schemas.openxmlformats.org/officeDocument/2006/relationships/customXml" Target="../ink/ink362.xml"/><Relationship Id="rId74" Type="http://schemas.openxmlformats.org/officeDocument/2006/relationships/customXml" Target="../ink/ink371.xml"/><Relationship Id="rId79" Type="http://schemas.openxmlformats.org/officeDocument/2006/relationships/customXml" Target="../ink/ink374.xml"/><Relationship Id="rId5" Type="http://schemas.openxmlformats.org/officeDocument/2006/relationships/image" Target="../media/image295.png"/><Relationship Id="rId90" Type="http://schemas.openxmlformats.org/officeDocument/2006/relationships/customXml" Target="../ink/ink380.xml"/><Relationship Id="rId95" Type="http://schemas.openxmlformats.org/officeDocument/2006/relationships/customXml" Target="../ink/ink383.xml"/><Relationship Id="rId22" Type="http://schemas.openxmlformats.org/officeDocument/2006/relationships/image" Target="../media/image157.png"/><Relationship Id="rId27" Type="http://schemas.openxmlformats.org/officeDocument/2006/relationships/customXml" Target="../ink/ink346.xml"/><Relationship Id="rId43" Type="http://schemas.openxmlformats.org/officeDocument/2006/relationships/customXml" Target="../ink/ink354.xml"/><Relationship Id="rId48" Type="http://schemas.openxmlformats.org/officeDocument/2006/relationships/image" Target="../media/image316.png"/><Relationship Id="rId64" Type="http://schemas.openxmlformats.org/officeDocument/2006/relationships/image" Target="../media/image323.png"/><Relationship Id="rId69" Type="http://schemas.openxmlformats.org/officeDocument/2006/relationships/customXml" Target="../ink/ink368.xml"/><Relationship Id="rId80" Type="http://schemas.openxmlformats.org/officeDocument/2006/relationships/image" Target="../media/image330.png"/><Relationship Id="rId85" Type="http://schemas.openxmlformats.org/officeDocument/2006/relationships/image" Target="../media/image332.png"/><Relationship Id="rId3" Type="http://schemas.openxmlformats.org/officeDocument/2006/relationships/image" Target="../media/image294.png"/><Relationship Id="rId12" Type="http://schemas.openxmlformats.org/officeDocument/2006/relationships/customXml" Target="../ink/ink339.xml"/><Relationship Id="rId17" Type="http://schemas.openxmlformats.org/officeDocument/2006/relationships/customXml" Target="../ink/ink341.xml"/><Relationship Id="rId25" Type="http://schemas.openxmlformats.org/officeDocument/2006/relationships/customXml" Target="../ink/ink345.xml"/><Relationship Id="rId33" Type="http://schemas.openxmlformats.org/officeDocument/2006/relationships/customXml" Target="../ink/ink349.xml"/><Relationship Id="rId38" Type="http://schemas.openxmlformats.org/officeDocument/2006/relationships/image" Target="../media/image311.png"/><Relationship Id="rId46" Type="http://schemas.openxmlformats.org/officeDocument/2006/relationships/image" Target="../media/image315.png"/><Relationship Id="rId59" Type="http://schemas.openxmlformats.org/officeDocument/2006/relationships/image" Target="../media/image321.png"/><Relationship Id="rId67" Type="http://schemas.openxmlformats.org/officeDocument/2006/relationships/customXml" Target="../ink/ink367.xml"/><Relationship Id="rId20" Type="http://schemas.openxmlformats.org/officeDocument/2006/relationships/image" Target="../media/image303.png"/><Relationship Id="rId41" Type="http://schemas.openxmlformats.org/officeDocument/2006/relationships/customXml" Target="../ink/ink353.xml"/><Relationship Id="rId54" Type="http://schemas.openxmlformats.org/officeDocument/2006/relationships/image" Target="../media/image319.png"/><Relationship Id="rId62" Type="http://schemas.openxmlformats.org/officeDocument/2006/relationships/customXml" Target="../ink/ink364.xml"/><Relationship Id="rId70" Type="http://schemas.openxmlformats.org/officeDocument/2006/relationships/customXml" Target="../ink/ink369.xml"/><Relationship Id="rId75" Type="http://schemas.openxmlformats.org/officeDocument/2006/relationships/image" Target="../media/image328.png"/><Relationship Id="rId83" Type="http://schemas.openxmlformats.org/officeDocument/2006/relationships/image" Target="../media/image331.png"/><Relationship Id="rId88" Type="http://schemas.openxmlformats.org/officeDocument/2006/relationships/customXml" Target="../ink/ink379.xml"/><Relationship Id="rId91" Type="http://schemas.openxmlformats.org/officeDocument/2006/relationships/image" Target="../media/image335.png"/><Relationship Id="rId96" Type="http://schemas.openxmlformats.org/officeDocument/2006/relationships/image" Target="../media/image337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36.xml"/><Relationship Id="rId15" Type="http://schemas.openxmlformats.org/officeDocument/2006/relationships/image" Target="../media/image300.png"/><Relationship Id="rId23" Type="http://schemas.openxmlformats.org/officeDocument/2006/relationships/customXml" Target="../ink/ink344.xml"/><Relationship Id="rId28" Type="http://schemas.openxmlformats.org/officeDocument/2006/relationships/image" Target="../media/image306.png"/><Relationship Id="rId36" Type="http://schemas.openxmlformats.org/officeDocument/2006/relationships/image" Target="../media/image310.png"/><Relationship Id="rId49" Type="http://schemas.openxmlformats.org/officeDocument/2006/relationships/customXml" Target="../ink/ink357.xml"/><Relationship Id="rId57" Type="http://schemas.openxmlformats.org/officeDocument/2006/relationships/customXml" Target="../ink/ink361.xml"/><Relationship Id="rId10" Type="http://schemas.openxmlformats.org/officeDocument/2006/relationships/customXml" Target="../ink/ink338.xml"/><Relationship Id="rId31" Type="http://schemas.openxmlformats.org/officeDocument/2006/relationships/customXml" Target="../ink/ink348.xml"/><Relationship Id="rId44" Type="http://schemas.openxmlformats.org/officeDocument/2006/relationships/image" Target="../media/image314.png"/><Relationship Id="rId52" Type="http://schemas.openxmlformats.org/officeDocument/2006/relationships/image" Target="../media/image318.png"/><Relationship Id="rId60" Type="http://schemas.openxmlformats.org/officeDocument/2006/relationships/customXml" Target="../ink/ink363.xml"/><Relationship Id="rId65" Type="http://schemas.openxmlformats.org/officeDocument/2006/relationships/customXml" Target="../ink/ink366.xml"/><Relationship Id="rId73" Type="http://schemas.openxmlformats.org/officeDocument/2006/relationships/image" Target="../media/image327.png"/><Relationship Id="rId78" Type="http://schemas.openxmlformats.org/officeDocument/2006/relationships/customXml" Target="../ink/ink373.xml"/><Relationship Id="rId81" Type="http://schemas.openxmlformats.org/officeDocument/2006/relationships/customXml" Target="../ink/ink375.xml"/><Relationship Id="rId86" Type="http://schemas.openxmlformats.org/officeDocument/2006/relationships/customXml" Target="../ink/ink378.xml"/><Relationship Id="rId94" Type="http://schemas.openxmlformats.org/officeDocument/2006/relationships/customXml" Target="../ink/ink382.xml"/><Relationship Id="rId4" Type="http://schemas.openxmlformats.org/officeDocument/2006/relationships/customXml" Target="../ink/ink335.xml"/><Relationship Id="rId9" Type="http://schemas.openxmlformats.org/officeDocument/2006/relationships/image" Target="../media/image297.png"/><Relationship Id="rId13" Type="http://schemas.openxmlformats.org/officeDocument/2006/relationships/image" Target="../media/image299.png"/><Relationship Id="rId18" Type="http://schemas.openxmlformats.org/officeDocument/2006/relationships/image" Target="../media/image302.png"/><Relationship Id="rId39" Type="http://schemas.openxmlformats.org/officeDocument/2006/relationships/customXml" Target="../ink/ink352.xml"/><Relationship Id="rId34" Type="http://schemas.openxmlformats.org/officeDocument/2006/relationships/image" Target="../media/image309.png"/><Relationship Id="rId50" Type="http://schemas.openxmlformats.org/officeDocument/2006/relationships/image" Target="../media/image317.png"/><Relationship Id="rId55" Type="http://schemas.openxmlformats.org/officeDocument/2006/relationships/customXml" Target="../ink/ink360.xml"/><Relationship Id="rId76" Type="http://schemas.openxmlformats.org/officeDocument/2006/relationships/customXml" Target="../ink/ink372.xml"/><Relationship Id="rId97" Type="http://schemas.openxmlformats.org/officeDocument/2006/relationships/customXml" Target="../ink/ink384.xml"/><Relationship Id="rId7" Type="http://schemas.openxmlformats.org/officeDocument/2006/relationships/image" Target="../media/image296.png"/><Relationship Id="rId71" Type="http://schemas.openxmlformats.org/officeDocument/2006/relationships/image" Target="../media/image326.png"/><Relationship Id="rId92" Type="http://schemas.openxmlformats.org/officeDocument/2006/relationships/customXml" Target="../ink/ink381.xml"/><Relationship Id="rId2" Type="http://schemas.openxmlformats.org/officeDocument/2006/relationships/customXml" Target="../ink/ink334.xml"/><Relationship Id="rId29" Type="http://schemas.openxmlformats.org/officeDocument/2006/relationships/customXml" Target="../ink/ink347.xml"/><Relationship Id="rId24" Type="http://schemas.openxmlformats.org/officeDocument/2006/relationships/image" Target="../media/image304.png"/><Relationship Id="rId40" Type="http://schemas.openxmlformats.org/officeDocument/2006/relationships/image" Target="../media/image312.png"/><Relationship Id="rId45" Type="http://schemas.openxmlformats.org/officeDocument/2006/relationships/customXml" Target="../ink/ink355.xml"/><Relationship Id="rId66" Type="http://schemas.openxmlformats.org/officeDocument/2006/relationships/image" Target="../media/image324.png"/><Relationship Id="rId87" Type="http://schemas.openxmlformats.org/officeDocument/2006/relationships/image" Target="../media/image333.png"/><Relationship Id="rId61" Type="http://schemas.openxmlformats.org/officeDocument/2006/relationships/image" Target="../media/image322.png"/><Relationship Id="rId82" Type="http://schemas.openxmlformats.org/officeDocument/2006/relationships/customXml" Target="../ink/ink376.xml"/><Relationship Id="rId19" Type="http://schemas.openxmlformats.org/officeDocument/2006/relationships/customXml" Target="../ink/ink342.xml"/><Relationship Id="rId14" Type="http://schemas.openxmlformats.org/officeDocument/2006/relationships/customXml" Target="../ink/ink340.xml"/><Relationship Id="rId30" Type="http://schemas.openxmlformats.org/officeDocument/2006/relationships/image" Target="../media/image307.png"/><Relationship Id="rId35" Type="http://schemas.openxmlformats.org/officeDocument/2006/relationships/customXml" Target="../ink/ink350.xml"/><Relationship Id="rId56" Type="http://schemas.openxmlformats.org/officeDocument/2006/relationships/image" Target="../media/image320.png"/><Relationship Id="rId77" Type="http://schemas.openxmlformats.org/officeDocument/2006/relationships/image" Target="../media/image329.png"/><Relationship Id="rId8" Type="http://schemas.openxmlformats.org/officeDocument/2006/relationships/customXml" Target="../ink/ink337.xml"/><Relationship Id="rId51" Type="http://schemas.openxmlformats.org/officeDocument/2006/relationships/customXml" Target="../ink/ink358.xml"/><Relationship Id="rId72" Type="http://schemas.openxmlformats.org/officeDocument/2006/relationships/customXml" Target="../ink/ink370.xml"/><Relationship Id="rId93" Type="http://schemas.openxmlformats.org/officeDocument/2006/relationships/image" Target="../media/image3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7.xml"/><Relationship Id="rId13" Type="http://schemas.openxmlformats.org/officeDocument/2006/relationships/image" Target="../media/image347.png"/><Relationship Id="rId18" Type="http://schemas.openxmlformats.org/officeDocument/2006/relationships/customXml" Target="../ink/ink392.xml"/><Relationship Id="rId3" Type="http://schemas.openxmlformats.org/officeDocument/2006/relationships/image" Target="../media/image342.png"/><Relationship Id="rId7" Type="http://schemas.openxmlformats.org/officeDocument/2006/relationships/image" Target="../media/image344.png"/><Relationship Id="rId12" Type="http://schemas.openxmlformats.org/officeDocument/2006/relationships/customXml" Target="../ink/ink389.xml"/><Relationship Id="rId17" Type="http://schemas.openxmlformats.org/officeDocument/2006/relationships/image" Target="../media/image349.png"/><Relationship Id="rId2" Type="http://schemas.openxmlformats.org/officeDocument/2006/relationships/image" Target="../media/image341.png"/><Relationship Id="rId16" Type="http://schemas.openxmlformats.org/officeDocument/2006/relationships/customXml" Target="../ink/ink391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386.xml"/><Relationship Id="rId11" Type="http://schemas.openxmlformats.org/officeDocument/2006/relationships/image" Target="../media/image346.png"/><Relationship Id="rId5" Type="http://schemas.openxmlformats.org/officeDocument/2006/relationships/image" Target="../media/image343.png"/><Relationship Id="rId15" Type="http://schemas.openxmlformats.org/officeDocument/2006/relationships/image" Target="../media/image348.png"/><Relationship Id="rId10" Type="http://schemas.openxmlformats.org/officeDocument/2006/relationships/customXml" Target="../ink/ink388.xml"/><Relationship Id="rId19" Type="http://schemas.openxmlformats.org/officeDocument/2006/relationships/image" Target="../media/image350.png"/><Relationship Id="rId4" Type="http://schemas.openxmlformats.org/officeDocument/2006/relationships/customXml" Target="../ink/ink385.xml"/><Relationship Id="rId9" Type="http://schemas.openxmlformats.org/officeDocument/2006/relationships/image" Target="../media/image345.png"/><Relationship Id="rId14" Type="http://schemas.openxmlformats.org/officeDocument/2006/relationships/customXml" Target="../ink/ink39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8.xml"/><Relationship Id="rId18" Type="http://schemas.openxmlformats.org/officeDocument/2006/relationships/image" Target="../media/image359.png"/><Relationship Id="rId26" Type="http://schemas.openxmlformats.org/officeDocument/2006/relationships/image" Target="../media/image363.png"/><Relationship Id="rId3" Type="http://schemas.openxmlformats.org/officeDocument/2006/relationships/customXml" Target="../ink/ink393.xml"/><Relationship Id="rId21" Type="http://schemas.openxmlformats.org/officeDocument/2006/relationships/customXml" Target="../ink/ink402.xml"/><Relationship Id="rId34" Type="http://schemas.openxmlformats.org/officeDocument/2006/relationships/image" Target="../media/image367.png"/><Relationship Id="rId7" Type="http://schemas.openxmlformats.org/officeDocument/2006/relationships/customXml" Target="../ink/ink395.xml"/><Relationship Id="rId12" Type="http://schemas.openxmlformats.org/officeDocument/2006/relationships/image" Target="../media/image356.png"/><Relationship Id="rId17" Type="http://schemas.openxmlformats.org/officeDocument/2006/relationships/customXml" Target="../ink/ink400.xml"/><Relationship Id="rId25" Type="http://schemas.openxmlformats.org/officeDocument/2006/relationships/customXml" Target="../ink/ink404.xml"/><Relationship Id="rId33" Type="http://schemas.openxmlformats.org/officeDocument/2006/relationships/customXml" Target="../ink/ink408.xml"/><Relationship Id="rId2" Type="http://schemas.openxmlformats.org/officeDocument/2006/relationships/image" Target="../media/image351.png"/><Relationship Id="rId16" Type="http://schemas.openxmlformats.org/officeDocument/2006/relationships/image" Target="../media/image358.png"/><Relationship Id="rId20" Type="http://schemas.openxmlformats.org/officeDocument/2006/relationships/image" Target="../media/image360.png"/><Relationship Id="rId29" Type="http://schemas.openxmlformats.org/officeDocument/2006/relationships/customXml" Target="../ink/ink40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3.png"/><Relationship Id="rId11" Type="http://schemas.openxmlformats.org/officeDocument/2006/relationships/customXml" Target="../ink/ink397.xml"/><Relationship Id="rId24" Type="http://schemas.openxmlformats.org/officeDocument/2006/relationships/image" Target="../media/image362.png"/><Relationship Id="rId32" Type="http://schemas.openxmlformats.org/officeDocument/2006/relationships/image" Target="../media/image366.png"/><Relationship Id="rId5" Type="http://schemas.openxmlformats.org/officeDocument/2006/relationships/customXml" Target="../ink/ink394.xml"/><Relationship Id="rId15" Type="http://schemas.openxmlformats.org/officeDocument/2006/relationships/customXml" Target="../ink/ink399.xml"/><Relationship Id="rId23" Type="http://schemas.openxmlformats.org/officeDocument/2006/relationships/customXml" Target="../ink/ink403.xml"/><Relationship Id="rId28" Type="http://schemas.openxmlformats.org/officeDocument/2006/relationships/image" Target="../media/image364.png"/><Relationship Id="rId36" Type="http://schemas.openxmlformats.org/officeDocument/2006/relationships/image" Target="../media/image368.png"/><Relationship Id="rId10" Type="http://schemas.openxmlformats.org/officeDocument/2006/relationships/image" Target="../media/image355.png"/><Relationship Id="rId19" Type="http://schemas.openxmlformats.org/officeDocument/2006/relationships/customXml" Target="../ink/ink401.xml"/><Relationship Id="rId31" Type="http://schemas.openxmlformats.org/officeDocument/2006/relationships/customXml" Target="../ink/ink407.xml"/><Relationship Id="rId4" Type="http://schemas.openxmlformats.org/officeDocument/2006/relationships/image" Target="../media/image352.png"/><Relationship Id="rId9" Type="http://schemas.openxmlformats.org/officeDocument/2006/relationships/customXml" Target="../ink/ink396.xml"/><Relationship Id="rId14" Type="http://schemas.openxmlformats.org/officeDocument/2006/relationships/image" Target="../media/image357.png"/><Relationship Id="rId22" Type="http://schemas.openxmlformats.org/officeDocument/2006/relationships/image" Target="../media/image361.png"/><Relationship Id="rId27" Type="http://schemas.openxmlformats.org/officeDocument/2006/relationships/customXml" Target="../ink/ink405.xml"/><Relationship Id="rId30" Type="http://schemas.openxmlformats.org/officeDocument/2006/relationships/image" Target="../media/image365.png"/><Relationship Id="rId35" Type="http://schemas.openxmlformats.org/officeDocument/2006/relationships/customXml" Target="../ink/ink409.xml"/><Relationship Id="rId8" Type="http://schemas.openxmlformats.org/officeDocument/2006/relationships/image" Target="../media/image354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7.xml"/><Relationship Id="rId21" Type="http://schemas.openxmlformats.org/officeDocument/2006/relationships/customXml" Target="../ink/ink419.xml"/><Relationship Id="rId42" Type="http://schemas.openxmlformats.org/officeDocument/2006/relationships/image" Target="../media/image389.png"/><Relationship Id="rId63" Type="http://schemas.openxmlformats.org/officeDocument/2006/relationships/customXml" Target="../ink/ink440.xml"/><Relationship Id="rId84" Type="http://schemas.openxmlformats.org/officeDocument/2006/relationships/image" Target="../media/image410.png"/><Relationship Id="rId138" Type="http://schemas.openxmlformats.org/officeDocument/2006/relationships/image" Target="../media/image436.png"/><Relationship Id="rId107" Type="http://schemas.openxmlformats.org/officeDocument/2006/relationships/customXml" Target="../ink/ink462.xml"/><Relationship Id="rId11" Type="http://schemas.openxmlformats.org/officeDocument/2006/relationships/customXml" Target="../ink/ink414.xml"/><Relationship Id="rId32" Type="http://schemas.openxmlformats.org/officeDocument/2006/relationships/image" Target="../media/image384.png"/><Relationship Id="rId53" Type="http://schemas.openxmlformats.org/officeDocument/2006/relationships/customXml" Target="../ink/ink435.xml"/><Relationship Id="rId74" Type="http://schemas.openxmlformats.org/officeDocument/2006/relationships/image" Target="../media/image405.png"/><Relationship Id="rId128" Type="http://schemas.openxmlformats.org/officeDocument/2006/relationships/image" Target="../media/image431.png"/><Relationship Id="rId149" Type="http://schemas.openxmlformats.org/officeDocument/2006/relationships/customXml" Target="../ink/ink483.xml"/><Relationship Id="rId5" Type="http://schemas.openxmlformats.org/officeDocument/2006/relationships/customXml" Target="../ink/ink411.xml"/><Relationship Id="rId95" Type="http://schemas.openxmlformats.org/officeDocument/2006/relationships/customXml" Target="../ink/ink456.xml"/><Relationship Id="rId22" Type="http://schemas.openxmlformats.org/officeDocument/2006/relationships/image" Target="../media/image379.png"/><Relationship Id="rId27" Type="http://schemas.openxmlformats.org/officeDocument/2006/relationships/customXml" Target="../ink/ink422.xml"/><Relationship Id="rId43" Type="http://schemas.openxmlformats.org/officeDocument/2006/relationships/customXml" Target="../ink/ink430.xml"/><Relationship Id="rId48" Type="http://schemas.openxmlformats.org/officeDocument/2006/relationships/image" Target="../media/image392.png"/><Relationship Id="rId64" Type="http://schemas.openxmlformats.org/officeDocument/2006/relationships/image" Target="../media/image400.png"/><Relationship Id="rId69" Type="http://schemas.openxmlformats.org/officeDocument/2006/relationships/customXml" Target="../ink/ink443.xml"/><Relationship Id="rId113" Type="http://schemas.openxmlformats.org/officeDocument/2006/relationships/customXml" Target="../ink/ink465.xml"/><Relationship Id="rId118" Type="http://schemas.openxmlformats.org/officeDocument/2006/relationships/image" Target="../media/image426.png"/><Relationship Id="rId134" Type="http://schemas.openxmlformats.org/officeDocument/2006/relationships/image" Target="../media/image434.png"/><Relationship Id="rId139" Type="http://schemas.openxmlformats.org/officeDocument/2006/relationships/customXml" Target="../ink/ink478.xml"/><Relationship Id="rId80" Type="http://schemas.openxmlformats.org/officeDocument/2006/relationships/image" Target="../media/image408.png"/><Relationship Id="rId85" Type="http://schemas.openxmlformats.org/officeDocument/2006/relationships/customXml" Target="../ink/ink451.xml"/><Relationship Id="rId150" Type="http://schemas.openxmlformats.org/officeDocument/2006/relationships/image" Target="../media/image442.png"/><Relationship Id="rId12" Type="http://schemas.openxmlformats.org/officeDocument/2006/relationships/image" Target="../media/image374.png"/><Relationship Id="rId17" Type="http://schemas.openxmlformats.org/officeDocument/2006/relationships/customXml" Target="../ink/ink417.xml"/><Relationship Id="rId33" Type="http://schemas.openxmlformats.org/officeDocument/2006/relationships/customXml" Target="../ink/ink425.xml"/><Relationship Id="rId38" Type="http://schemas.openxmlformats.org/officeDocument/2006/relationships/image" Target="../media/image387.png"/><Relationship Id="rId59" Type="http://schemas.openxmlformats.org/officeDocument/2006/relationships/customXml" Target="../ink/ink438.xml"/><Relationship Id="rId103" Type="http://schemas.openxmlformats.org/officeDocument/2006/relationships/customXml" Target="../ink/ink460.xml"/><Relationship Id="rId108" Type="http://schemas.openxmlformats.org/officeDocument/2006/relationships/image" Target="../media/image421.png"/><Relationship Id="rId124" Type="http://schemas.openxmlformats.org/officeDocument/2006/relationships/image" Target="../media/image429.png"/><Relationship Id="rId129" Type="http://schemas.openxmlformats.org/officeDocument/2006/relationships/customXml" Target="../ink/ink473.xml"/><Relationship Id="rId54" Type="http://schemas.openxmlformats.org/officeDocument/2006/relationships/image" Target="../media/image395.png"/><Relationship Id="rId70" Type="http://schemas.openxmlformats.org/officeDocument/2006/relationships/image" Target="../media/image403.png"/><Relationship Id="rId75" Type="http://schemas.openxmlformats.org/officeDocument/2006/relationships/customXml" Target="../ink/ink446.xml"/><Relationship Id="rId91" Type="http://schemas.openxmlformats.org/officeDocument/2006/relationships/customXml" Target="../ink/ink454.xml"/><Relationship Id="rId96" Type="http://schemas.openxmlformats.org/officeDocument/2006/relationships/image" Target="../media/image416.png"/><Relationship Id="rId140" Type="http://schemas.openxmlformats.org/officeDocument/2006/relationships/image" Target="../media/image437.png"/><Relationship Id="rId145" Type="http://schemas.openxmlformats.org/officeDocument/2006/relationships/customXml" Target="../ink/ink48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1.png"/><Relationship Id="rId23" Type="http://schemas.openxmlformats.org/officeDocument/2006/relationships/customXml" Target="../ink/ink420.xml"/><Relationship Id="rId28" Type="http://schemas.openxmlformats.org/officeDocument/2006/relationships/image" Target="../media/image382.png"/><Relationship Id="rId49" Type="http://schemas.openxmlformats.org/officeDocument/2006/relationships/customXml" Target="../ink/ink433.xml"/><Relationship Id="rId114" Type="http://schemas.openxmlformats.org/officeDocument/2006/relationships/image" Target="../media/image424.png"/><Relationship Id="rId119" Type="http://schemas.openxmlformats.org/officeDocument/2006/relationships/customXml" Target="../ink/ink468.xml"/><Relationship Id="rId44" Type="http://schemas.openxmlformats.org/officeDocument/2006/relationships/image" Target="../media/image390.png"/><Relationship Id="rId60" Type="http://schemas.openxmlformats.org/officeDocument/2006/relationships/image" Target="../media/image398.png"/><Relationship Id="rId65" Type="http://schemas.openxmlformats.org/officeDocument/2006/relationships/customXml" Target="../ink/ink441.xml"/><Relationship Id="rId81" Type="http://schemas.openxmlformats.org/officeDocument/2006/relationships/customXml" Target="../ink/ink449.xml"/><Relationship Id="rId86" Type="http://schemas.openxmlformats.org/officeDocument/2006/relationships/image" Target="../media/image411.png"/><Relationship Id="rId130" Type="http://schemas.openxmlformats.org/officeDocument/2006/relationships/image" Target="../media/image432.png"/><Relationship Id="rId135" Type="http://schemas.openxmlformats.org/officeDocument/2006/relationships/customXml" Target="../ink/ink476.xml"/><Relationship Id="rId13" Type="http://schemas.openxmlformats.org/officeDocument/2006/relationships/customXml" Target="../ink/ink415.xml"/><Relationship Id="rId18" Type="http://schemas.openxmlformats.org/officeDocument/2006/relationships/image" Target="../media/image377.png"/><Relationship Id="rId39" Type="http://schemas.openxmlformats.org/officeDocument/2006/relationships/customXml" Target="../ink/ink428.xml"/><Relationship Id="rId109" Type="http://schemas.openxmlformats.org/officeDocument/2006/relationships/customXml" Target="../ink/ink463.xml"/><Relationship Id="rId34" Type="http://schemas.openxmlformats.org/officeDocument/2006/relationships/image" Target="../media/image385.png"/><Relationship Id="rId50" Type="http://schemas.openxmlformats.org/officeDocument/2006/relationships/image" Target="../media/image393.png"/><Relationship Id="rId55" Type="http://schemas.openxmlformats.org/officeDocument/2006/relationships/customXml" Target="../ink/ink436.xml"/><Relationship Id="rId76" Type="http://schemas.openxmlformats.org/officeDocument/2006/relationships/image" Target="../media/image406.png"/><Relationship Id="rId97" Type="http://schemas.openxmlformats.org/officeDocument/2006/relationships/customXml" Target="../ink/ink457.xml"/><Relationship Id="rId104" Type="http://schemas.openxmlformats.org/officeDocument/2006/relationships/image" Target="../media/image419.png"/><Relationship Id="rId120" Type="http://schemas.openxmlformats.org/officeDocument/2006/relationships/image" Target="../media/image427.png"/><Relationship Id="rId125" Type="http://schemas.openxmlformats.org/officeDocument/2006/relationships/customXml" Target="../ink/ink471.xml"/><Relationship Id="rId141" Type="http://schemas.openxmlformats.org/officeDocument/2006/relationships/customXml" Target="../ink/ink479.xml"/><Relationship Id="rId146" Type="http://schemas.openxmlformats.org/officeDocument/2006/relationships/image" Target="../media/image440.png"/><Relationship Id="rId7" Type="http://schemas.openxmlformats.org/officeDocument/2006/relationships/customXml" Target="../ink/ink412.xml"/><Relationship Id="rId71" Type="http://schemas.openxmlformats.org/officeDocument/2006/relationships/customXml" Target="../ink/ink444.xml"/><Relationship Id="rId92" Type="http://schemas.openxmlformats.org/officeDocument/2006/relationships/image" Target="../media/image414.png"/><Relationship Id="rId2" Type="http://schemas.openxmlformats.org/officeDocument/2006/relationships/image" Target="../media/image369.png"/><Relationship Id="rId29" Type="http://schemas.openxmlformats.org/officeDocument/2006/relationships/customXml" Target="../ink/ink423.xml"/><Relationship Id="rId24" Type="http://schemas.openxmlformats.org/officeDocument/2006/relationships/image" Target="../media/image380.png"/><Relationship Id="rId40" Type="http://schemas.openxmlformats.org/officeDocument/2006/relationships/image" Target="../media/image388.png"/><Relationship Id="rId45" Type="http://schemas.openxmlformats.org/officeDocument/2006/relationships/customXml" Target="../ink/ink431.xml"/><Relationship Id="rId66" Type="http://schemas.openxmlformats.org/officeDocument/2006/relationships/image" Target="../media/image401.png"/><Relationship Id="rId87" Type="http://schemas.openxmlformats.org/officeDocument/2006/relationships/customXml" Target="../ink/ink452.xml"/><Relationship Id="rId110" Type="http://schemas.openxmlformats.org/officeDocument/2006/relationships/image" Target="../media/image422.png"/><Relationship Id="rId115" Type="http://schemas.openxmlformats.org/officeDocument/2006/relationships/customXml" Target="../ink/ink466.xml"/><Relationship Id="rId131" Type="http://schemas.openxmlformats.org/officeDocument/2006/relationships/customXml" Target="../ink/ink474.xml"/><Relationship Id="rId136" Type="http://schemas.openxmlformats.org/officeDocument/2006/relationships/image" Target="../media/image435.png"/><Relationship Id="rId61" Type="http://schemas.openxmlformats.org/officeDocument/2006/relationships/customXml" Target="../ink/ink439.xml"/><Relationship Id="rId82" Type="http://schemas.openxmlformats.org/officeDocument/2006/relationships/image" Target="../media/image409.png"/><Relationship Id="rId19" Type="http://schemas.openxmlformats.org/officeDocument/2006/relationships/customXml" Target="../ink/ink418.xml"/><Relationship Id="rId14" Type="http://schemas.openxmlformats.org/officeDocument/2006/relationships/image" Target="../media/image375.png"/><Relationship Id="rId30" Type="http://schemas.openxmlformats.org/officeDocument/2006/relationships/image" Target="../media/image383.png"/><Relationship Id="rId35" Type="http://schemas.openxmlformats.org/officeDocument/2006/relationships/customXml" Target="../ink/ink426.xml"/><Relationship Id="rId56" Type="http://schemas.openxmlformats.org/officeDocument/2006/relationships/image" Target="../media/image396.png"/><Relationship Id="rId77" Type="http://schemas.openxmlformats.org/officeDocument/2006/relationships/customXml" Target="../ink/ink447.xml"/><Relationship Id="rId100" Type="http://schemas.openxmlformats.org/officeDocument/2006/relationships/image" Target="../media/image418.png"/><Relationship Id="rId105" Type="http://schemas.openxmlformats.org/officeDocument/2006/relationships/customXml" Target="../ink/ink461.xml"/><Relationship Id="rId126" Type="http://schemas.openxmlformats.org/officeDocument/2006/relationships/image" Target="../media/image430.png"/><Relationship Id="rId147" Type="http://schemas.openxmlformats.org/officeDocument/2006/relationships/customXml" Target="../ink/ink482.xml"/><Relationship Id="rId8" Type="http://schemas.openxmlformats.org/officeDocument/2006/relationships/image" Target="../media/image372.png"/><Relationship Id="rId51" Type="http://schemas.openxmlformats.org/officeDocument/2006/relationships/customXml" Target="../ink/ink434.xml"/><Relationship Id="rId72" Type="http://schemas.openxmlformats.org/officeDocument/2006/relationships/image" Target="../media/image404.png"/><Relationship Id="rId93" Type="http://schemas.openxmlformats.org/officeDocument/2006/relationships/customXml" Target="../ink/ink455.xml"/><Relationship Id="rId98" Type="http://schemas.openxmlformats.org/officeDocument/2006/relationships/image" Target="../media/image417.png"/><Relationship Id="rId121" Type="http://schemas.openxmlformats.org/officeDocument/2006/relationships/customXml" Target="../ink/ink469.xml"/><Relationship Id="rId142" Type="http://schemas.openxmlformats.org/officeDocument/2006/relationships/image" Target="../media/image438.png"/><Relationship Id="rId3" Type="http://schemas.openxmlformats.org/officeDocument/2006/relationships/customXml" Target="../ink/ink410.xml"/><Relationship Id="rId25" Type="http://schemas.openxmlformats.org/officeDocument/2006/relationships/customXml" Target="../ink/ink421.xml"/><Relationship Id="rId46" Type="http://schemas.openxmlformats.org/officeDocument/2006/relationships/image" Target="../media/image391.png"/><Relationship Id="rId67" Type="http://schemas.openxmlformats.org/officeDocument/2006/relationships/customXml" Target="../ink/ink442.xml"/><Relationship Id="rId116" Type="http://schemas.openxmlformats.org/officeDocument/2006/relationships/image" Target="../media/image425.png"/><Relationship Id="rId137" Type="http://schemas.openxmlformats.org/officeDocument/2006/relationships/customXml" Target="../ink/ink477.xml"/><Relationship Id="rId20" Type="http://schemas.openxmlformats.org/officeDocument/2006/relationships/image" Target="../media/image378.png"/><Relationship Id="rId41" Type="http://schemas.openxmlformats.org/officeDocument/2006/relationships/customXml" Target="../ink/ink429.xml"/><Relationship Id="rId62" Type="http://schemas.openxmlformats.org/officeDocument/2006/relationships/image" Target="../media/image399.png"/><Relationship Id="rId83" Type="http://schemas.openxmlformats.org/officeDocument/2006/relationships/customXml" Target="../ink/ink450.xml"/><Relationship Id="rId88" Type="http://schemas.openxmlformats.org/officeDocument/2006/relationships/image" Target="../media/image412.png"/><Relationship Id="rId111" Type="http://schemas.openxmlformats.org/officeDocument/2006/relationships/customXml" Target="../ink/ink464.xml"/><Relationship Id="rId132" Type="http://schemas.openxmlformats.org/officeDocument/2006/relationships/image" Target="../media/image433.png"/><Relationship Id="rId15" Type="http://schemas.openxmlformats.org/officeDocument/2006/relationships/customXml" Target="../ink/ink416.xml"/><Relationship Id="rId36" Type="http://schemas.openxmlformats.org/officeDocument/2006/relationships/image" Target="../media/image386.png"/><Relationship Id="rId57" Type="http://schemas.openxmlformats.org/officeDocument/2006/relationships/customXml" Target="../ink/ink437.xml"/><Relationship Id="rId106" Type="http://schemas.openxmlformats.org/officeDocument/2006/relationships/image" Target="../media/image420.png"/><Relationship Id="rId127" Type="http://schemas.openxmlformats.org/officeDocument/2006/relationships/customXml" Target="../ink/ink472.xml"/><Relationship Id="rId10" Type="http://schemas.openxmlformats.org/officeDocument/2006/relationships/image" Target="../media/image373.png"/><Relationship Id="rId31" Type="http://schemas.openxmlformats.org/officeDocument/2006/relationships/customXml" Target="../ink/ink424.xml"/><Relationship Id="rId52" Type="http://schemas.openxmlformats.org/officeDocument/2006/relationships/image" Target="../media/image394.png"/><Relationship Id="rId73" Type="http://schemas.openxmlformats.org/officeDocument/2006/relationships/customXml" Target="../ink/ink445.xml"/><Relationship Id="rId78" Type="http://schemas.openxmlformats.org/officeDocument/2006/relationships/image" Target="../media/image407.png"/><Relationship Id="rId94" Type="http://schemas.openxmlformats.org/officeDocument/2006/relationships/image" Target="../media/image415.png"/><Relationship Id="rId99" Type="http://schemas.openxmlformats.org/officeDocument/2006/relationships/customXml" Target="../ink/ink458.xml"/><Relationship Id="rId101" Type="http://schemas.openxmlformats.org/officeDocument/2006/relationships/customXml" Target="../ink/ink459.xml"/><Relationship Id="rId122" Type="http://schemas.openxmlformats.org/officeDocument/2006/relationships/image" Target="../media/image428.png"/><Relationship Id="rId143" Type="http://schemas.openxmlformats.org/officeDocument/2006/relationships/customXml" Target="../ink/ink480.xml"/><Relationship Id="rId148" Type="http://schemas.openxmlformats.org/officeDocument/2006/relationships/image" Target="../media/image441.png"/><Relationship Id="rId4" Type="http://schemas.openxmlformats.org/officeDocument/2006/relationships/image" Target="../media/image370.png"/><Relationship Id="rId9" Type="http://schemas.openxmlformats.org/officeDocument/2006/relationships/customXml" Target="../ink/ink413.xml"/><Relationship Id="rId26" Type="http://schemas.openxmlformats.org/officeDocument/2006/relationships/image" Target="../media/image381.png"/><Relationship Id="rId47" Type="http://schemas.openxmlformats.org/officeDocument/2006/relationships/customXml" Target="../ink/ink432.xml"/><Relationship Id="rId68" Type="http://schemas.openxmlformats.org/officeDocument/2006/relationships/image" Target="../media/image402.png"/><Relationship Id="rId89" Type="http://schemas.openxmlformats.org/officeDocument/2006/relationships/customXml" Target="../ink/ink453.xml"/><Relationship Id="rId112" Type="http://schemas.openxmlformats.org/officeDocument/2006/relationships/image" Target="../media/image423.png"/><Relationship Id="rId133" Type="http://schemas.openxmlformats.org/officeDocument/2006/relationships/customXml" Target="../ink/ink475.xml"/><Relationship Id="rId16" Type="http://schemas.openxmlformats.org/officeDocument/2006/relationships/image" Target="../media/image376.png"/><Relationship Id="rId37" Type="http://schemas.openxmlformats.org/officeDocument/2006/relationships/customXml" Target="../ink/ink427.xml"/><Relationship Id="rId58" Type="http://schemas.openxmlformats.org/officeDocument/2006/relationships/image" Target="../media/image397.png"/><Relationship Id="rId79" Type="http://schemas.openxmlformats.org/officeDocument/2006/relationships/customXml" Target="../ink/ink448.xml"/><Relationship Id="rId102" Type="http://schemas.openxmlformats.org/officeDocument/2006/relationships/image" Target="../media/image356.png"/><Relationship Id="rId123" Type="http://schemas.openxmlformats.org/officeDocument/2006/relationships/customXml" Target="../ink/ink470.xml"/><Relationship Id="rId144" Type="http://schemas.openxmlformats.org/officeDocument/2006/relationships/image" Target="../media/image439.png"/><Relationship Id="rId90" Type="http://schemas.openxmlformats.org/officeDocument/2006/relationships/image" Target="../media/image41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7.png"/><Relationship Id="rId18" Type="http://schemas.openxmlformats.org/officeDocument/2006/relationships/customXml" Target="../ink/ink491.xml"/><Relationship Id="rId26" Type="http://schemas.openxmlformats.org/officeDocument/2006/relationships/customXml" Target="../ink/ink495.xml"/><Relationship Id="rId3" Type="http://schemas.openxmlformats.org/officeDocument/2006/relationships/image" Target="../media/image453.png"/><Relationship Id="rId21" Type="http://schemas.openxmlformats.org/officeDocument/2006/relationships/image" Target="../media/image461.png"/><Relationship Id="rId34" Type="http://schemas.openxmlformats.org/officeDocument/2006/relationships/image" Target="../media/image467.png"/><Relationship Id="rId7" Type="http://schemas.openxmlformats.org/officeDocument/2006/relationships/image" Target="../media/image157.png"/><Relationship Id="rId12" Type="http://schemas.openxmlformats.org/officeDocument/2006/relationships/customXml" Target="../ink/ink488.xml"/><Relationship Id="rId17" Type="http://schemas.openxmlformats.org/officeDocument/2006/relationships/image" Target="../media/image459.png"/><Relationship Id="rId25" Type="http://schemas.openxmlformats.org/officeDocument/2006/relationships/image" Target="../media/image463.png"/><Relationship Id="rId33" Type="http://schemas.openxmlformats.org/officeDocument/2006/relationships/customXml" Target="../ink/ink499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90.xml"/><Relationship Id="rId20" Type="http://schemas.openxmlformats.org/officeDocument/2006/relationships/customXml" Target="../ink/ink492.xml"/><Relationship Id="rId29" Type="http://schemas.openxmlformats.org/officeDocument/2006/relationships/image" Target="../media/image465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85.xml"/><Relationship Id="rId11" Type="http://schemas.openxmlformats.org/officeDocument/2006/relationships/image" Target="../media/image456.png"/><Relationship Id="rId24" Type="http://schemas.openxmlformats.org/officeDocument/2006/relationships/customXml" Target="../ink/ink494.xml"/><Relationship Id="rId32" Type="http://schemas.openxmlformats.org/officeDocument/2006/relationships/image" Target="../media/image466.png"/><Relationship Id="rId5" Type="http://schemas.openxmlformats.org/officeDocument/2006/relationships/image" Target="../media/image454.png"/><Relationship Id="rId15" Type="http://schemas.openxmlformats.org/officeDocument/2006/relationships/image" Target="../media/image458.png"/><Relationship Id="rId23" Type="http://schemas.openxmlformats.org/officeDocument/2006/relationships/image" Target="../media/image462.png"/><Relationship Id="rId28" Type="http://schemas.openxmlformats.org/officeDocument/2006/relationships/customXml" Target="../ink/ink496.xml"/><Relationship Id="rId36" Type="http://schemas.openxmlformats.org/officeDocument/2006/relationships/image" Target="../media/image468.png"/><Relationship Id="rId10" Type="http://schemas.openxmlformats.org/officeDocument/2006/relationships/customXml" Target="../ink/ink487.xml"/><Relationship Id="rId19" Type="http://schemas.openxmlformats.org/officeDocument/2006/relationships/image" Target="../media/image460.png"/><Relationship Id="rId31" Type="http://schemas.openxmlformats.org/officeDocument/2006/relationships/customXml" Target="../ink/ink498.xml"/><Relationship Id="rId4" Type="http://schemas.openxmlformats.org/officeDocument/2006/relationships/customXml" Target="../ink/ink484.xml"/><Relationship Id="rId9" Type="http://schemas.openxmlformats.org/officeDocument/2006/relationships/image" Target="../media/image455.png"/><Relationship Id="rId14" Type="http://schemas.openxmlformats.org/officeDocument/2006/relationships/customXml" Target="../ink/ink489.xml"/><Relationship Id="rId22" Type="http://schemas.openxmlformats.org/officeDocument/2006/relationships/customXml" Target="../ink/ink493.xml"/><Relationship Id="rId27" Type="http://schemas.openxmlformats.org/officeDocument/2006/relationships/image" Target="../media/image464.png"/><Relationship Id="rId30" Type="http://schemas.openxmlformats.org/officeDocument/2006/relationships/customXml" Target="../ink/ink497.xml"/><Relationship Id="rId35" Type="http://schemas.openxmlformats.org/officeDocument/2006/relationships/customXml" Target="../ink/ink500.xml"/><Relationship Id="rId8" Type="http://schemas.openxmlformats.org/officeDocument/2006/relationships/customXml" Target="../ink/ink48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1.png"/><Relationship Id="rId18" Type="http://schemas.openxmlformats.org/officeDocument/2006/relationships/customXml" Target="../ink/ink52.xml"/><Relationship Id="rId3" Type="http://schemas.openxmlformats.org/officeDocument/2006/relationships/image" Target="../media/image37.png"/><Relationship Id="rId21" Type="http://schemas.openxmlformats.org/officeDocument/2006/relationships/image" Target="../media/image45.png"/><Relationship Id="rId7" Type="http://schemas.openxmlformats.org/officeDocument/2006/relationships/image" Target="../media/image39.png"/><Relationship Id="rId12" Type="http://schemas.openxmlformats.org/officeDocument/2006/relationships/customXml" Target="../ink/ink49.xml"/><Relationship Id="rId17" Type="http://schemas.openxmlformats.org/officeDocument/2006/relationships/image" Target="../media/image43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6.xml"/><Relationship Id="rId11" Type="http://schemas.openxmlformats.org/officeDocument/2006/relationships/image" Target="../media/image14.png"/><Relationship Id="rId5" Type="http://schemas.openxmlformats.org/officeDocument/2006/relationships/image" Target="../media/image38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10" Type="http://schemas.openxmlformats.org/officeDocument/2006/relationships/customXml" Target="../ink/ink48.xml"/><Relationship Id="rId19" Type="http://schemas.openxmlformats.org/officeDocument/2006/relationships/image" Target="../media/image44.png"/><Relationship Id="rId4" Type="http://schemas.openxmlformats.org/officeDocument/2006/relationships/customXml" Target="../ink/ink45.xml"/><Relationship Id="rId9" Type="http://schemas.openxmlformats.org/officeDocument/2006/relationships/image" Target="../media/image40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jpeg"/><Relationship Id="rId2" Type="http://schemas.openxmlformats.org/officeDocument/2006/relationships/image" Target="../media/image443.gi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6.png"/><Relationship Id="rId18" Type="http://schemas.openxmlformats.org/officeDocument/2006/relationships/customXml" Target="../ink/ink509.xml"/><Relationship Id="rId26" Type="http://schemas.openxmlformats.org/officeDocument/2006/relationships/customXml" Target="../ink/ink513.xml"/><Relationship Id="rId21" Type="http://schemas.openxmlformats.org/officeDocument/2006/relationships/image" Target="../media/image480.png"/><Relationship Id="rId34" Type="http://schemas.openxmlformats.org/officeDocument/2006/relationships/customXml" Target="../ink/ink517.xml"/><Relationship Id="rId7" Type="http://schemas.openxmlformats.org/officeDocument/2006/relationships/image" Target="../media/image473.png"/><Relationship Id="rId12" Type="http://schemas.openxmlformats.org/officeDocument/2006/relationships/customXml" Target="../ink/ink506.xml"/><Relationship Id="rId17" Type="http://schemas.openxmlformats.org/officeDocument/2006/relationships/image" Target="../media/image478.png"/><Relationship Id="rId25" Type="http://schemas.openxmlformats.org/officeDocument/2006/relationships/image" Target="../media/image482.png"/><Relationship Id="rId33" Type="http://schemas.openxmlformats.org/officeDocument/2006/relationships/image" Target="../media/image486.png"/><Relationship Id="rId2" Type="http://schemas.openxmlformats.org/officeDocument/2006/relationships/customXml" Target="../ink/ink501.xml"/><Relationship Id="rId16" Type="http://schemas.openxmlformats.org/officeDocument/2006/relationships/customXml" Target="../ink/ink508.xml"/><Relationship Id="rId20" Type="http://schemas.openxmlformats.org/officeDocument/2006/relationships/customXml" Target="../ink/ink510.xml"/><Relationship Id="rId29" Type="http://schemas.openxmlformats.org/officeDocument/2006/relationships/image" Target="../media/image48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03.xml"/><Relationship Id="rId11" Type="http://schemas.openxmlformats.org/officeDocument/2006/relationships/image" Target="../media/image475.png"/><Relationship Id="rId24" Type="http://schemas.openxmlformats.org/officeDocument/2006/relationships/customXml" Target="../ink/ink512.xml"/><Relationship Id="rId32" Type="http://schemas.openxmlformats.org/officeDocument/2006/relationships/customXml" Target="../ink/ink516.xml"/><Relationship Id="rId37" Type="http://schemas.openxmlformats.org/officeDocument/2006/relationships/image" Target="../media/image488.png"/><Relationship Id="rId5" Type="http://schemas.openxmlformats.org/officeDocument/2006/relationships/image" Target="../media/image472.png"/><Relationship Id="rId15" Type="http://schemas.openxmlformats.org/officeDocument/2006/relationships/image" Target="../media/image477.png"/><Relationship Id="rId23" Type="http://schemas.openxmlformats.org/officeDocument/2006/relationships/image" Target="../media/image481.png"/><Relationship Id="rId28" Type="http://schemas.openxmlformats.org/officeDocument/2006/relationships/customXml" Target="../ink/ink514.xml"/><Relationship Id="rId36" Type="http://schemas.openxmlformats.org/officeDocument/2006/relationships/customXml" Target="../ink/ink518.xml"/><Relationship Id="rId10" Type="http://schemas.openxmlformats.org/officeDocument/2006/relationships/customXml" Target="../ink/ink505.xml"/><Relationship Id="rId19" Type="http://schemas.openxmlformats.org/officeDocument/2006/relationships/image" Target="../media/image479.png"/><Relationship Id="rId31" Type="http://schemas.openxmlformats.org/officeDocument/2006/relationships/image" Target="../media/image485.png"/><Relationship Id="rId4" Type="http://schemas.openxmlformats.org/officeDocument/2006/relationships/customXml" Target="../ink/ink502.xml"/><Relationship Id="rId9" Type="http://schemas.openxmlformats.org/officeDocument/2006/relationships/image" Target="../media/image474.png"/><Relationship Id="rId14" Type="http://schemas.openxmlformats.org/officeDocument/2006/relationships/customXml" Target="../ink/ink507.xml"/><Relationship Id="rId22" Type="http://schemas.openxmlformats.org/officeDocument/2006/relationships/customXml" Target="../ink/ink511.xml"/><Relationship Id="rId27" Type="http://schemas.openxmlformats.org/officeDocument/2006/relationships/image" Target="../media/image483.png"/><Relationship Id="rId30" Type="http://schemas.openxmlformats.org/officeDocument/2006/relationships/customXml" Target="../ink/ink515.xml"/><Relationship Id="rId35" Type="http://schemas.openxmlformats.org/officeDocument/2006/relationships/image" Target="../media/image487.png"/><Relationship Id="rId8" Type="http://schemas.openxmlformats.org/officeDocument/2006/relationships/customXml" Target="../ink/ink504.xml"/><Relationship Id="rId3" Type="http://schemas.openxmlformats.org/officeDocument/2006/relationships/image" Target="../media/image4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customXml" Target="../ink/ink51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6.png"/><Relationship Id="rId18" Type="http://schemas.openxmlformats.org/officeDocument/2006/relationships/customXml" Target="../ink/ink527.xml"/><Relationship Id="rId26" Type="http://schemas.openxmlformats.org/officeDocument/2006/relationships/customXml" Target="../ink/ink531.xml"/><Relationship Id="rId39" Type="http://schemas.openxmlformats.org/officeDocument/2006/relationships/image" Target="../media/image508.png"/><Relationship Id="rId21" Type="http://schemas.openxmlformats.org/officeDocument/2006/relationships/image" Target="../media/image500.png"/><Relationship Id="rId34" Type="http://schemas.openxmlformats.org/officeDocument/2006/relationships/customXml" Target="../ink/ink535.xml"/><Relationship Id="rId42" Type="http://schemas.openxmlformats.org/officeDocument/2006/relationships/customXml" Target="../ink/ink539.xml"/><Relationship Id="rId47" Type="http://schemas.openxmlformats.org/officeDocument/2006/relationships/image" Target="../media/image512.png"/><Relationship Id="rId7" Type="http://schemas.openxmlformats.org/officeDocument/2006/relationships/image" Target="../media/image493.png"/><Relationship Id="rId2" Type="http://schemas.openxmlformats.org/officeDocument/2006/relationships/oleObject" Target="../embeddings/oleObject3.bin"/><Relationship Id="rId16" Type="http://schemas.openxmlformats.org/officeDocument/2006/relationships/customXml" Target="../ink/ink526.xml"/><Relationship Id="rId29" Type="http://schemas.openxmlformats.org/officeDocument/2006/relationships/image" Target="../media/image50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21.xml"/><Relationship Id="rId11" Type="http://schemas.openxmlformats.org/officeDocument/2006/relationships/image" Target="../media/image495.png"/><Relationship Id="rId24" Type="http://schemas.openxmlformats.org/officeDocument/2006/relationships/customXml" Target="../ink/ink530.xml"/><Relationship Id="rId32" Type="http://schemas.openxmlformats.org/officeDocument/2006/relationships/customXml" Target="../ink/ink534.xml"/><Relationship Id="rId37" Type="http://schemas.openxmlformats.org/officeDocument/2006/relationships/image" Target="../media/image507.png"/><Relationship Id="rId40" Type="http://schemas.openxmlformats.org/officeDocument/2006/relationships/customXml" Target="../ink/ink538.xml"/><Relationship Id="rId45" Type="http://schemas.openxmlformats.org/officeDocument/2006/relationships/image" Target="../media/image511.png"/><Relationship Id="rId5" Type="http://schemas.openxmlformats.org/officeDocument/2006/relationships/image" Target="../media/image492.png"/><Relationship Id="rId15" Type="http://schemas.openxmlformats.org/officeDocument/2006/relationships/image" Target="../media/image497.png"/><Relationship Id="rId23" Type="http://schemas.openxmlformats.org/officeDocument/2006/relationships/image" Target="../media/image501.png"/><Relationship Id="rId28" Type="http://schemas.openxmlformats.org/officeDocument/2006/relationships/customXml" Target="../ink/ink532.xml"/><Relationship Id="rId36" Type="http://schemas.openxmlformats.org/officeDocument/2006/relationships/customXml" Target="../ink/ink536.xml"/><Relationship Id="rId10" Type="http://schemas.openxmlformats.org/officeDocument/2006/relationships/customXml" Target="../ink/ink523.xml"/><Relationship Id="rId19" Type="http://schemas.openxmlformats.org/officeDocument/2006/relationships/image" Target="../media/image499.png"/><Relationship Id="rId31" Type="http://schemas.openxmlformats.org/officeDocument/2006/relationships/image" Target="../media/image505.png"/><Relationship Id="rId44" Type="http://schemas.openxmlformats.org/officeDocument/2006/relationships/customXml" Target="../ink/ink540.xml"/><Relationship Id="rId4" Type="http://schemas.openxmlformats.org/officeDocument/2006/relationships/customXml" Target="../ink/ink520.xml"/><Relationship Id="rId9" Type="http://schemas.openxmlformats.org/officeDocument/2006/relationships/image" Target="../media/image494.png"/><Relationship Id="rId14" Type="http://schemas.openxmlformats.org/officeDocument/2006/relationships/customXml" Target="../ink/ink525.xml"/><Relationship Id="rId22" Type="http://schemas.openxmlformats.org/officeDocument/2006/relationships/customXml" Target="../ink/ink529.xml"/><Relationship Id="rId27" Type="http://schemas.openxmlformats.org/officeDocument/2006/relationships/image" Target="../media/image503.png"/><Relationship Id="rId30" Type="http://schemas.openxmlformats.org/officeDocument/2006/relationships/customXml" Target="../ink/ink533.xml"/><Relationship Id="rId35" Type="http://schemas.openxmlformats.org/officeDocument/2006/relationships/image" Target="../media/image506.png"/><Relationship Id="rId43" Type="http://schemas.openxmlformats.org/officeDocument/2006/relationships/image" Target="../media/image510.png"/><Relationship Id="rId8" Type="http://schemas.openxmlformats.org/officeDocument/2006/relationships/customXml" Target="../ink/ink522.xml"/><Relationship Id="rId3" Type="http://schemas.openxmlformats.org/officeDocument/2006/relationships/image" Target="../media/image446.emf"/><Relationship Id="rId12" Type="http://schemas.openxmlformats.org/officeDocument/2006/relationships/customXml" Target="../ink/ink524.xml"/><Relationship Id="rId17" Type="http://schemas.openxmlformats.org/officeDocument/2006/relationships/image" Target="../media/image498.png"/><Relationship Id="rId25" Type="http://schemas.openxmlformats.org/officeDocument/2006/relationships/image" Target="../media/image502.png"/><Relationship Id="rId33" Type="http://schemas.openxmlformats.org/officeDocument/2006/relationships/image" Target="../media/image157.png"/><Relationship Id="rId38" Type="http://schemas.openxmlformats.org/officeDocument/2006/relationships/customXml" Target="../ink/ink537.xml"/><Relationship Id="rId46" Type="http://schemas.openxmlformats.org/officeDocument/2006/relationships/customXml" Target="../ink/ink541.xml"/><Relationship Id="rId20" Type="http://schemas.openxmlformats.org/officeDocument/2006/relationships/customXml" Target="../ink/ink528.xml"/><Relationship Id="rId41" Type="http://schemas.openxmlformats.org/officeDocument/2006/relationships/image" Target="../media/image50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png"/><Relationship Id="rId117" Type="http://schemas.openxmlformats.org/officeDocument/2006/relationships/image" Target="../media/image99.png"/><Relationship Id="rId21" Type="http://schemas.openxmlformats.org/officeDocument/2006/relationships/customXml" Target="../ink/ink65.xml"/><Relationship Id="rId42" Type="http://schemas.openxmlformats.org/officeDocument/2006/relationships/customXml" Target="../ink/ink76.xml"/><Relationship Id="rId47" Type="http://schemas.openxmlformats.org/officeDocument/2006/relationships/image" Target="../media/image66.png"/><Relationship Id="rId63" Type="http://schemas.openxmlformats.org/officeDocument/2006/relationships/customXml" Target="../ink/ink87.xml"/><Relationship Id="rId68" Type="http://schemas.openxmlformats.org/officeDocument/2006/relationships/customXml" Target="../ink/ink90.xml"/><Relationship Id="rId84" Type="http://schemas.openxmlformats.org/officeDocument/2006/relationships/image" Target="../media/image83.png"/><Relationship Id="rId89" Type="http://schemas.openxmlformats.org/officeDocument/2006/relationships/customXml" Target="../ink/ink101.xml"/><Relationship Id="rId112" Type="http://schemas.openxmlformats.org/officeDocument/2006/relationships/customXml" Target="../ink/ink113.xml"/><Relationship Id="rId16" Type="http://schemas.openxmlformats.org/officeDocument/2006/relationships/image" Target="../media/image51.png"/><Relationship Id="rId107" Type="http://schemas.openxmlformats.org/officeDocument/2006/relationships/image" Target="../media/image94.png"/><Relationship Id="rId11" Type="http://schemas.openxmlformats.org/officeDocument/2006/relationships/customXml" Target="../ink/ink60.xml"/><Relationship Id="rId32" Type="http://schemas.openxmlformats.org/officeDocument/2006/relationships/image" Target="../media/image59.png"/><Relationship Id="rId37" Type="http://schemas.openxmlformats.org/officeDocument/2006/relationships/customXml" Target="../ink/ink73.xml"/><Relationship Id="rId53" Type="http://schemas.openxmlformats.org/officeDocument/2006/relationships/customXml" Target="../ink/ink82.xml"/><Relationship Id="rId58" Type="http://schemas.openxmlformats.org/officeDocument/2006/relationships/image" Target="../media/image71.png"/><Relationship Id="rId74" Type="http://schemas.openxmlformats.org/officeDocument/2006/relationships/image" Target="../media/image78.png"/><Relationship Id="rId79" Type="http://schemas.openxmlformats.org/officeDocument/2006/relationships/customXml" Target="../ink/ink96.xml"/><Relationship Id="rId102" Type="http://schemas.openxmlformats.org/officeDocument/2006/relationships/customXml" Target="../ink/ink108.xml"/><Relationship Id="rId5" Type="http://schemas.openxmlformats.org/officeDocument/2006/relationships/image" Target="../media/image469.png"/><Relationship Id="rId90" Type="http://schemas.openxmlformats.org/officeDocument/2006/relationships/image" Target="../media/image86.png"/><Relationship Id="rId95" Type="http://schemas.openxmlformats.org/officeDocument/2006/relationships/customXml" Target="../ink/ink104.xml"/><Relationship Id="rId22" Type="http://schemas.openxmlformats.org/officeDocument/2006/relationships/image" Target="../media/image54.png"/><Relationship Id="rId27" Type="http://schemas.openxmlformats.org/officeDocument/2006/relationships/customXml" Target="../ink/ink68.xml"/><Relationship Id="rId43" Type="http://schemas.openxmlformats.org/officeDocument/2006/relationships/image" Target="../media/image64.png"/><Relationship Id="rId48" Type="http://schemas.openxmlformats.org/officeDocument/2006/relationships/customXml" Target="../ink/ink79.xml"/><Relationship Id="rId64" Type="http://schemas.openxmlformats.org/officeDocument/2006/relationships/image" Target="../media/image74.png"/><Relationship Id="rId69" Type="http://schemas.openxmlformats.org/officeDocument/2006/relationships/customXml" Target="../ink/ink91.xml"/><Relationship Id="rId113" Type="http://schemas.openxmlformats.org/officeDocument/2006/relationships/image" Target="../media/image97.png"/><Relationship Id="rId118" Type="http://schemas.openxmlformats.org/officeDocument/2006/relationships/customXml" Target="../ink/ink116.xml"/><Relationship Id="rId80" Type="http://schemas.openxmlformats.org/officeDocument/2006/relationships/image" Target="../media/image81.png"/><Relationship Id="rId85" Type="http://schemas.openxmlformats.org/officeDocument/2006/relationships/customXml" Target="../ink/ink99.xml"/><Relationship Id="rId12" Type="http://schemas.openxmlformats.org/officeDocument/2006/relationships/image" Target="../media/image49.png"/><Relationship Id="rId17" Type="http://schemas.openxmlformats.org/officeDocument/2006/relationships/customXml" Target="../ink/ink63.xml"/><Relationship Id="rId33" Type="http://schemas.openxmlformats.org/officeDocument/2006/relationships/customXml" Target="../ink/ink71.xml"/><Relationship Id="rId38" Type="http://schemas.openxmlformats.org/officeDocument/2006/relationships/image" Target="../media/image62.png"/><Relationship Id="rId59" Type="http://schemas.openxmlformats.org/officeDocument/2006/relationships/customXml" Target="../ink/ink85.xml"/><Relationship Id="rId103" Type="http://schemas.openxmlformats.org/officeDocument/2006/relationships/image" Target="../media/image92.png"/><Relationship Id="rId108" Type="http://schemas.openxmlformats.org/officeDocument/2006/relationships/customXml" Target="../ink/ink111.xml"/><Relationship Id="rId54" Type="http://schemas.openxmlformats.org/officeDocument/2006/relationships/image" Target="../media/image69.png"/><Relationship Id="rId70" Type="http://schemas.openxmlformats.org/officeDocument/2006/relationships/image" Target="../media/image76.png"/><Relationship Id="rId75" Type="http://schemas.openxmlformats.org/officeDocument/2006/relationships/customXml" Target="../ink/ink94.xml"/><Relationship Id="rId91" Type="http://schemas.openxmlformats.org/officeDocument/2006/relationships/customXml" Target="../ink/ink102.xml"/><Relationship Id="rId96" Type="http://schemas.openxmlformats.org/officeDocument/2006/relationships/customXml" Target="../ink/ink10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7.xml"/><Relationship Id="rId23" Type="http://schemas.openxmlformats.org/officeDocument/2006/relationships/customXml" Target="../ink/ink66.xml"/><Relationship Id="rId28" Type="http://schemas.openxmlformats.org/officeDocument/2006/relationships/image" Target="../media/image57.png"/><Relationship Id="rId49" Type="http://schemas.openxmlformats.org/officeDocument/2006/relationships/customXml" Target="../ink/ink80.xml"/><Relationship Id="rId114" Type="http://schemas.openxmlformats.org/officeDocument/2006/relationships/customXml" Target="../ink/ink114.xml"/><Relationship Id="rId119" Type="http://schemas.openxmlformats.org/officeDocument/2006/relationships/image" Target="../media/image100.png"/><Relationship Id="rId44" Type="http://schemas.openxmlformats.org/officeDocument/2006/relationships/customXml" Target="../ink/ink77.xml"/><Relationship Id="rId60" Type="http://schemas.openxmlformats.org/officeDocument/2006/relationships/image" Target="../media/image72.png"/><Relationship Id="rId65" Type="http://schemas.openxmlformats.org/officeDocument/2006/relationships/customXml" Target="../ink/ink88.xml"/><Relationship Id="rId81" Type="http://schemas.openxmlformats.org/officeDocument/2006/relationships/customXml" Target="../ink/ink97.xml"/><Relationship Id="rId86" Type="http://schemas.openxmlformats.org/officeDocument/2006/relationships/image" Target="../media/image84.png"/><Relationship Id="rId4" Type="http://schemas.openxmlformats.org/officeDocument/2006/relationships/customXml" Target="../ink/ink56.xml"/><Relationship Id="rId9" Type="http://schemas.openxmlformats.org/officeDocument/2006/relationships/image" Target="../media/image48.png"/><Relationship Id="rId13" Type="http://schemas.openxmlformats.org/officeDocument/2006/relationships/customXml" Target="../ink/ink61.xml"/><Relationship Id="rId18" Type="http://schemas.openxmlformats.org/officeDocument/2006/relationships/image" Target="../media/image52.png"/><Relationship Id="rId39" Type="http://schemas.openxmlformats.org/officeDocument/2006/relationships/customXml" Target="../ink/ink74.xml"/><Relationship Id="rId109" Type="http://schemas.openxmlformats.org/officeDocument/2006/relationships/image" Target="../media/image95.png"/><Relationship Id="rId34" Type="http://schemas.openxmlformats.org/officeDocument/2006/relationships/image" Target="../media/image60.png"/><Relationship Id="rId50" Type="http://schemas.openxmlformats.org/officeDocument/2006/relationships/image" Target="../media/image67.png"/><Relationship Id="rId55" Type="http://schemas.openxmlformats.org/officeDocument/2006/relationships/customXml" Target="../ink/ink83.xml"/><Relationship Id="rId76" Type="http://schemas.openxmlformats.org/officeDocument/2006/relationships/image" Target="../media/image79.png"/><Relationship Id="rId97" Type="http://schemas.openxmlformats.org/officeDocument/2006/relationships/image" Target="../media/image89.png"/><Relationship Id="rId104" Type="http://schemas.openxmlformats.org/officeDocument/2006/relationships/customXml" Target="../ink/ink109.xml"/><Relationship Id="rId120" Type="http://schemas.openxmlformats.org/officeDocument/2006/relationships/customXml" Target="../ink/ink117.xml"/><Relationship Id="rId7" Type="http://schemas.openxmlformats.org/officeDocument/2006/relationships/image" Target="../media/image47.png"/><Relationship Id="rId71" Type="http://schemas.openxmlformats.org/officeDocument/2006/relationships/customXml" Target="../ink/ink92.xml"/><Relationship Id="rId92" Type="http://schemas.openxmlformats.org/officeDocument/2006/relationships/image" Target="../media/image87.png"/><Relationship Id="rId2" Type="http://schemas.openxmlformats.org/officeDocument/2006/relationships/customXml" Target="../ink/ink55.xml"/><Relationship Id="rId29" Type="http://schemas.openxmlformats.org/officeDocument/2006/relationships/customXml" Target="../ink/ink69.xml"/><Relationship Id="rId24" Type="http://schemas.openxmlformats.org/officeDocument/2006/relationships/image" Target="../media/image55.png"/><Relationship Id="rId40" Type="http://schemas.openxmlformats.org/officeDocument/2006/relationships/image" Target="../media/image63.png"/><Relationship Id="rId45" Type="http://schemas.openxmlformats.org/officeDocument/2006/relationships/image" Target="../media/image65.png"/><Relationship Id="rId66" Type="http://schemas.openxmlformats.org/officeDocument/2006/relationships/customXml" Target="../ink/ink89.xml"/><Relationship Id="rId87" Type="http://schemas.openxmlformats.org/officeDocument/2006/relationships/customXml" Target="../ink/ink100.xml"/><Relationship Id="rId110" Type="http://schemas.openxmlformats.org/officeDocument/2006/relationships/customXml" Target="../ink/ink112.xml"/><Relationship Id="rId115" Type="http://schemas.openxmlformats.org/officeDocument/2006/relationships/image" Target="../media/image98.png"/><Relationship Id="rId61" Type="http://schemas.openxmlformats.org/officeDocument/2006/relationships/customXml" Target="../ink/ink86.xml"/><Relationship Id="rId82" Type="http://schemas.openxmlformats.org/officeDocument/2006/relationships/image" Target="../media/image82.png"/><Relationship Id="rId19" Type="http://schemas.openxmlformats.org/officeDocument/2006/relationships/customXml" Target="../ink/ink64.xml"/><Relationship Id="rId14" Type="http://schemas.openxmlformats.org/officeDocument/2006/relationships/image" Target="../media/image50.png"/><Relationship Id="rId30" Type="http://schemas.openxmlformats.org/officeDocument/2006/relationships/image" Target="../media/image58.png"/><Relationship Id="rId35" Type="http://schemas.openxmlformats.org/officeDocument/2006/relationships/customXml" Target="../ink/ink72.xml"/><Relationship Id="rId56" Type="http://schemas.openxmlformats.org/officeDocument/2006/relationships/image" Target="../media/image70.png"/><Relationship Id="rId77" Type="http://schemas.openxmlformats.org/officeDocument/2006/relationships/customXml" Target="../ink/ink95.xml"/><Relationship Id="rId100" Type="http://schemas.openxmlformats.org/officeDocument/2006/relationships/customXml" Target="../ink/ink107.xml"/><Relationship Id="rId105" Type="http://schemas.openxmlformats.org/officeDocument/2006/relationships/image" Target="../media/image93.png"/><Relationship Id="rId8" Type="http://schemas.openxmlformats.org/officeDocument/2006/relationships/customXml" Target="../ink/ink58.xml"/><Relationship Id="rId51" Type="http://schemas.openxmlformats.org/officeDocument/2006/relationships/customXml" Target="../ink/ink81.xml"/><Relationship Id="rId72" Type="http://schemas.openxmlformats.org/officeDocument/2006/relationships/image" Target="../media/image77.png"/><Relationship Id="rId93" Type="http://schemas.openxmlformats.org/officeDocument/2006/relationships/customXml" Target="../ink/ink103.xml"/><Relationship Id="rId98" Type="http://schemas.openxmlformats.org/officeDocument/2006/relationships/customXml" Target="../ink/ink106.xml"/><Relationship Id="rId121" Type="http://schemas.openxmlformats.org/officeDocument/2006/relationships/image" Target="../media/image101.png"/><Relationship Id="rId3" Type="http://schemas.openxmlformats.org/officeDocument/2006/relationships/image" Target="../media/image4510.png"/><Relationship Id="rId25" Type="http://schemas.openxmlformats.org/officeDocument/2006/relationships/customXml" Target="../ink/ink67.xml"/><Relationship Id="rId46" Type="http://schemas.openxmlformats.org/officeDocument/2006/relationships/customXml" Target="../ink/ink78.xml"/><Relationship Id="rId67" Type="http://schemas.openxmlformats.org/officeDocument/2006/relationships/image" Target="../media/image75.png"/><Relationship Id="rId116" Type="http://schemas.openxmlformats.org/officeDocument/2006/relationships/customXml" Target="../ink/ink115.xml"/><Relationship Id="rId20" Type="http://schemas.openxmlformats.org/officeDocument/2006/relationships/image" Target="../media/image53.png"/><Relationship Id="rId41" Type="http://schemas.openxmlformats.org/officeDocument/2006/relationships/customXml" Target="../ink/ink75.xml"/><Relationship Id="rId62" Type="http://schemas.openxmlformats.org/officeDocument/2006/relationships/image" Target="../media/image73.png"/><Relationship Id="rId83" Type="http://schemas.openxmlformats.org/officeDocument/2006/relationships/customXml" Target="../ink/ink98.xml"/><Relationship Id="rId88" Type="http://schemas.openxmlformats.org/officeDocument/2006/relationships/image" Target="../media/image85.png"/><Relationship Id="rId111" Type="http://schemas.openxmlformats.org/officeDocument/2006/relationships/image" Target="../media/image96.png"/><Relationship Id="rId15" Type="http://schemas.openxmlformats.org/officeDocument/2006/relationships/customXml" Target="../ink/ink62.xml"/><Relationship Id="rId36" Type="http://schemas.openxmlformats.org/officeDocument/2006/relationships/image" Target="../media/image61.png"/><Relationship Id="rId57" Type="http://schemas.openxmlformats.org/officeDocument/2006/relationships/customXml" Target="../ink/ink84.xml"/><Relationship Id="rId106" Type="http://schemas.openxmlformats.org/officeDocument/2006/relationships/customXml" Target="../ink/ink110.xml"/><Relationship Id="rId10" Type="http://schemas.openxmlformats.org/officeDocument/2006/relationships/customXml" Target="../ink/ink59.xml"/><Relationship Id="rId31" Type="http://schemas.openxmlformats.org/officeDocument/2006/relationships/customXml" Target="../ink/ink70.xml"/><Relationship Id="rId52" Type="http://schemas.openxmlformats.org/officeDocument/2006/relationships/image" Target="../media/image68.png"/><Relationship Id="rId73" Type="http://schemas.openxmlformats.org/officeDocument/2006/relationships/customXml" Target="../ink/ink93.xml"/><Relationship Id="rId78" Type="http://schemas.openxmlformats.org/officeDocument/2006/relationships/image" Target="../media/image80.png"/><Relationship Id="rId94" Type="http://schemas.openxmlformats.org/officeDocument/2006/relationships/image" Target="../media/image88.png"/><Relationship Id="rId99" Type="http://schemas.openxmlformats.org/officeDocument/2006/relationships/image" Target="../media/image90.png"/><Relationship Id="rId101" Type="http://schemas.openxmlformats.org/officeDocument/2006/relationships/image" Target="../media/image9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png"/><Relationship Id="rId13" Type="http://schemas.openxmlformats.org/officeDocument/2006/relationships/customXml" Target="../ink/ink547.xml"/><Relationship Id="rId18" Type="http://schemas.openxmlformats.org/officeDocument/2006/relationships/image" Target="../media/image521.png"/><Relationship Id="rId3" Type="http://schemas.openxmlformats.org/officeDocument/2006/relationships/customXml" Target="../ink/ink542.xml"/><Relationship Id="rId21" Type="http://schemas.openxmlformats.org/officeDocument/2006/relationships/image" Target="../media/image522.png"/><Relationship Id="rId7" Type="http://schemas.openxmlformats.org/officeDocument/2006/relationships/customXml" Target="../ink/ink544.xml"/><Relationship Id="rId12" Type="http://schemas.openxmlformats.org/officeDocument/2006/relationships/image" Target="../media/image519.png"/><Relationship Id="rId17" Type="http://schemas.openxmlformats.org/officeDocument/2006/relationships/customXml" Target="../ink/ink549.xml"/><Relationship Id="rId2" Type="http://schemas.openxmlformats.org/officeDocument/2006/relationships/image" Target="../media/image448.jpeg"/><Relationship Id="rId16" Type="http://schemas.openxmlformats.org/officeDocument/2006/relationships/image" Target="../media/image520.png"/><Relationship Id="rId20" Type="http://schemas.openxmlformats.org/officeDocument/2006/relationships/customXml" Target="../ink/ink55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6.png"/><Relationship Id="rId11" Type="http://schemas.openxmlformats.org/officeDocument/2006/relationships/customXml" Target="../ink/ink546.xml"/><Relationship Id="rId5" Type="http://schemas.openxmlformats.org/officeDocument/2006/relationships/customXml" Target="../ink/ink543.xml"/><Relationship Id="rId15" Type="http://schemas.openxmlformats.org/officeDocument/2006/relationships/customXml" Target="../ink/ink548.xml"/><Relationship Id="rId23" Type="http://schemas.openxmlformats.org/officeDocument/2006/relationships/image" Target="../media/image523.png"/><Relationship Id="rId10" Type="http://schemas.openxmlformats.org/officeDocument/2006/relationships/image" Target="../media/image518.png"/><Relationship Id="rId19" Type="http://schemas.openxmlformats.org/officeDocument/2006/relationships/customXml" Target="../ink/ink550.xml"/><Relationship Id="rId4" Type="http://schemas.openxmlformats.org/officeDocument/2006/relationships/image" Target="../media/image515.png"/><Relationship Id="rId9" Type="http://schemas.openxmlformats.org/officeDocument/2006/relationships/customXml" Target="../ink/ink545.xml"/><Relationship Id="rId14" Type="http://schemas.openxmlformats.org/officeDocument/2006/relationships/image" Target="../media/image157.png"/><Relationship Id="rId22" Type="http://schemas.openxmlformats.org/officeDocument/2006/relationships/customXml" Target="../ink/ink55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1.png"/><Relationship Id="rId21" Type="http://schemas.openxmlformats.org/officeDocument/2006/relationships/customXml" Target="../ink/ink128.xml"/><Relationship Id="rId42" Type="http://schemas.openxmlformats.org/officeDocument/2006/relationships/image" Target="../media/image118.png"/><Relationship Id="rId47" Type="http://schemas.openxmlformats.org/officeDocument/2006/relationships/customXml" Target="../ink/ink142.xml"/><Relationship Id="rId63" Type="http://schemas.openxmlformats.org/officeDocument/2006/relationships/customXml" Target="../ink/ink150.xml"/><Relationship Id="rId68" Type="http://schemas.openxmlformats.org/officeDocument/2006/relationships/image" Target="../media/image131.png"/><Relationship Id="rId84" Type="http://schemas.openxmlformats.org/officeDocument/2006/relationships/image" Target="../media/image139.png"/><Relationship Id="rId89" Type="http://schemas.openxmlformats.org/officeDocument/2006/relationships/image" Target="../media/image142.png"/><Relationship Id="rId16" Type="http://schemas.openxmlformats.org/officeDocument/2006/relationships/customXml" Target="../ink/ink125.xml"/><Relationship Id="rId11" Type="http://schemas.openxmlformats.org/officeDocument/2006/relationships/customXml" Target="../ink/ink122.xml"/><Relationship Id="rId32" Type="http://schemas.openxmlformats.org/officeDocument/2006/relationships/customXml" Target="../ink/ink134.xml"/><Relationship Id="rId37" Type="http://schemas.openxmlformats.org/officeDocument/2006/relationships/customXml" Target="../ink/ink137.xml"/><Relationship Id="rId53" Type="http://schemas.openxmlformats.org/officeDocument/2006/relationships/customXml" Target="../ink/ink145.xml"/><Relationship Id="rId58" Type="http://schemas.openxmlformats.org/officeDocument/2006/relationships/image" Target="../media/image126.png"/><Relationship Id="rId74" Type="http://schemas.openxmlformats.org/officeDocument/2006/relationships/image" Target="../media/image134.png"/><Relationship Id="rId79" Type="http://schemas.openxmlformats.org/officeDocument/2006/relationships/customXml" Target="../ink/ink158.xml"/><Relationship Id="rId5" Type="http://schemas.openxmlformats.org/officeDocument/2006/relationships/customXml" Target="../ink/ink119.xml"/><Relationship Id="rId90" Type="http://schemas.openxmlformats.org/officeDocument/2006/relationships/customXml" Target="../ink/ink163.xml"/><Relationship Id="rId14" Type="http://schemas.openxmlformats.org/officeDocument/2006/relationships/image" Target="../media/image106.png"/><Relationship Id="rId22" Type="http://schemas.openxmlformats.org/officeDocument/2006/relationships/image" Target="../media/image109.png"/><Relationship Id="rId27" Type="http://schemas.openxmlformats.org/officeDocument/2006/relationships/customXml" Target="../ink/ink131.xml"/><Relationship Id="rId30" Type="http://schemas.openxmlformats.org/officeDocument/2006/relationships/customXml" Target="../ink/ink133.xml"/><Relationship Id="rId35" Type="http://schemas.openxmlformats.org/officeDocument/2006/relationships/customXml" Target="../ink/ink136.xml"/><Relationship Id="rId43" Type="http://schemas.openxmlformats.org/officeDocument/2006/relationships/customXml" Target="../ink/ink140.xml"/><Relationship Id="rId48" Type="http://schemas.openxmlformats.org/officeDocument/2006/relationships/image" Target="../media/image121.png"/><Relationship Id="rId56" Type="http://schemas.openxmlformats.org/officeDocument/2006/relationships/image" Target="../media/image125.png"/><Relationship Id="rId64" Type="http://schemas.openxmlformats.org/officeDocument/2006/relationships/image" Target="../media/image129.png"/><Relationship Id="rId69" Type="http://schemas.openxmlformats.org/officeDocument/2006/relationships/customXml" Target="../ink/ink153.xml"/><Relationship Id="rId77" Type="http://schemas.openxmlformats.org/officeDocument/2006/relationships/customXml" Target="../ink/ink157.xml"/><Relationship Id="rId8" Type="http://schemas.openxmlformats.org/officeDocument/2006/relationships/image" Target="../media/image48.png"/><Relationship Id="rId51" Type="http://schemas.openxmlformats.org/officeDocument/2006/relationships/customXml" Target="../ink/ink144.xml"/><Relationship Id="rId72" Type="http://schemas.openxmlformats.org/officeDocument/2006/relationships/image" Target="../media/image133.png"/><Relationship Id="rId80" Type="http://schemas.openxmlformats.org/officeDocument/2006/relationships/image" Target="../media/image137.png"/><Relationship Id="rId85" Type="http://schemas.openxmlformats.org/officeDocument/2006/relationships/image" Target="../media/image140.png"/><Relationship Id="rId3" Type="http://schemas.openxmlformats.org/officeDocument/2006/relationships/customXml" Target="../ink/ink118.xml"/><Relationship Id="rId12" Type="http://schemas.openxmlformats.org/officeDocument/2006/relationships/image" Target="../media/image105.png"/><Relationship Id="rId17" Type="http://schemas.openxmlformats.org/officeDocument/2006/relationships/image" Target="../media/image107.png"/><Relationship Id="rId25" Type="http://schemas.openxmlformats.org/officeDocument/2006/relationships/customXml" Target="../ink/ink130.xml"/><Relationship Id="rId33" Type="http://schemas.openxmlformats.org/officeDocument/2006/relationships/image" Target="../media/image114.png"/><Relationship Id="rId38" Type="http://schemas.openxmlformats.org/officeDocument/2006/relationships/image" Target="../media/image116.png"/><Relationship Id="rId46" Type="http://schemas.openxmlformats.org/officeDocument/2006/relationships/image" Target="../media/image120.png"/><Relationship Id="rId59" Type="http://schemas.openxmlformats.org/officeDocument/2006/relationships/customXml" Target="../ink/ink148.xml"/><Relationship Id="rId67" Type="http://schemas.openxmlformats.org/officeDocument/2006/relationships/customXml" Target="../ink/ink152.xml"/><Relationship Id="rId20" Type="http://schemas.openxmlformats.org/officeDocument/2006/relationships/image" Target="../media/image108.png"/><Relationship Id="rId41" Type="http://schemas.openxmlformats.org/officeDocument/2006/relationships/customXml" Target="../ink/ink139.xml"/><Relationship Id="rId54" Type="http://schemas.openxmlformats.org/officeDocument/2006/relationships/image" Target="../media/image124.png"/><Relationship Id="rId62" Type="http://schemas.openxmlformats.org/officeDocument/2006/relationships/image" Target="../media/image128.png"/><Relationship Id="rId70" Type="http://schemas.openxmlformats.org/officeDocument/2006/relationships/image" Target="../media/image132.png"/><Relationship Id="rId75" Type="http://schemas.openxmlformats.org/officeDocument/2006/relationships/customXml" Target="../ink/ink156.xml"/><Relationship Id="rId83" Type="http://schemas.openxmlformats.org/officeDocument/2006/relationships/customXml" Target="../ink/ink160.xml"/><Relationship Id="rId88" Type="http://schemas.openxmlformats.org/officeDocument/2006/relationships/customXml" Target="../ink/ink162.xml"/><Relationship Id="rId91" Type="http://schemas.openxmlformats.org/officeDocument/2006/relationships/image" Target="../media/image1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3.png"/><Relationship Id="rId15" Type="http://schemas.openxmlformats.org/officeDocument/2006/relationships/customXml" Target="../ink/ink124.xml"/><Relationship Id="rId23" Type="http://schemas.openxmlformats.org/officeDocument/2006/relationships/customXml" Target="../ink/ink129.xml"/><Relationship Id="rId28" Type="http://schemas.openxmlformats.org/officeDocument/2006/relationships/image" Target="../media/image112.png"/><Relationship Id="rId36" Type="http://schemas.openxmlformats.org/officeDocument/2006/relationships/image" Target="../media/image115.png"/><Relationship Id="rId49" Type="http://schemas.openxmlformats.org/officeDocument/2006/relationships/customXml" Target="../ink/ink143.xml"/><Relationship Id="rId57" Type="http://schemas.openxmlformats.org/officeDocument/2006/relationships/customXml" Target="../ink/ink147.xml"/><Relationship Id="rId10" Type="http://schemas.openxmlformats.org/officeDocument/2006/relationships/image" Target="../media/image104.png"/><Relationship Id="rId31" Type="http://schemas.openxmlformats.org/officeDocument/2006/relationships/image" Target="../media/image113.png"/><Relationship Id="rId44" Type="http://schemas.openxmlformats.org/officeDocument/2006/relationships/image" Target="../media/image119.png"/><Relationship Id="rId52" Type="http://schemas.openxmlformats.org/officeDocument/2006/relationships/image" Target="../media/image123.png"/><Relationship Id="rId60" Type="http://schemas.openxmlformats.org/officeDocument/2006/relationships/image" Target="../media/image127.png"/><Relationship Id="rId65" Type="http://schemas.openxmlformats.org/officeDocument/2006/relationships/customXml" Target="../ink/ink151.xml"/><Relationship Id="rId73" Type="http://schemas.openxmlformats.org/officeDocument/2006/relationships/customXml" Target="../ink/ink155.xml"/><Relationship Id="rId78" Type="http://schemas.openxmlformats.org/officeDocument/2006/relationships/image" Target="../media/image136.png"/><Relationship Id="rId81" Type="http://schemas.openxmlformats.org/officeDocument/2006/relationships/customXml" Target="../ink/ink159.xml"/><Relationship Id="rId86" Type="http://schemas.openxmlformats.org/officeDocument/2006/relationships/customXml" Target="../ink/ink161.xml"/><Relationship Id="rId4" Type="http://schemas.openxmlformats.org/officeDocument/2006/relationships/image" Target="../media/image102.png"/><Relationship Id="rId9" Type="http://schemas.openxmlformats.org/officeDocument/2006/relationships/customXml" Target="../ink/ink121.xml"/><Relationship Id="rId13" Type="http://schemas.openxmlformats.org/officeDocument/2006/relationships/customXml" Target="../ink/ink123.xml"/><Relationship Id="rId18" Type="http://schemas.openxmlformats.org/officeDocument/2006/relationships/customXml" Target="../ink/ink126.xml"/><Relationship Id="rId39" Type="http://schemas.openxmlformats.org/officeDocument/2006/relationships/customXml" Target="../ink/ink138.xml"/><Relationship Id="rId34" Type="http://schemas.openxmlformats.org/officeDocument/2006/relationships/customXml" Target="../ink/ink135.xml"/><Relationship Id="rId50" Type="http://schemas.openxmlformats.org/officeDocument/2006/relationships/image" Target="../media/image122.png"/><Relationship Id="rId55" Type="http://schemas.openxmlformats.org/officeDocument/2006/relationships/customXml" Target="../ink/ink146.xml"/><Relationship Id="rId76" Type="http://schemas.openxmlformats.org/officeDocument/2006/relationships/image" Target="../media/image135.png"/><Relationship Id="rId7" Type="http://schemas.openxmlformats.org/officeDocument/2006/relationships/customXml" Target="../ink/ink120.xml"/><Relationship Id="rId71" Type="http://schemas.openxmlformats.org/officeDocument/2006/relationships/customXml" Target="../ink/ink154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2.xml"/><Relationship Id="rId24" Type="http://schemas.openxmlformats.org/officeDocument/2006/relationships/image" Target="../media/image110.png"/><Relationship Id="rId40" Type="http://schemas.openxmlformats.org/officeDocument/2006/relationships/image" Target="../media/image117.png"/><Relationship Id="rId45" Type="http://schemas.openxmlformats.org/officeDocument/2006/relationships/customXml" Target="../ink/ink141.xml"/><Relationship Id="rId66" Type="http://schemas.openxmlformats.org/officeDocument/2006/relationships/image" Target="../media/image130.png"/><Relationship Id="rId87" Type="http://schemas.openxmlformats.org/officeDocument/2006/relationships/image" Target="../media/image141.png"/><Relationship Id="rId61" Type="http://schemas.openxmlformats.org/officeDocument/2006/relationships/customXml" Target="../ink/ink149.xml"/><Relationship Id="rId82" Type="http://schemas.openxmlformats.org/officeDocument/2006/relationships/image" Target="../media/image138.png"/><Relationship Id="rId19" Type="http://schemas.openxmlformats.org/officeDocument/2006/relationships/customXml" Target="../ink/ink127.xml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5.xml"/><Relationship Id="rId21" Type="http://schemas.openxmlformats.org/officeDocument/2006/relationships/customXml" Target="../ink/ink562.xml"/><Relationship Id="rId42" Type="http://schemas.openxmlformats.org/officeDocument/2006/relationships/customXml" Target="../ink/ink573.xml"/><Relationship Id="rId47" Type="http://schemas.openxmlformats.org/officeDocument/2006/relationships/image" Target="../media/image538.png"/><Relationship Id="rId63" Type="http://schemas.openxmlformats.org/officeDocument/2006/relationships/image" Target="../media/image546.png"/><Relationship Id="rId68" Type="http://schemas.openxmlformats.org/officeDocument/2006/relationships/customXml" Target="../ink/ink586.xml"/><Relationship Id="rId84" Type="http://schemas.openxmlformats.org/officeDocument/2006/relationships/customXml" Target="../ink/ink594.xml"/><Relationship Id="rId89" Type="http://schemas.openxmlformats.org/officeDocument/2006/relationships/customXml" Target="../ink/ink597.xml"/><Relationship Id="rId16" Type="http://schemas.openxmlformats.org/officeDocument/2006/relationships/image" Target="../media/image524.png"/><Relationship Id="rId107" Type="http://schemas.openxmlformats.org/officeDocument/2006/relationships/image" Target="../media/image567.png"/><Relationship Id="rId11" Type="http://schemas.openxmlformats.org/officeDocument/2006/relationships/customXml" Target="../ink/ink557.xml"/><Relationship Id="rId32" Type="http://schemas.openxmlformats.org/officeDocument/2006/relationships/customXml" Target="../ink/ink568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581.xml"/><Relationship Id="rId74" Type="http://schemas.openxmlformats.org/officeDocument/2006/relationships/customXml" Target="../ink/ink589.xml"/><Relationship Id="rId79" Type="http://schemas.openxmlformats.org/officeDocument/2006/relationships/image" Target="../media/image554.png"/><Relationship Id="rId102" Type="http://schemas.openxmlformats.org/officeDocument/2006/relationships/image" Target="../media/image565.png"/><Relationship Id="rId5" Type="http://schemas.openxmlformats.org/officeDocument/2006/relationships/customXml" Target="../ink/ink554.xml"/><Relationship Id="rId90" Type="http://schemas.openxmlformats.org/officeDocument/2006/relationships/image" Target="../media/image559.png"/><Relationship Id="rId95" Type="http://schemas.openxmlformats.org/officeDocument/2006/relationships/customXml" Target="../ink/ink600.xml"/><Relationship Id="rId22" Type="http://schemas.openxmlformats.org/officeDocument/2006/relationships/image" Target="../media/image526.png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576.xml"/><Relationship Id="rId64" Type="http://schemas.openxmlformats.org/officeDocument/2006/relationships/customXml" Target="../ink/ink584.xml"/><Relationship Id="rId69" Type="http://schemas.openxmlformats.org/officeDocument/2006/relationships/image" Target="../media/image549.png"/><Relationship Id="rId80" Type="http://schemas.openxmlformats.org/officeDocument/2006/relationships/customXml" Target="../ink/ink592.xml"/><Relationship Id="rId85" Type="http://schemas.openxmlformats.org/officeDocument/2006/relationships/image" Target="../media/image557.png"/><Relationship Id="rId12" Type="http://schemas.openxmlformats.org/officeDocument/2006/relationships/image" Target="../media/image513.png"/><Relationship Id="rId17" Type="http://schemas.openxmlformats.org/officeDocument/2006/relationships/customXml" Target="../ink/ink560.xml"/><Relationship Id="rId33" Type="http://schemas.openxmlformats.org/officeDocument/2006/relationships/image" Target="../media/image531.png"/><Relationship Id="rId38" Type="http://schemas.openxmlformats.org/officeDocument/2006/relationships/customXml" Target="../ink/ink571.xml"/><Relationship Id="rId59" Type="http://schemas.openxmlformats.org/officeDocument/2006/relationships/image" Target="../media/image544.png"/><Relationship Id="rId103" Type="http://schemas.openxmlformats.org/officeDocument/2006/relationships/customXml" Target="../ink/ink604.xml"/><Relationship Id="rId20" Type="http://schemas.openxmlformats.org/officeDocument/2006/relationships/image" Target="../media/image525.png"/><Relationship Id="rId41" Type="http://schemas.openxmlformats.org/officeDocument/2006/relationships/image" Target="../media/image535.png"/><Relationship Id="rId54" Type="http://schemas.openxmlformats.org/officeDocument/2006/relationships/customXml" Target="../ink/ink579.xml"/><Relationship Id="rId62" Type="http://schemas.openxmlformats.org/officeDocument/2006/relationships/customXml" Target="../ink/ink583.xml"/><Relationship Id="rId70" Type="http://schemas.openxmlformats.org/officeDocument/2006/relationships/customXml" Target="../ink/ink587.xml"/><Relationship Id="rId75" Type="http://schemas.openxmlformats.org/officeDocument/2006/relationships/image" Target="../media/image552.png"/><Relationship Id="rId83" Type="http://schemas.openxmlformats.org/officeDocument/2006/relationships/image" Target="../media/image556.png"/><Relationship Id="rId88" Type="http://schemas.openxmlformats.org/officeDocument/2006/relationships/customXml" Target="../ink/ink596.xml"/><Relationship Id="rId91" Type="http://schemas.openxmlformats.org/officeDocument/2006/relationships/customXml" Target="../ink/ink598.xml"/><Relationship Id="rId96" Type="http://schemas.openxmlformats.org/officeDocument/2006/relationships/image" Target="../media/image56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0.png"/><Relationship Id="rId15" Type="http://schemas.openxmlformats.org/officeDocument/2006/relationships/customXml" Target="../ink/ink559.xml"/><Relationship Id="rId23" Type="http://schemas.openxmlformats.org/officeDocument/2006/relationships/customXml" Target="../ink/ink563.xml"/><Relationship Id="rId28" Type="http://schemas.openxmlformats.org/officeDocument/2006/relationships/customXml" Target="../ink/ink566.xml"/><Relationship Id="rId36" Type="http://schemas.openxmlformats.org/officeDocument/2006/relationships/customXml" Target="../ink/ink570.xml"/><Relationship Id="rId49" Type="http://schemas.openxmlformats.org/officeDocument/2006/relationships/image" Target="../media/image539.png"/><Relationship Id="rId57" Type="http://schemas.openxmlformats.org/officeDocument/2006/relationships/image" Target="../media/image543.png"/><Relationship Id="rId106" Type="http://schemas.openxmlformats.org/officeDocument/2006/relationships/customXml" Target="../ink/ink606.xml"/><Relationship Id="rId10" Type="http://schemas.openxmlformats.org/officeDocument/2006/relationships/image" Target="../media/image491.png"/><Relationship Id="rId31" Type="http://schemas.openxmlformats.org/officeDocument/2006/relationships/image" Target="../media/image530.png"/><Relationship Id="rId44" Type="http://schemas.openxmlformats.org/officeDocument/2006/relationships/customXml" Target="../ink/ink574.xml"/><Relationship Id="rId52" Type="http://schemas.openxmlformats.org/officeDocument/2006/relationships/customXml" Target="../ink/ink578.xml"/><Relationship Id="rId60" Type="http://schemas.openxmlformats.org/officeDocument/2006/relationships/customXml" Target="../ink/ink582.xml"/><Relationship Id="rId65" Type="http://schemas.openxmlformats.org/officeDocument/2006/relationships/image" Target="../media/image547.png"/><Relationship Id="rId73" Type="http://schemas.openxmlformats.org/officeDocument/2006/relationships/image" Target="../media/image551.png"/><Relationship Id="rId78" Type="http://schemas.openxmlformats.org/officeDocument/2006/relationships/customXml" Target="../ink/ink591.xml"/><Relationship Id="rId81" Type="http://schemas.openxmlformats.org/officeDocument/2006/relationships/image" Target="../media/image555.png"/><Relationship Id="rId86" Type="http://schemas.openxmlformats.org/officeDocument/2006/relationships/customXml" Target="../ink/ink595.xml"/><Relationship Id="rId94" Type="http://schemas.openxmlformats.org/officeDocument/2006/relationships/image" Target="../media/image561.png"/><Relationship Id="rId99" Type="http://schemas.openxmlformats.org/officeDocument/2006/relationships/customXml" Target="../ink/ink602.xml"/><Relationship Id="rId101" Type="http://schemas.openxmlformats.org/officeDocument/2006/relationships/customXml" Target="../ink/ink603.xml"/><Relationship Id="rId4" Type="http://schemas.openxmlformats.org/officeDocument/2006/relationships/image" Target="../media/image452.png"/><Relationship Id="rId9" Type="http://schemas.openxmlformats.org/officeDocument/2006/relationships/customXml" Target="../ink/ink556.xml"/><Relationship Id="rId13" Type="http://schemas.openxmlformats.org/officeDocument/2006/relationships/customXml" Target="../ink/ink558.xml"/><Relationship Id="rId18" Type="http://schemas.openxmlformats.org/officeDocument/2006/relationships/image" Target="../media/image439.png"/><Relationship Id="rId39" Type="http://schemas.openxmlformats.org/officeDocument/2006/relationships/image" Target="../media/image534.png"/><Relationship Id="rId34" Type="http://schemas.openxmlformats.org/officeDocument/2006/relationships/customXml" Target="../ink/ink569.xml"/><Relationship Id="rId50" Type="http://schemas.openxmlformats.org/officeDocument/2006/relationships/customXml" Target="../ink/ink577.xml"/><Relationship Id="rId55" Type="http://schemas.openxmlformats.org/officeDocument/2006/relationships/image" Target="../media/image542.png"/><Relationship Id="rId76" Type="http://schemas.openxmlformats.org/officeDocument/2006/relationships/customXml" Target="../ink/ink590.xml"/><Relationship Id="rId97" Type="http://schemas.openxmlformats.org/officeDocument/2006/relationships/customXml" Target="../ink/ink601.xml"/><Relationship Id="rId104" Type="http://schemas.openxmlformats.org/officeDocument/2006/relationships/image" Target="../media/image566.png"/><Relationship Id="rId7" Type="http://schemas.openxmlformats.org/officeDocument/2006/relationships/customXml" Target="../ink/ink555.xml"/><Relationship Id="rId71" Type="http://schemas.openxmlformats.org/officeDocument/2006/relationships/image" Target="../media/image550.png"/><Relationship Id="rId92" Type="http://schemas.openxmlformats.org/officeDocument/2006/relationships/image" Target="../media/image560.png"/><Relationship Id="rId2" Type="http://schemas.openxmlformats.org/officeDocument/2006/relationships/image" Target="../media/image451.png"/><Relationship Id="rId29" Type="http://schemas.openxmlformats.org/officeDocument/2006/relationships/image" Target="../media/image529.png"/><Relationship Id="rId24" Type="http://schemas.openxmlformats.org/officeDocument/2006/relationships/image" Target="../media/image527.png"/><Relationship Id="rId40" Type="http://schemas.openxmlformats.org/officeDocument/2006/relationships/customXml" Target="../ink/ink572.xml"/><Relationship Id="rId45" Type="http://schemas.openxmlformats.org/officeDocument/2006/relationships/image" Target="../media/image537.png"/><Relationship Id="rId66" Type="http://schemas.openxmlformats.org/officeDocument/2006/relationships/customXml" Target="../ink/ink585.xml"/><Relationship Id="rId87" Type="http://schemas.openxmlformats.org/officeDocument/2006/relationships/image" Target="../media/image558.png"/><Relationship Id="rId61" Type="http://schemas.openxmlformats.org/officeDocument/2006/relationships/image" Target="../media/image545.png"/><Relationship Id="rId82" Type="http://schemas.openxmlformats.org/officeDocument/2006/relationships/customXml" Target="../ink/ink593.xml"/><Relationship Id="rId19" Type="http://schemas.openxmlformats.org/officeDocument/2006/relationships/customXml" Target="../ink/ink561.xml"/><Relationship Id="rId14" Type="http://schemas.openxmlformats.org/officeDocument/2006/relationships/image" Target="../media/image514.png"/><Relationship Id="rId30" Type="http://schemas.openxmlformats.org/officeDocument/2006/relationships/customXml" Target="../ink/ink567.xml"/><Relationship Id="rId35" Type="http://schemas.openxmlformats.org/officeDocument/2006/relationships/image" Target="../media/image532.png"/><Relationship Id="rId56" Type="http://schemas.openxmlformats.org/officeDocument/2006/relationships/customXml" Target="../ink/ink580.xml"/><Relationship Id="rId77" Type="http://schemas.openxmlformats.org/officeDocument/2006/relationships/image" Target="../media/image553.png"/><Relationship Id="rId100" Type="http://schemas.openxmlformats.org/officeDocument/2006/relationships/image" Target="../media/image564.png"/><Relationship Id="rId105" Type="http://schemas.openxmlformats.org/officeDocument/2006/relationships/customXml" Target="../ink/ink605.xml"/><Relationship Id="rId8" Type="http://schemas.openxmlformats.org/officeDocument/2006/relationships/image" Target="../media/image490.png"/><Relationship Id="rId51" Type="http://schemas.openxmlformats.org/officeDocument/2006/relationships/image" Target="../media/image540.png"/><Relationship Id="rId72" Type="http://schemas.openxmlformats.org/officeDocument/2006/relationships/customXml" Target="../ink/ink588.xml"/><Relationship Id="rId93" Type="http://schemas.openxmlformats.org/officeDocument/2006/relationships/customXml" Target="../ink/ink599.xml"/><Relationship Id="rId98" Type="http://schemas.openxmlformats.org/officeDocument/2006/relationships/image" Target="../media/image563.png"/><Relationship Id="rId3" Type="http://schemas.openxmlformats.org/officeDocument/2006/relationships/customXml" Target="../ink/ink553.xml"/><Relationship Id="rId25" Type="http://schemas.openxmlformats.org/officeDocument/2006/relationships/customXml" Target="../ink/ink564.xml"/><Relationship Id="rId46" Type="http://schemas.openxmlformats.org/officeDocument/2006/relationships/customXml" Target="../ink/ink575.xml"/><Relationship Id="rId67" Type="http://schemas.openxmlformats.org/officeDocument/2006/relationships/image" Target="../media/image5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0.xml"/><Relationship Id="rId13" Type="http://schemas.openxmlformats.org/officeDocument/2006/relationships/image" Target="../media/image573.png"/><Relationship Id="rId3" Type="http://schemas.openxmlformats.org/officeDocument/2006/relationships/image" Target="../media/image568.png"/><Relationship Id="rId7" Type="http://schemas.openxmlformats.org/officeDocument/2006/relationships/image" Target="../media/image570.png"/><Relationship Id="rId12" Type="http://schemas.openxmlformats.org/officeDocument/2006/relationships/customXml" Target="../ink/ink612.xml"/><Relationship Id="rId17" Type="http://schemas.openxmlformats.org/officeDocument/2006/relationships/image" Target="../media/image426.png"/><Relationship Id="rId2" Type="http://schemas.openxmlformats.org/officeDocument/2006/relationships/customXml" Target="../ink/ink607.xml"/><Relationship Id="rId16" Type="http://schemas.openxmlformats.org/officeDocument/2006/relationships/customXml" Target="../ink/ink61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609.xml"/><Relationship Id="rId11" Type="http://schemas.openxmlformats.org/officeDocument/2006/relationships/image" Target="../media/image572.png"/><Relationship Id="rId5" Type="http://schemas.openxmlformats.org/officeDocument/2006/relationships/image" Target="../media/image569.png"/><Relationship Id="rId15" Type="http://schemas.openxmlformats.org/officeDocument/2006/relationships/image" Target="../media/image574.png"/><Relationship Id="rId10" Type="http://schemas.openxmlformats.org/officeDocument/2006/relationships/customXml" Target="../ink/ink611.xml"/><Relationship Id="rId4" Type="http://schemas.openxmlformats.org/officeDocument/2006/relationships/customXml" Target="../ink/ink608.xml"/><Relationship Id="rId9" Type="http://schemas.openxmlformats.org/officeDocument/2006/relationships/image" Target="../media/image571.png"/><Relationship Id="rId14" Type="http://schemas.openxmlformats.org/officeDocument/2006/relationships/customXml" Target="../ink/ink6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9.xml"/><Relationship Id="rId18" Type="http://schemas.openxmlformats.org/officeDocument/2006/relationships/image" Target="../media/image149.png"/><Relationship Id="rId26" Type="http://schemas.openxmlformats.org/officeDocument/2006/relationships/image" Target="../media/image153.png"/><Relationship Id="rId3" Type="http://schemas.openxmlformats.org/officeDocument/2006/relationships/customXml" Target="../ink/ink164.xml"/><Relationship Id="rId21" Type="http://schemas.openxmlformats.org/officeDocument/2006/relationships/customXml" Target="../ink/ink173.xml"/><Relationship Id="rId34" Type="http://schemas.openxmlformats.org/officeDocument/2006/relationships/image" Target="../media/image157.png"/><Relationship Id="rId7" Type="http://schemas.openxmlformats.org/officeDocument/2006/relationships/customXml" Target="../ink/ink166.xml"/><Relationship Id="rId12" Type="http://schemas.openxmlformats.org/officeDocument/2006/relationships/image" Target="../media/image146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33" Type="http://schemas.openxmlformats.org/officeDocument/2006/relationships/customXml" Target="../ink/ink179.xml"/><Relationship Id="rId2" Type="http://schemas.openxmlformats.org/officeDocument/2006/relationships/image" Target="../media/image144.png"/><Relationship Id="rId16" Type="http://schemas.openxmlformats.org/officeDocument/2006/relationships/image" Target="../media/image148.png"/><Relationship Id="rId20" Type="http://schemas.openxmlformats.org/officeDocument/2006/relationships/image" Target="../media/image150.png"/><Relationship Id="rId29" Type="http://schemas.openxmlformats.org/officeDocument/2006/relationships/customXml" Target="../ink/ink1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30.png"/><Relationship Id="rId11" Type="http://schemas.openxmlformats.org/officeDocument/2006/relationships/customXml" Target="../ink/ink168.xml"/><Relationship Id="rId24" Type="http://schemas.openxmlformats.org/officeDocument/2006/relationships/image" Target="../media/image152.png"/><Relationship Id="rId32" Type="http://schemas.openxmlformats.org/officeDocument/2006/relationships/image" Target="../media/image156.png"/><Relationship Id="rId5" Type="http://schemas.openxmlformats.org/officeDocument/2006/relationships/customXml" Target="../ink/ink165.xml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154.png"/><Relationship Id="rId36" Type="http://schemas.openxmlformats.org/officeDocument/2006/relationships/image" Target="../media/image158.png"/><Relationship Id="rId10" Type="http://schemas.openxmlformats.org/officeDocument/2006/relationships/image" Target="../media/image145.png"/><Relationship Id="rId19" Type="http://schemas.openxmlformats.org/officeDocument/2006/relationships/customXml" Target="../ink/ink172.xml"/><Relationship Id="rId31" Type="http://schemas.openxmlformats.org/officeDocument/2006/relationships/customXml" Target="../ink/ink178.xml"/><Relationship Id="rId4" Type="http://schemas.openxmlformats.org/officeDocument/2006/relationships/image" Target="../media/image1420.png"/><Relationship Id="rId9" Type="http://schemas.openxmlformats.org/officeDocument/2006/relationships/customXml" Target="../ink/ink167.xml"/><Relationship Id="rId14" Type="http://schemas.openxmlformats.org/officeDocument/2006/relationships/image" Target="../media/image147.png"/><Relationship Id="rId22" Type="http://schemas.openxmlformats.org/officeDocument/2006/relationships/image" Target="../media/image151.png"/><Relationship Id="rId27" Type="http://schemas.openxmlformats.org/officeDocument/2006/relationships/customXml" Target="../ink/ink176.xml"/><Relationship Id="rId30" Type="http://schemas.openxmlformats.org/officeDocument/2006/relationships/image" Target="../media/image155.png"/><Relationship Id="rId35" Type="http://schemas.openxmlformats.org/officeDocument/2006/relationships/customXml" Target="../ink/ink180.xml"/><Relationship Id="rId8" Type="http://schemas.openxmlformats.org/officeDocument/2006/relationships/image" Target="../media/image144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6.png"/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2.png"/><Relationship Id="rId18" Type="http://schemas.openxmlformats.org/officeDocument/2006/relationships/customXml" Target="../ink/ink623.xml"/><Relationship Id="rId26" Type="http://schemas.openxmlformats.org/officeDocument/2006/relationships/customXml" Target="../ink/ink627.xml"/><Relationship Id="rId39" Type="http://schemas.openxmlformats.org/officeDocument/2006/relationships/image" Target="../media/image595.png"/><Relationship Id="rId21" Type="http://schemas.openxmlformats.org/officeDocument/2006/relationships/image" Target="../media/image586.png"/><Relationship Id="rId34" Type="http://schemas.openxmlformats.org/officeDocument/2006/relationships/customXml" Target="../ink/ink631.xml"/><Relationship Id="rId42" Type="http://schemas.openxmlformats.org/officeDocument/2006/relationships/customXml" Target="../ink/ink635.xml"/><Relationship Id="rId7" Type="http://schemas.openxmlformats.org/officeDocument/2006/relationships/image" Target="../media/image579.png"/><Relationship Id="rId2" Type="http://schemas.openxmlformats.org/officeDocument/2006/relationships/customXml" Target="../ink/ink615.xml"/><Relationship Id="rId16" Type="http://schemas.openxmlformats.org/officeDocument/2006/relationships/customXml" Target="../ink/ink622.xml"/><Relationship Id="rId29" Type="http://schemas.openxmlformats.org/officeDocument/2006/relationships/image" Target="../media/image590.png"/><Relationship Id="rId1" Type="http://schemas.openxmlformats.org/officeDocument/2006/relationships/slideLayout" Target="../slideLayouts/slideLayout26.xml"/><Relationship Id="rId6" Type="http://schemas.openxmlformats.org/officeDocument/2006/relationships/customXml" Target="../ink/ink617.xml"/><Relationship Id="rId11" Type="http://schemas.openxmlformats.org/officeDocument/2006/relationships/image" Target="../media/image581.png"/><Relationship Id="rId24" Type="http://schemas.openxmlformats.org/officeDocument/2006/relationships/customXml" Target="../ink/ink626.xml"/><Relationship Id="rId32" Type="http://schemas.openxmlformats.org/officeDocument/2006/relationships/customXml" Target="../ink/ink630.xml"/><Relationship Id="rId37" Type="http://schemas.openxmlformats.org/officeDocument/2006/relationships/image" Target="../media/image594.png"/><Relationship Id="rId40" Type="http://schemas.openxmlformats.org/officeDocument/2006/relationships/customXml" Target="../ink/ink634.xml"/><Relationship Id="rId45" Type="http://schemas.openxmlformats.org/officeDocument/2006/relationships/image" Target="../media/image598.png"/><Relationship Id="rId5" Type="http://schemas.openxmlformats.org/officeDocument/2006/relationships/image" Target="../media/image578.png"/><Relationship Id="rId15" Type="http://schemas.openxmlformats.org/officeDocument/2006/relationships/image" Target="../media/image583.png"/><Relationship Id="rId23" Type="http://schemas.openxmlformats.org/officeDocument/2006/relationships/image" Target="../media/image587.png"/><Relationship Id="rId28" Type="http://schemas.openxmlformats.org/officeDocument/2006/relationships/customXml" Target="../ink/ink628.xml"/><Relationship Id="rId36" Type="http://schemas.openxmlformats.org/officeDocument/2006/relationships/customXml" Target="../ink/ink632.xml"/><Relationship Id="rId10" Type="http://schemas.openxmlformats.org/officeDocument/2006/relationships/customXml" Target="../ink/ink619.xml"/><Relationship Id="rId19" Type="http://schemas.openxmlformats.org/officeDocument/2006/relationships/image" Target="../media/image585.png"/><Relationship Id="rId31" Type="http://schemas.openxmlformats.org/officeDocument/2006/relationships/image" Target="../media/image591.png"/><Relationship Id="rId44" Type="http://schemas.openxmlformats.org/officeDocument/2006/relationships/customXml" Target="../ink/ink636.xml"/><Relationship Id="rId4" Type="http://schemas.openxmlformats.org/officeDocument/2006/relationships/customXml" Target="../ink/ink616.xml"/><Relationship Id="rId9" Type="http://schemas.openxmlformats.org/officeDocument/2006/relationships/image" Target="../media/image580.png"/><Relationship Id="rId14" Type="http://schemas.openxmlformats.org/officeDocument/2006/relationships/customXml" Target="../ink/ink621.xml"/><Relationship Id="rId22" Type="http://schemas.openxmlformats.org/officeDocument/2006/relationships/customXml" Target="../ink/ink625.xml"/><Relationship Id="rId27" Type="http://schemas.openxmlformats.org/officeDocument/2006/relationships/image" Target="../media/image589.png"/><Relationship Id="rId30" Type="http://schemas.openxmlformats.org/officeDocument/2006/relationships/customXml" Target="../ink/ink629.xml"/><Relationship Id="rId35" Type="http://schemas.openxmlformats.org/officeDocument/2006/relationships/image" Target="../media/image593.png"/><Relationship Id="rId43" Type="http://schemas.openxmlformats.org/officeDocument/2006/relationships/image" Target="../media/image597.png"/><Relationship Id="rId8" Type="http://schemas.openxmlformats.org/officeDocument/2006/relationships/customXml" Target="../ink/ink618.xml"/><Relationship Id="rId3" Type="http://schemas.openxmlformats.org/officeDocument/2006/relationships/image" Target="../media/image577.png"/><Relationship Id="rId12" Type="http://schemas.openxmlformats.org/officeDocument/2006/relationships/customXml" Target="../ink/ink620.xml"/><Relationship Id="rId17" Type="http://schemas.openxmlformats.org/officeDocument/2006/relationships/image" Target="../media/image584.png"/><Relationship Id="rId25" Type="http://schemas.openxmlformats.org/officeDocument/2006/relationships/image" Target="../media/image588.png"/><Relationship Id="rId33" Type="http://schemas.openxmlformats.org/officeDocument/2006/relationships/image" Target="../media/image592.png"/><Relationship Id="rId38" Type="http://schemas.openxmlformats.org/officeDocument/2006/relationships/customXml" Target="../ink/ink633.xml"/><Relationship Id="rId20" Type="http://schemas.openxmlformats.org/officeDocument/2006/relationships/customXml" Target="../ink/ink624.xml"/><Relationship Id="rId41" Type="http://schemas.openxmlformats.org/officeDocument/2006/relationships/image" Target="../media/image59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9.png"/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6.xml"/><Relationship Id="rId18" Type="http://schemas.openxmlformats.org/officeDocument/2006/relationships/image" Target="../media/image1560.png"/><Relationship Id="rId26" Type="http://schemas.openxmlformats.org/officeDocument/2006/relationships/image" Target="../media/image160.png"/><Relationship Id="rId39" Type="http://schemas.openxmlformats.org/officeDocument/2006/relationships/customXml" Target="../ink/ink199.xml"/><Relationship Id="rId21" Type="http://schemas.openxmlformats.org/officeDocument/2006/relationships/customXml" Target="../ink/ink190.xml"/><Relationship Id="rId34" Type="http://schemas.openxmlformats.org/officeDocument/2006/relationships/image" Target="../media/image164.png"/><Relationship Id="rId42" Type="http://schemas.openxmlformats.org/officeDocument/2006/relationships/image" Target="../media/image168.png"/><Relationship Id="rId7" Type="http://schemas.openxmlformats.org/officeDocument/2006/relationships/customXml" Target="../ink/ink183.xml"/><Relationship Id="rId2" Type="http://schemas.openxmlformats.org/officeDocument/2006/relationships/image" Target="../media/image159.png"/><Relationship Id="rId16" Type="http://schemas.openxmlformats.org/officeDocument/2006/relationships/image" Target="../media/image1550.png"/><Relationship Id="rId29" Type="http://schemas.openxmlformats.org/officeDocument/2006/relationships/customXml" Target="../ink/ink19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00.png"/><Relationship Id="rId11" Type="http://schemas.openxmlformats.org/officeDocument/2006/relationships/customXml" Target="../ink/ink185.xml"/><Relationship Id="rId24" Type="http://schemas.openxmlformats.org/officeDocument/2006/relationships/image" Target="../media/image1590.png"/><Relationship Id="rId32" Type="http://schemas.openxmlformats.org/officeDocument/2006/relationships/image" Target="../media/image163.png"/><Relationship Id="rId37" Type="http://schemas.openxmlformats.org/officeDocument/2006/relationships/customXml" Target="../ink/ink198.xml"/><Relationship Id="rId40" Type="http://schemas.openxmlformats.org/officeDocument/2006/relationships/image" Target="../media/image167.png"/><Relationship Id="rId45" Type="http://schemas.openxmlformats.org/officeDocument/2006/relationships/customXml" Target="../ink/ink202.xml"/><Relationship Id="rId5" Type="http://schemas.openxmlformats.org/officeDocument/2006/relationships/customXml" Target="../ink/ink182.xml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161.png"/><Relationship Id="rId36" Type="http://schemas.openxmlformats.org/officeDocument/2006/relationships/image" Target="../media/image165.png"/><Relationship Id="rId10" Type="http://schemas.openxmlformats.org/officeDocument/2006/relationships/image" Target="../media/image1520.png"/><Relationship Id="rId19" Type="http://schemas.openxmlformats.org/officeDocument/2006/relationships/customXml" Target="../ink/ink189.xml"/><Relationship Id="rId31" Type="http://schemas.openxmlformats.org/officeDocument/2006/relationships/customXml" Target="../ink/ink195.xml"/><Relationship Id="rId44" Type="http://schemas.openxmlformats.org/officeDocument/2006/relationships/image" Target="../media/image169.png"/><Relationship Id="rId4" Type="http://schemas.openxmlformats.org/officeDocument/2006/relationships/image" Target="../media/image1490.png"/><Relationship Id="rId9" Type="http://schemas.openxmlformats.org/officeDocument/2006/relationships/customXml" Target="../ink/ink184.xml"/><Relationship Id="rId14" Type="http://schemas.openxmlformats.org/officeDocument/2006/relationships/image" Target="../media/image1540.png"/><Relationship Id="rId22" Type="http://schemas.openxmlformats.org/officeDocument/2006/relationships/image" Target="../media/image1580.png"/><Relationship Id="rId27" Type="http://schemas.openxmlformats.org/officeDocument/2006/relationships/customXml" Target="../ink/ink193.xml"/><Relationship Id="rId30" Type="http://schemas.openxmlformats.org/officeDocument/2006/relationships/image" Target="../media/image162.png"/><Relationship Id="rId35" Type="http://schemas.openxmlformats.org/officeDocument/2006/relationships/customXml" Target="../ink/ink197.xml"/><Relationship Id="rId43" Type="http://schemas.openxmlformats.org/officeDocument/2006/relationships/customXml" Target="../ink/ink201.xml"/><Relationship Id="rId8" Type="http://schemas.openxmlformats.org/officeDocument/2006/relationships/image" Target="../media/image1510.png"/><Relationship Id="rId3" Type="http://schemas.openxmlformats.org/officeDocument/2006/relationships/customXml" Target="../ink/ink181.xml"/><Relationship Id="rId12" Type="http://schemas.openxmlformats.org/officeDocument/2006/relationships/image" Target="../media/image1530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33" Type="http://schemas.openxmlformats.org/officeDocument/2006/relationships/customXml" Target="../ink/ink196.xml"/><Relationship Id="rId38" Type="http://schemas.openxmlformats.org/officeDocument/2006/relationships/image" Target="../media/image166.png"/><Relationship Id="rId46" Type="http://schemas.openxmlformats.org/officeDocument/2006/relationships/image" Target="../media/image170.png"/><Relationship Id="rId20" Type="http://schemas.openxmlformats.org/officeDocument/2006/relationships/image" Target="../media/image1570.png"/><Relationship Id="rId41" Type="http://schemas.openxmlformats.org/officeDocument/2006/relationships/customXml" Target="../ink/ink20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2.png"/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3.png"/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4.png"/><Relationship Id="rId1" Type="http://schemas.openxmlformats.org/officeDocument/2006/relationships/slideLayout" Target="../slideLayouts/slideLayout3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5.png"/><Relationship Id="rId1" Type="http://schemas.openxmlformats.org/officeDocument/2006/relationships/slideLayout" Target="../slideLayouts/slideLayout3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6.png"/><Relationship Id="rId1" Type="http://schemas.openxmlformats.org/officeDocument/2006/relationships/slideLayout" Target="../slideLayouts/slideLayout3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customXml" Target="../ink/ink211.xml"/><Relationship Id="rId26" Type="http://schemas.openxmlformats.org/officeDocument/2006/relationships/image" Target="../media/image183.png"/><Relationship Id="rId21" Type="http://schemas.openxmlformats.org/officeDocument/2006/relationships/customXml" Target="../ink/ink212.xml"/><Relationship Id="rId34" Type="http://schemas.openxmlformats.org/officeDocument/2006/relationships/customXml" Target="../ink/ink219.xml"/><Relationship Id="rId7" Type="http://schemas.openxmlformats.org/officeDocument/2006/relationships/image" Target="../media/image173.png"/><Relationship Id="rId12" Type="http://schemas.openxmlformats.org/officeDocument/2006/relationships/customXml" Target="../ink/ink208.xml"/><Relationship Id="rId17" Type="http://schemas.openxmlformats.org/officeDocument/2006/relationships/image" Target="../media/image178.png"/><Relationship Id="rId25" Type="http://schemas.openxmlformats.org/officeDocument/2006/relationships/customXml" Target="../ink/ink214.xml"/><Relationship Id="rId33" Type="http://schemas.openxmlformats.org/officeDocument/2006/relationships/image" Target="../media/image185.png"/><Relationship Id="rId2" Type="http://schemas.openxmlformats.org/officeDocument/2006/relationships/customXml" Target="../ink/ink203.xml"/><Relationship Id="rId16" Type="http://schemas.openxmlformats.org/officeDocument/2006/relationships/customXml" Target="../ink/ink210.xml"/><Relationship Id="rId20" Type="http://schemas.openxmlformats.org/officeDocument/2006/relationships/image" Target="../media/image180.png"/><Relationship Id="rId29" Type="http://schemas.openxmlformats.org/officeDocument/2006/relationships/customXml" Target="../ink/ink216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05.xml"/><Relationship Id="rId11" Type="http://schemas.openxmlformats.org/officeDocument/2006/relationships/image" Target="../media/image175.png"/><Relationship Id="rId24" Type="http://schemas.openxmlformats.org/officeDocument/2006/relationships/image" Target="../media/image182.png"/><Relationship Id="rId32" Type="http://schemas.openxmlformats.org/officeDocument/2006/relationships/customXml" Target="../ink/ink218.xml"/><Relationship Id="rId37" Type="http://schemas.openxmlformats.org/officeDocument/2006/relationships/image" Target="../media/image187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23" Type="http://schemas.openxmlformats.org/officeDocument/2006/relationships/customXml" Target="../ink/ink213.xml"/><Relationship Id="rId28" Type="http://schemas.openxmlformats.org/officeDocument/2006/relationships/image" Target="../media/image184.png"/><Relationship Id="rId36" Type="http://schemas.openxmlformats.org/officeDocument/2006/relationships/customXml" Target="../ink/ink220.xml"/><Relationship Id="rId10" Type="http://schemas.openxmlformats.org/officeDocument/2006/relationships/customXml" Target="../ink/ink207.xml"/><Relationship Id="rId19" Type="http://schemas.openxmlformats.org/officeDocument/2006/relationships/image" Target="../media/image179.png"/><Relationship Id="rId31" Type="http://schemas.openxmlformats.org/officeDocument/2006/relationships/customXml" Target="../ink/ink217.xml"/><Relationship Id="rId4" Type="http://schemas.openxmlformats.org/officeDocument/2006/relationships/customXml" Target="../ink/ink204.xml"/><Relationship Id="rId9" Type="http://schemas.openxmlformats.org/officeDocument/2006/relationships/image" Target="../media/image174.png"/><Relationship Id="rId14" Type="http://schemas.openxmlformats.org/officeDocument/2006/relationships/customXml" Target="../ink/ink209.xml"/><Relationship Id="rId22" Type="http://schemas.openxmlformats.org/officeDocument/2006/relationships/image" Target="../media/image181.png"/><Relationship Id="rId27" Type="http://schemas.openxmlformats.org/officeDocument/2006/relationships/customXml" Target="../ink/ink215.xml"/><Relationship Id="rId30" Type="http://schemas.openxmlformats.org/officeDocument/2006/relationships/image" Target="../media/image157.png"/><Relationship Id="rId35" Type="http://schemas.openxmlformats.org/officeDocument/2006/relationships/image" Target="../media/image186.png"/><Relationship Id="rId8" Type="http://schemas.openxmlformats.org/officeDocument/2006/relationships/customXml" Target="../ink/ink206.xml"/><Relationship Id="rId3" Type="http://schemas.openxmlformats.org/officeDocument/2006/relationships/image" Target="../media/image17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18" Type="http://schemas.openxmlformats.org/officeDocument/2006/relationships/customXml" Target="../ink/ink226.xml"/><Relationship Id="rId26" Type="http://schemas.openxmlformats.org/officeDocument/2006/relationships/customXml" Target="../ink/ink230.xml"/><Relationship Id="rId3" Type="http://schemas.openxmlformats.org/officeDocument/2006/relationships/image" Target="../media/image189.png"/><Relationship Id="rId21" Type="http://schemas.openxmlformats.org/officeDocument/2006/relationships/image" Target="../media/image194.png"/><Relationship Id="rId12" Type="http://schemas.openxmlformats.org/officeDocument/2006/relationships/customXml" Target="../ink/ink223.xml"/><Relationship Id="rId17" Type="http://schemas.openxmlformats.org/officeDocument/2006/relationships/image" Target="../media/image192.png"/><Relationship Id="rId25" Type="http://schemas.openxmlformats.org/officeDocument/2006/relationships/image" Target="../media/image196.png"/><Relationship Id="rId2" Type="http://schemas.openxmlformats.org/officeDocument/2006/relationships/image" Target="../media/image188.png"/><Relationship Id="rId16" Type="http://schemas.openxmlformats.org/officeDocument/2006/relationships/customXml" Target="../ink/ink225.xml"/><Relationship Id="rId20" Type="http://schemas.openxmlformats.org/officeDocument/2006/relationships/customXml" Target="../ink/ink227.xml"/><Relationship Id="rId29" Type="http://schemas.openxmlformats.org/officeDocument/2006/relationships/image" Target="../media/image197.png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222.xml"/><Relationship Id="rId11" Type="http://schemas.openxmlformats.org/officeDocument/2006/relationships/image" Target="../media/image1860.png"/><Relationship Id="rId24" Type="http://schemas.openxmlformats.org/officeDocument/2006/relationships/customXml" Target="../ink/ink229.xml"/><Relationship Id="rId5" Type="http://schemas.openxmlformats.org/officeDocument/2006/relationships/image" Target="../media/image1830.png"/><Relationship Id="rId15" Type="http://schemas.openxmlformats.org/officeDocument/2006/relationships/image" Target="../media/image191.png"/><Relationship Id="rId23" Type="http://schemas.openxmlformats.org/officeDocument/2006/relationships/image" Target="../media/image195.png"/><Relationship Id="rId28" Type="http://schemas.openxmlformats.org/officeDocument/2006/relationships/customXml" Target="../ink/ink231.xml"/><Relationship Id="rId19" Type="http://schemas.openxmlformats.org/officeDocument/2006/relationships/image" Target="../media/image193.png"/><Relationship Id="rId4" Type="http://schemas.openxmlformats.org/officeDocument/2006/relationships/customXml" Target="../ink/ink221.xml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157.png"/><Relationship Id="rId30" Type="http://schemas.openxmlformats.org/officeDocument/2006/relationships/customXml" Target="../ink/ink2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CC29A85-1A2D-A7CE-138A-2FC3AE97DE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79321" y="431801"/>
            <a:ext cx="7872306" cy="1430866"/>
          </a:xfrm>
        </p:spPr>
        <p:txBody>
          <a:bodyPr anchor="ctr"/>
          <a:lstStyle/>
          <a:p>
            <a:pPr algn="l"/>
            <a:r>
              <a:rPr lang="en-US" altLang="en-US" sz="2987" b="1" dirty="0"/>
              <a:t>	Machine leaning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C394E74-2611-7D66-5DD1-D4913A2956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79321" y="1661160"/>
            <a:ext cx="8063653" cy="4991947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en-US" b="1" dirty="0"/>
              <a:t>Supervised Learning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Introduction 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Decision Tree, 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Bayesian, 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ANN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KNN</a:t>
            </a:r>
            <a:r>
              <a:rPr lang="en-US" altLang="en-US" dirty="0"/>
              <a:t> 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en-US" b="1" dirty="0"/>
              <a:t>Unsupervised Learning (clustering)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Introduction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K-means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9487B-87DE-55D8-8792-A2E51A1F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73" y="2173209"/>
            <a:ext cx="4744107" cy="441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624138-AE46-89AD-FD00-33F753149562}"/>
                  </a:ext>
                </a:extLst>
              </p14:cNvPr>
              <p14:cNvContentPartPr/>
              <p14:nvPr/>
            </p14:nvContentPartPr>
            <p14:xfrm>
              <a:off x="3112716" y="1145102"/>
              <a:ext cx="3111840" cy="2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624138-AE46-89AD-FD00-33F7531495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8716" y="1037102"/>
                <a:ext cx="3219480" cy="24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64E4FA7-5A00-F889-ABA0-9230BAFDE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 we mean by learning?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16AEABF-024C-A124-9548-DF97AC0BF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1352974"/>
            <a:ext cx="8778240" cy="533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987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Given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ja-JP" sz="256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a data set </a:t>
            </a:r>
            <a:r>
              <a:rPr lang="en-US" altLang="ja-JP" sz="2560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ja-JP" sz="256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ja-JP" sz="256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a task </a:t>
            </a:r>
            <a:r>
              <a:rPr lang="en-US" altLang="ja-JP" sz="2560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T,</a:t>
            </a:r>
            <a:r>
              <a:rPr lang="en-US" altLang="ja-JP" sz="256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altLang="ja-JP" sz="256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a performance measure </a:t>
            </a:r>
            <a:r>
              <a:rPr lang="en-US" altLang="ja-JP" sz="2560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sz="2560" dirty="0">
                <a:ea typeface="ＭＳ Ｐゴシック" panose="020B0600070205080204" pitchFamily="34" charset="-128"/>
              </a:rPr>
              <a:t>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56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</a:t>
            </a:r>
            <a:r>
              <a:rPr lang="en-US" altLang="ja-JP" sz="2987" dirty="0">
                <a:ea typeface="ＭＳ Ｐゴシック" panose="020B0600070205080204" pitchFamily="34" charset="-128"/>
              </a:rPr>
              <a:t>a computer system is said to </a:t>
            </a:r>
            <a:r>
              <a:rPr lang="en-US" altLang="ja-JP" sz="2987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learn</a:t>
            </a:r>
            <a:r>
              <a:rPr lang="en-US" altLang="ja-JP" sz="2987" dirty="0">
                <a:ea typeface="ＭＳ Ｐゴシック" panose="020B0600070205080204" pitchFamily="34" charset="-128"/>
              </a:rPr>
              <a:t> from </a:t>
            </a:r>
            <a:r>
              <a:rPr lang="en-US" altLang="ja-JP" sz="2987" i="1" dirty="0">
                <a:ea typeface="ＭＳ Ｐゴシック" panose="020B0600070205080204" pitchFamily="34" charset="-128"/>
              </a:rPr>
              <a:t>D</a:t>
            </a:r>
            <a:r>
              <a:rPr lang="en-US" altLang="ja-JP" sz="2987" dirty="0">
                <a:ea typeface="ＭＳ Ｐゴシック" panose="020B0600070205080204" pitchFamily="34" charset="-128"/>
              </a:rPr>
              <a:t> to perform the task </a:t>
            </a:r>
            <a:r>
              <a:rPr lang="en-US" altLang="ja-JP" sz="2987" i="1" dirty="0">
                <a:ea typeface="ＭＳ Ｐゴシック" panose="020B0600070205080204" pitchFamily="34" charset="-128"/>
              </a:rPr>
              <a:t>T</a:t>
            </a:r>
            <a:r>
              <a:rPr lang="en-US" altLang="ja-JP" sz="2987" dirty="0">
                <a:ea typeface="ＭＳ Ｐゴシック" panose="020B0600070205080204" pitchFamily="34" charset="-128"/>
              </a:rPr>
              <a:t> if after learning the system’s performance on </a:t>
            </a:r>
            <a:r>
              <a:rPr lang="en-US" altLang="ja-JP" sz="2987" i="1" dirty="0">
                <a:ea typeface="ＭＳ Ｐゴシック" panose="020B0600070205080204" pitchFamily="34" charset="-128"/>
              </a:rPr>
              <a:t>T</a:t>
            </a:r>
            <a:r>
              <a:rPr lang="en-US" altLang="ja-JP" sz="2987" dirty="0">
                <a:ea typeface="ＭＳ Ｐゴシック" panose="020B0600070205080204" pitchFamily="34" charset="-128"/>
              </a:rPr>
              <a:t> improves as measured by </a:t>
            </a:r>
            <a:r>
              <a:rPr lang="en-US" altLang="ja-JP" sz="2987" i="1" dirty="0">
                <a:ea typeface="ＭＳ Ｐゴシック" panose="020B0600070205080204" pitchFamily="34" charset="-128"/>
              </a:rPr>
              <a:t>M</a:t>
            </a:r>
            <a:r>
              <a:rPr lang="en-US" altLang="ja-JP" sz="2987" dirty="0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ja-JP" sz="2987" dirty="0">
                <a:ea typeface="ＭＳ Ｐゴシック" panose="020B0600070205080204" pitchFamily="34" charset="-128"/>
              </a:rPr>
              <a:t>In other words, the learned model helps the system to perform </a:t>
            </a:r>
            <a:r>
              <a:rPr lang="en-US" altLang="ja-JP" sz="2987" i="1" dirty="0">
                <a:ea typeface="ＭＳ Ｐゴシック" panose="020B0600070205080204" pitchFamily="34" charset="-128"/>
              </a:rPr>
              <a:t>T</a:t>
            </a:r>
            <a:r>
              <a:rPr lang="en-US" altLang="ja-JP" sz="2987" dirty="0">
                <a:ea typeface="ＭＳ Ｐゴシック" panose="020B0600070205080204" pitchFamily="34" charset="-128"/>
              </a:rPr>
              <a:t> better as </a:t>
            </a:r>
            <a:r>
              <a:rPr lang="en-US" altLang="ja-JP" sz="2987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compared to no learning</a:t>
            </a:r>
            <a:r>
              <a:rPr lang="en-US" altLang="ja-JP" sz="2987" dirty="0">
                <a:ea typeface="ＭＳ Ｐゴシック" panose="020B0600070205080204" pitchFamily="34" charset="-128"/>
              </a:rPr>
              <a:t>.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99E5DC-DE59-AACD-0C39-16A31FFE5829}"/>
                  </a:ext>
                </a:extLst>
              </p14:cNvPr>
              <p14:cNvContentPartPr/>
              <p14:nvPr/>
            </p14:nvContentPartPr>
            <p14:xfrm>
              <a:off x="4087095" y="1997535"/>
              <a:ext cx="307440" cy="9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99E5DC-DE59-AACD-0C39-16A31FFE5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3455" y="1889535"/>
                <a:ext cx="415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4D4F2E-0B9E-E505-F12A-B9821B5B84D1}"/>
                  </a:ext>
                </a:extLst>
              </p14:cNvPr>
              <p14:cNvContentPartPr/>
              <p14:nvPr/>
            </p14:nvContentPartPr>
            <p14:xfrm>
              <a:off x="4072695" y="2000055"/>
              <a:ext cx="432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4D4F2E-0B9E-E505-F12A-B9821B5B84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9055" y="1892055"/>
                <a:ext cx="111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5B1B4E-7F5F-FC45-DF53-69BF5A2C2827}"/>
                  </a:ext>
                </a:extLst>
              </p14:cNvPr>
              <p14:cNvContentPartPr/>
              <p14:nvPr/>
            </p14:nvContentPartPr>
            <p14:xfrm>
              <a:off x="3551055" y="2388855"/>
              <a:ext cx="232200" cy="19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5B1B4E-7F5F-FC45-DF53-69BF5A2C28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7055" y="2280855"/>
                <a:ext cx="339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8BFDBB-9B2B-7864-9A25-F1685E4251D3}"/>
                  </a:ext>
                </a:extLst>
              </p14:cNvPr>
              <p14:cNvContentPartPr/>
              <p14:nvPr/>
            </p14:nvContentPartPr>
            <p14:xfrm>
              <a:off x="6181215" y="2799975"/>
              <a:ext cx="280800" cy="21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8BFDBB-9B2B-7864-9A25-F1685E425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7575" y="2692335"/>
                <a:ext cx="3884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85EC8B-40EB-CFA7-A6C0-A2EA601DC820}"/>
                  </a:ext>
                </a:extLst>
              </p14:cNvPr>
              <p14:cNvContentPartPr/>
              <p14:nvPr/>
            </p14:nvContentPartPr>
            <p14:xfrm>
              <a:off x="1123935" y="5084535"/>
              <a:ext cx="638280" cy="9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85EC8B-40EB-CFA7-A6C0-A2EA601DC8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4935" y="5075535"/>
                <a:ext cx="6559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F197AF-5D97-211B-BA98-59C20751D621}"/>
                  </a:ext>
                </a:extLst>
              </p14:cNvPr>
              <p14:cNvContentPartPr/>
              <p14:nvPr/>
            </p14:nvContentPartPr>
            <p14:xfrm>
              <a:off x="4876575" y="5305215"/>
              <a:ext cx="2905560" cy="19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F197AF-5D97-211B-BA98-59C20751D6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7575" y="5296215"/>
                <a:ext cx="2923200" cy="3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A2F1CDA-6932-E1CC-322A-A3C977BAC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656D532-2768-43EB-DA10-46A410EA5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390228"/>
            <a:ext cx="8778240" cy="522393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Data</a:t>
            </a:r>
            <a:r>
              <a:rPr lang="en-US" altLang="en-US" dirty="0"/>
              <a:t>: Loan application data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Task</a:t>
            </a:r>
            <a:r>
              <a:rPr lang="en-US" altLang="en-US" dirty="0"/>
              <a:t>: Predict whether a loan should be approved or not.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Performance measure</a:t>
            </a:r>
            <a:r>
              <a:rPr lang="en-US" altLang="en-US" dirty="0"/>
              <a:t>: accuracy.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solidFill>
                  <a:srgbClr val="3333CC"/>
                </a:solidFill>
              </a:rPr>
              <a:t>No learning</a:t>
            </a:r>
            <a:r>
              <a:rPr lang="en-US" altLang="en-US" dirty="0"/>
              <a:t>: classify all future applications (test data) to the majority class (i.e., </a:t>
            </a:r>
            <a:r>
              <a:rPr lang="en-US" altLang="en-US" dirty="0">
                <a:solidFill>
                  <a:srgbClr val="3333CC"/>
                </a:solidFill>
              </a:rPr>
              <a:t>Yes</a:t>
            </a:r>
            <a:r>
              <a:rPr lang="en-US" altLang="en-US" dirty="0"/>
              <a:t>): 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Accuracy = 9/15 = 60%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3333CC"/>
                </a:solidFill>
              </a:rPr>
              <a:t>We can do better than 60% with learning.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165162-3F35-485B-B28B-5CE35199BAA6}"/>
                  </a:ext>
                </a:extLst>
              </p14:cNvPr>
              <p14:cNvContentPartPr/>
              <p14:nvPr/>
            </p14:nvContentPartPr>
            <p14:xfrm>
              <a:off x="3142095" y="1798815"/>
              <a:ext cx="49752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165162-3F35-485B-B28B-5CE35199BA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455" y="1790175"/>
                <a:ext cx="515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4E7F23-1814-A8DE-4228-272D6F104E2F}"/>
                  </a:ext>
                </a:extLst>
              </p14:cNvPr>
              <p14:cNvContentPartPr/>
              <p14:nvPr/>
            </p14:nvContentPartPr>
            <p14:xfrm>
              <a:off x="2522895" y="1304535"/>
              <a:ext cx="371520" cy="154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4E7F23-1814-A8DE-4228-272D6F104E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3895" y="1295535"/>
                <a:ext cx="389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DBE211-2D17-6C08-5578-6897B5E62424}"/>
                  </a:ext>
                </a:extLst>
              </p14:cNvPr>
              <p14:cNvContentPartPr/>
              <p14:nvPr/>
            </p14:nvContentPartPr>
            <p14:xfrm>
              <a:off x="7676295" y="2238375"/>
              <a:ext cx="2497680" cy="20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DBE211-2D17-6C08-5578-6897B5E624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7295" y="2229375"/>
                <a:ext cx="251532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C8B0B-A346-4167-4819-052BF063045E}"/>
              </a:ext>
            </a:extLst>
          </p:cNvPr>
          <p:cNvGrpSpPr/>
          <p:nvPr/>
        </p:nvGrpSpPr>
        <p:grpSpPr>
          <a:xfrm>
            <a:off x="8401335" y="1633575"/>
            <a:ext cx="1623600" cy="217800"/>
            <a:chOff x="8401335" y="1633575"/>
            <a:chExt cx="162360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008E3C-4630-1B30-8105-D1EA6A7D3427}"/>
                    </a:ext>
                  </a:extLst>
                </p14:cNvPr>
                <p14:cNvContentPartPr/>
                <p14:nvPr/>
              </p14:nvContentPartPr>
              <p14:xfrm>
                <a:off x="8401335" y="1717455"/>
                <a:ext cx="440280" cy="133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008E3C-4630-1B30-8105-D1EA6A7D34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92335" y="1708455"/>
                  <a:ext cx="457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A7F47A-83FD-9317-4C92-36D4D75DB933}"/>
                    </a:ext>
                  </a:extLst>
                </p14:cNvPr>
                <p14:cNvContentPartPr/>
                <p14:nvPr/>
              </p14:nvContentPartPr>
              <p14:xfrm>
                <a:off x="9820095" y="1633575"/>
                <a:ext cx="204840" cy="162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A7F47A-83FD-9317-4C92-36D4D75DB9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11095" y="1624935"/>
                  <a:ext cx="2224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0675CA-BCDE-2B7E-8193-D7FAB8D2F2FD}"/>
              </a:ext>
            </a:extLst>
          </p:cNvPr>
          <p:cNvGrpSpPr/>
          <p:nvPr/>
        </p:nvGrpSpPr>
        <p:grpSpPr>
          <a:xfrm>
            <a:off x="5428095" y="2400015"/>
            <a:ext cx="3440160" cy="419760"/>
            <a:chOff x="5428095" y="2400015"/>
            <a:chExt cx="344016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FE1820-77E1-93C9-36B1-C7395DED9D1F}"/>
                    </a:ext>
                  </a:extLst>
                </p14:cNvPr>
                <p14:cNvContentPartPr/>
                <p14:nvPr/>
              </p14:nvContentPartPr>
              <p14:xfrm>
                <a:off x="7387215" y="2400015"/>
                <a:ext cx="204120" cy="8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FE1820-77E1-93C9-36B1-C7395DED9D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78215" y="2391015"/>
                  <a:ext cx="221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B065DF-D5DE-4DA9-51A1-175CA11BF77A}"/>
                    </a:ext>
                  </a:extLst>
                </p14:cNvPr>
                <p14:cNvContentPartPr/>
                <p14:nvPr/>
              </p14:nvContentPartPr>
              <p14:xfrm>
                <a:off x="7238895" y="2523855"/>
                <a:ext cx="567000" cy="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B065DF-D5DE-4DA9-51A1-175CA11BF7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9895" y="2514855"/>
                  <a:ext cx="584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B17CEC-B5A8-D16C-CCD0-4F9B91DD8365}"/>
                    </a:ext>
                  </a:extLst>
                </p14:cNvPr>
                <p14:cNvContentPartPr/>
                <p14:nvPr/>
              </p14:nvContentPartPr>
              <p14:xfrm>
                <a:off x="5428095" y="2780895"/>
                <a:ext cx="143604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B17CEC-B5A8-D16C-CCD0-4F9B91DD83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9455" y="2771895"/>
                  <a:ext cx="1453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54652C-8660-258C-ACF9-24C7E27F8962}"/>
                    </a:ext>
                  </a:extLst>
                </p14:cNvPr>
                <p14:cNvContentPartPr/>
                <p14:nvPr/>
              </p14:nvContentPartPr>
              <p14:xfrm>
                <a:off x="7239615" y="2667495"/>
                <a:ext cx="255240" cy="8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54652C-8660-258C-ACF9-24C7E27F89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30975" y="2658495"/>
                  <a:ext cx="272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51F521-1A40-9DB7-FBBF-1A7AEFE1ADC6}"/>
                    </a:ext>
                  </a:extLst>
                </p14:cNvPr>
                <p14:cNvContentPartPr/>
                <p14:nvPr/>
              </p14:nvContentPartPr>
              <p14:xfrm>
                <a:off x="7495935" y="2647695"/>
                <a:ext cx="48240" cy="56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51F521-1A40-9DB7-FBBF-1A7AEFE1AD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86935" y="2638695"/>
                  <a:ext cx="65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724D27-36EF-2AEE-A714-559CB80943F1}"/>
                    </a:ext>
                  </a:extLst>
                </p14:cNvPr>
                <p14:cNvContentPartPr/>
                <p14:nvPr/>
              </p14:nvContentPartPr>
              <p14:xfrm>
                <a:off x="7553175" y="2628615"/>
                <a:ext cx="161280" cy="95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724D27-36EF-2AEE-A714-559CB80943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44175" y="2619615"/>
                  <a:ext cx="178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72DF3F-80EB-EEAE-685D-3EB276834127}"/>
                    </a:ext>
                  </a:extLst>
                </p14:cNvPr>
                <p14:cNvContentPartPr/>
                <p14:nvPr/>
              </p14:nvContentPartPr>
              <p14:xfrm>
                <a:off x="7977615" y="2523855"/>
                <a:ext cx="71280" cy="1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72DF3F-80EB-EEAE-685D-3EB2768341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68615" y="2514855"/>
                  <a:ext cx="88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183AE7-0CFA-E2BF-B668-FE4C4B7E15E6}"/>
                    </a:ext>
                  </a:extLst>
                </p14:cNvPr>
                <p14:cNvContentPartPr/>
                <p14:nvPr/>
              </p14:nvContentPartPr>
              <p14:xfrm>
                <a:off x="8001735" y="2581095"/>
                <a:ext cx="75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183AE7-0CFA-E2BF-B668-FE4C4B7E15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93095" y="2572095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23562E-D9B7-AF4C-3422-6B2F7C6EB890}"/>
                    </a:ext>
                  </a:extLst>
                </p14:cNvPr>
                <p14:cNvContentPartPr/>
                <p14:nvPr/>
              </p14:nvContentPartPr>
              <p14:xfrm>
                <a:off x="8210175" y="2493615"/>
                <a:ext cx="220680" cy="86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23562E-D9B7-AF4C-3422-6B2F7C6EB8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01175" y="2484975"/>
                  <a:ext cx="238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C714EC-E54C-6A07-4977-2F713C8D97B5}"/>
                    </a:ext>
                  </a:extLst>
                </p14:cNvPr>
                <p14:cNvContentPartPr/>
                <p14:nvPr/>
              </p14:nvContentPartPr>
              <p14:xfrm>
                <a:off x="8458935" y="2525655"/>
                <a:ext cx="141480" cy="5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C714EC-E54C-6A07-4977-2F713C8D97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50295" y="2517015"/>
                  <a:ext cx="159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D6133E-61B2-7D20-7D98-C5EDAD4B7EB4}"/>
                    </a:ext>
                  </a:extLst>
                </p14:cNvPr>
                <p14:cNvContentPartPr/>
                <p14:nvPr/>
              </p14:nvContentPartPr>
              <p14:xfrm>
                <a:off x="8619495" y="2514495"/>
                <a:ext cx="114120" cy="5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D6133E-61B2-7D20-7D98-C5EDAD4B7E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10855" y="2505495"/>
                  <a:ext cx="131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BC0815-97A8-066F-3AF6-3D53304C8366}"/>
                    </a:ext>
                  </a:extLst>
                </p14:cNvPr>
                <p14:cNvContentPartPr/>
                <p14:nvPr/>
              </p14:nvContentPartPr>
              <p14:xfrm>
                <a:off x="8829735" y="2552655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BC0815-97A8-066F-3AF6-3D53304C83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20735" y="2543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714F5D-ED00-B45C-990B-F4A44EE2A055}"/>
                    </a:ext>
                  </a:extLst>
                </p14:cNvPr>
                <p14:cNvContentPartPr/>
                <p14:nvPr/>
              </p14:nvContentPartPr>
              <p14:xfrm>
                <a:off x="8858175" y="2542935"/>
                <a:ext cx="100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714F5D-ED00-B45C-990B-F4A44EE2A0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49175" y="2533935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BDA7D76-3604-5099-0B6A-6775AD619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Fundamental assumption of learning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48127F2-C30A-7170-6ACE-B180F4C0D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5987" y="1352975"/>
            <a:ext cx="8778240" cy="5339079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</a:t>
            </a:r>
            <a:r>
              <a:rPr lang="en-US" altLang="ja-JP" dirty="0">
                <a:solidFill>
                  <a:srgbClr val="3333CC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training examples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is </a:t>
            </a:r>
            <a:r>
              <a:rPr lang="en-US" altLang="ja-JP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</a:t>
            </a:r>
            <a:r>
              <a:rPr lang="en-US" altLang="ja-JP" dirty="0">
                <a:solidFill>
                  <a:srgbClr val="3333CC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test examples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(including future unseen examples).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ja-JP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In practice, this assumption is often violated to certain degree. 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Strong violations will clearly result in poor classification accuracy. 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examples must be </a:t>
            </a:r>
            <a:r>
              <a:rPr lang="en-US" altLang="ja-JP" dirty="0">
                <a:solidFill>
                  <a:srgbClr val="3333CC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sufficiently representative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of the test data</a:t>
            </a:r>
            <a:r>
              <a:rPr lang="en-US" altLang="ja-JP" dirty="0">
                <a:ea typeface="ＭＳ Ｐゴシック" panose="020B0600070205080204" pitchFamily="34" charset="-128"/>
              </a:rPr>
              <a:t>. 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85F6F-0298-E9B5-964E-3C2A3C62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5154251"/>
            <a:ext cx="6515100" cy="2160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6E27CF-37CB-3FE1-01EC-A7A38310884A}"/>
                  </a:ext>
                </a:extLst>
              </p14:cNvPr>
              <p14:cNvContentPartPr/>
              <p14:nvPr/>
            </p14:nvContentPartPr>
            <p14:xfrm>
              <a:off x="2220135" y="2057295"/>
              <a:ext cx="1190880" cy="1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6E27CF-37CB-3FE1-01EC-A7A383108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1495" y="2048295"/>
                <a:ext cx="12085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344AE7-BE37-9F8D-C814-8DD027C9F103}"/>
                  </a:ext>
                </a:extLst>
              </p14:cNvPr>
              <p14:cNvContentPartPr/>
              <p14:nvPr/>
            </p14:nvContentPartPr>
            <p14:xfrm>
              <a:off x="1775535" y="1915815"/>
              <a:ext cx="329760" cy="7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344AE7-BE37-9F8D-C814-8DD027C9F1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895" y="1907175"/>
                <a:ext cx="34740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B2E71-2AF2-433D-6E70-9F638D3E17AA}"/>
              </a:ext>
            </a:extLst>
          </p:cNvPr>
          <p:cNvGrpSpPr/>
          <p:nvPr/>
        </p:nvGrpSpPr>
        <p:grpSpPr>
          <a:xfrm>
            <a:off x="678935" y="1869985"/>
            <a:ext cx="924480" cy="338400"/>
            <a:chOff x="678935" y="1869985"/>
            <a:chExt cx="92448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1D54F5-9169-0CF6-5A51-FBF15CF63269}"/>
                    </a:ext>
                  </a:extLst>
                </p14:cNvPr>
                <p14:cNvContentPartPr/>
                <p14:nvPr/>
              </p14:nvContentPartPr>
              <p14:xfrm>
                <a:off x="1250615" y="1933345"/>
                <a:ext cx="345960" cy="108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1D54F5-9169-0CF6-5A51-FBF15CF632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1975" y="1924705"/>
                  <a:ext cx="363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56C26E-D515-DA62-648C-29265E521287}"/>
                    </a:ext>
                  </a:extLst>
                </p14:cNvPr>
                <p14:cNvContentPartPr/>
                <p14:nvPr/>
              </p14:nvContentPartPr>
              <p14:xfrm>
                <a:off x="1193735" y="1869985"/>
                <a:ext cx="75240" cy="14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56C26E-D515-DA62-648C-29265E5212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84735" y="1860985"/>
                  <a:ext cx="92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1C5CDA-2044-798F-151C-DDD58205AB68}"/>
                    </a:ext>
                  </a:extLst>
                </p14:cNvPr>
                <p14:cNvContentPartPr/>
                <p14:nvPr/>
              </p14:nvContentPartPr>
              <p14:xfrm>
                <a:off x="1092575" y="1916785"/>
                <a:ext cx="206280" cy="13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1C5CDA-2044-798F-151C-DDD58205AB6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3575" y="1908145"/>
                  <a:ext cx="223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59F6D8-7A3F-2578-88BB-4E78B380F1C8}"/>
                    </a:ext>
                  </a:extLst>
                </p14:cNvPr>
                <p14:cNvContentPartPr/>
                <p14:nvPr/>
              </p14:nvContentPartPr>
              <p14:xfrm>
                <a:off x="678935" y="1993825"/>
                <a:ext cx="426600" cy="21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59F6D8-7A3F-2578-88BB-4E78B380F1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0295" y="1984825"/>
                  <a:ext cx="444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B36BBD-F780-C7E4-ECC3-3F098960BBB2}"/>
                    </a:ext>
                  </a:extLst>
                </p14:cNvPr>
                <p14:cNvContentPartPr/>
                <p14:nvPr/>
              </p14:nvContentPartPr>
              <p14:xfrm>
                <a:off x="1082495" y="2165185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B36BBD-F780-C7E4-ECC3-3F098960BB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3495" y="21561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2D9E10-80A8-9775-C1C3-ADD5801E9513}"/>
                    </a:ext>
                  </a:extLst>
                </p14:cNvPr>
                <p14:cNvContentPartPr/>
                <p14:nvPr/>
              </p14:nvContentPartPr>
              <p14:xfrm>
                <a:off x="797735" y="1949185"/>
                <a:ext cx="56520" cy="2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2D9E10-80A8-9775-C1C3-ADD5801E9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9095" y="1940545"/>
                  <a:ext cx="74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74A1DA-383F-D463-2134-9AE4C574D30E}"/>
                    </a:ext>
                  </a:extLst>
                </p14:cNvPr>
                <p14:cNvContentPartPr/>
                <p14:nvPr/>
              </p14:nvContentPartPr>
              <p14:xfrm>
                <a:off x="1603055" y="2047825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74A1DA-383F-D463-2134-9AE4C574D3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94415" y="2038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074AC5-0730-6275-25AE-9930761DB4A0}"/>
                    </a:ext>
                  </a:extLst>
                </p14:cNvPr>
                <p14:cNvContentPartPr/>
                <p14:nvPr/>
              </p14:nvContentPartPr>
              <p14:xfrm>
                <a:off x="1571375" y="2053945"/>
                <a:ext cx="360" cy="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074AC5-0730-6275-25AE-9930761DB4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62735" y="2045305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CD5DBF-4A01-3B24-1F28-2D8BF405CF40}"/>
                  </a:ext>
                </a:extLst>
              </p14:cNvPr>
              <p14:cNvContentPartPr/>
              <p14:nvPr/>
            </p14:nvContentPartPr>
            <p14:xfrm>
              <a:off x="2266935" y="3181215"/>
              <a:ext cx="1275480" cy="19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CD5DBF-4A01-3B24-1F28-2D8BF405CF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57935" y="3172215"/>
                <a:ext cx="129312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93B458D-2C35-56FB-4235-DA9244B78B56}"/>
              </a:ext>
            </a:extLst>
          </p:cNvPr>
          <p:cNvGrpSpPr/>
          <p:nvPr/>
        </p:nvGrpSpPr>
        <p:grpSpPr>
          <a:xfrm>
            <a:off x="1580415" y="2647695"/>
            <a:ext cx="1812240" cy="201240"/>
            <a:chOff x="1580415" y="2647695"/>
            <a:chExt cx="181224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F0BB0B-9199-D594-504B-6281A99F7246}"/>
                    </a:ext>
                  </a:extLst>
                </p14:cNvPr>
                <p14:cNvContentPartPr/>
                <p14:nvPr/>
              </p14:nvContentPartPr>
              <p14:xfrm>
                <a:off x="3169455" y="2787375"/>
                <a:ext cx="223200" cy="6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F0BB0B-9199-D594-504B-6281A99F72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0815" y="2778375"/>
                  <a:ext cx="240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708622-9D66-B669-83B9-801F15B92015}"/>
                    </a:ext>
                  </a:extLst>
                </p14:cNvPr>
                <p14:cNvContentPartPr/>
                <p14:nvPr/>
              </p14:nvContentPartPr>
              <p14:xfrm>
                <a:off x="3219495" y="2724015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708622-9D66-B669-83B9-801F15B920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10495" y="27150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DCD2EB-5436-3B50-2103-BB3BF6E20305}"/>
                    </a:ext>
                  </a:extLst>
                </p14:cNvPr>
                <p14:cNvContentPartPr/>
                <p14:nvPr/>
              </p14:nvContentPartPr>
              <p14:xfrm>
                <a:off x="3057495" y="2704935"/>
                <a:ext cx="34920" cy="8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DCD2EB-5436-3B50-2103-BB3BF6E2030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48495" y="2695935"/>
                  <a:ext cx="52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0408DE-60FA-7FE2-2285-C466B557E9A5}"/>
                    </a:ext>
                  </a:extLst>
                </p14:cNvPr>
                <p14:cNvContentPartPr/>
                <p14:nvPr/>
              </p14:nvContentPartPr>
              <p14:xfrm>
                <a:off x="2849415" y="2695575"/>
                <a:ext cx="186840" cy="9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0408DE-60FA-7FE2-2285-C466B557E9A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40775" y="2686575"/>
                  <a:ext cx="20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F99081-79C0-A6F9-38C8-061893AF31A1}"/>
                    </a:ext>
                  </a:extLst>
                </p14:cNvPr>
                <p14:cNvContentPartPr/>
                <p14:nvPr/>
              </p14:nvContentPartPr>
              <p14:xfrm>
                <a:off x="2952735" y="2666775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F99081-79C0-A6F9-38C8-061893AF31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43735" y="2657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49482D-054C-3C73-8215-FEAB6D9F879C}"/>
                    </a:ext>
                  </a:extLst>
                </p14:cNvPr>
                <p14:cNvContentPartPr/>
                <p14:nvPr/>
              </p14:nvContentPartPr>
              <p14:xfrm>
                <a:off x="2431455" y="2696295"/>
                <a:ext cx="394200" cy="86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49482D-054C-3C73-8215-FEAB6D9F87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22815" y="2687295"/>
                  <a:ext cx="411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77F4A4-28A1-A124-666B-D0D5DD804D25}"/>
                    </a:ext>
                  </a:extLst>
                </p14:cNvPr>
                <p14:cNvContentPartPr/>
                <p14:nvPr/>
              </p14:nvContentPartPr>
              <p14:xfrm>
                <a:off x="2589855" y="2819415"/>
                <a:ext cx="774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77F4A4-28A1-A124-666B-D0D5DD804D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81215" y="2810415"/>
                  <a:ext cx="95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404AF3-ED67-66F4-95F2-5953D5262DA7}"/>
                    </a:ext>
                  </a:extLst>
                </p14:cNvPr>
                <p14:cNvContentPartPr/>
                <p14:nvPr/>
              </p14:nvContentPartPr>
              <p14:xfrm>
                <a:off x="2276295" y="2657415"/>
                <a:ext cx="3708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404AF3-ED67-66F4-95F2-5953D5262D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67295" y="2648415"/>
                  <a:ext cx="54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5DE125-70F5-220D-37A9-C10325162ABB}"/>
                    </a:ext>
                  </a:extLst>
                </p14:cNvPr>
                <p14:cNvContentPartPr/>
                <p14:nvPr/>
              </p14:nvContentPartPr>
              <p14:xfrm>
                <a:off x="1580415" y="2647695"/>
                <a:ext cx="667080" cy="16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5DE125-70F5-220D-37A9-C10325162A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1415" y="2638695"/>
                  <a:ext cx="684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0DA7EC-CC76-BF37-E637-DF7E3A475793}"/>
                    </a:ext>
                  </a:extLst>
                </p14:cNvPr>
                <p14:cNvContentPartPr/>
                <p14:nvPr/>
              </p14:nvContentPartPr>
              <p14:xfrm>
                <a:off x="1821255" y="2828775"/>
                <a:ext cx="64800" cy="1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0DA7EC-CC76-BF37-E637-DF7E3A4757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12255" y="2819775"/>
                  <a:ext cx="8244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19661C-AEBC-2596-1E21-BA541791AE03}"/>
                  </a:ext>
                </a:extLst>
              </p14:cNvPr>
              <p14:cNvContentPartPr/>
              <p14:nvPr/>
            </p14:nvContentPartPr>
            <p14:xfrm>
              <a:off x="7392255" y="3219375"/>
              <a:ext cx="116208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19661C-AEBC-2596-1E21-BA541791AE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83615" y="3210375"/>
                <a:ext cx="1179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39C8F68-4B9B-F3E2-9453-83D2070E08B9}"/>
              </a:ext>
            </a:extLst>
          </p:cNvPr>
          <p:cNvGrpSpPr/>
          <p:nvPr/>
        </p:nvGrpSpPr>
        <p:grpSpPr>
          <a:xfrm>
            <a:off x="7418895" y="2451135"/>
            <a:ext cx="1029960" cy="284400"/>
            <a:chOff x="7418895" y="2451135"/>
            <a:chExt cx="102996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5709E5-1D21-E271-D9C3-85DFE2D4F96C}"/>
                    </a:ext>
                  </a:extLst>
                </p14:cNvPr>
                <p14:cNvContentPartPr/>
                <p14:nvPr/>
              </p14:nvContentPartPr>
              <p14:xfrm>
                <a:off x="8209455" y="2600175"/>
                <a:ext cx="238320" cy="59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5709E5-1D21-E271-D9C3-85DFE2D4F9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0815" y="2591175"/>
                  <a:ext cx="255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1D9A20-6BE6-5893-5BD5-2BB6FFF04274}"/>
                    </a:ext>
                  </a:extLst>
                </p14:cNvPr>
                <p14:cNvContentPartPr/>
                <p14:nvPr/>
              </p14:nvContentPartPr>
              <p14:xfrm>
                <a:off x="8344815" y="2714655"/>
                <a:ext cx="1040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1D9A20-6BE6-5893-5BD5-2BB6FFF042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36175" y="2705655"/>
                  <a:ext cx="12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706729-0278-E132-EBF7-C8D074B52341}"/>
                    </a:ext>
                  </a:extLst>
                </p14:cNvPr>
                <p14:cNvContentPartPr/>
                <p14:nvPr/>
              </p14:nvContentPartPr>
              <p14:xfrm>
                <a:off x="8120895" y="2580735"/>
                <a:ext cx="118080" cy="82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706729-0278-E132-EBF7-C8D074B523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12255" y="2572095"/>
                  <a:ext cx="135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7DC84F-A831-4C71-C46D-423D4DC27454}"/>
                    </a:ext>
                  </a:extLst>
                </p14:cNvPr>
                <p14:cNvContentPartPr/>
                <p14:nvPr/>
              </p14:nvContentPartPr>
              <p14:xfrm>
                <a:off x="8219895" y="2514495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7DC84F-A831-4C71-C46D-423D4DC274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10895" y="250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C34074-779A-A6ED-EB45-8838799C2268}"/>
                    </a:ext>
                  </a:extLst>
                </p14:cNvPr>
                <p14:cNvContentPartPr/>
                <p14:nvPr/>
              </p14:nvContentPartPr>
              <p14:xfrm>
                <a:off x="7418895" y="2535015"/>
                <a:ext cx="700560" cy="20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C34074-779A-A6ED-EB45-8838799C226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09895" y="2526375"/>
                  <a:ext cx="718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6B6B55-65D0-F342-DA6A-BCFA80131C02}"/>
                    </a:ext>
                  </a:extLst>
                </p14:cNvPr>
                <p14:cNvContentPartPr/>
                <p14:nvPr/>
              </p14:nvContentPartPr>
              <p14:xfrm>
                <a:off x="7973295" y="2504775"/>
                <a:ext cx="1328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6B6B55-65D0-F342-DA6A-BCFA80131C0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64295" y="2495775"/>
                  <a:ext cx="15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B80F5B-A810-0B05-4E35-AAE9E93F4D84}"/>
                    </a:ext>
                  </a:extLst>
                </p14:cNvPr>
                <p14:cNvContentPartPr/>
                <p14:nvPr/>
              </p14:nvContentPartPr>
              <p14:xfrm>
                <a:off x="7554615" y="2451135"/>
                <a:ext cx="80640" cy="9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B80F5B-A810-0B05-4E35-AAE9E93F4D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45615" y="2442135"/>
                  <a:ext cx="9828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115E161-FFF9-A96B-1A62-59385C8B04F2}"/>
                  </a:ext>
                </a:extLst>
              </p14:cNvPr>
              <p14:cNvContentPartPr/>
              <p14:nvPr/>
            </p14:nvContentPartPr>
            <p14:xfrm>
              <a:off x="2333535" y="4019295"/>
              <a:ext cx="2180520" cy="11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115E161-FFF9-A96B-1A62-59385C8B04F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24535" y="4010295"/>
                <a:ext cx="21981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AC7E9F-1C90-7AD6-14A4-45977CB89EF9}"/>
                  </a:ext>
                </a:extLst>
              </p14:cNvPr>
              <p14:cNvContentPartPr/>
              <p14:nvPr/>
            </p14:nvContentPartPr>
            <p14:xfrm>
              <a:off x="4133895" y="4009215"/>
              <a:ext cx="3390480" cy="201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AC7E9F-1C90-7AD6-14A4-45977CB89E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124895" y="4000575"/>
                <a:ext cx="34081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646ECA2-02D4-47DE-DB7B-0C27F91F8CD8}"/>
                  </a:ext>
                </a:extLst>
              </p14:cNvPr>
              <p14:cNvContentPartPr/>
              <p14:nvPr/>
            </p14:nvContentPartPr>
            <p14:xfrm>
              <a:off x="7562895" y="4038375"/>
              <a:ext cx="2551680" cy="11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646ECA2-02D4-47DE-DB7B-0C27F91F8CD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553895" y="4029375"/>
                <a:ext cx="25693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E8419AD-5DA6-FF29-D54E-CFB69EAB74A9}"/>
                  </a:ext>
                </a:extLst>
              </p14:cNvPr>
              <p14:cNvContentPartPr/>
              <p14:nvPr/>
            </p14:nvContentPartPr>
            <p14:xfrm>
              <a:off x="2286015" y="4332135"/>
              <a:ext cx="1180440" cy="21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E8419AD-5DA6-FF29-D54E-CFB69EAB74A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277015" y="4323135"/>
                <a:ext cx="11980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E09D63-44CA-E9D6-873B-E7256E83451B}"/>
                  </a:ext>
                </a:extLst>
              </p14:cNvPr>
              <p14:cNvContentPartPr/>
              <p14:nvPr/>
            </p14:nvContentPartPr>
            <p14:xfrm>
              <a:off x="6406575" y="6876975"/>
              <a:ext cx="39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E09D63-44CA-E9D6-873B-E7256E83451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52575" y="6768975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83077E-553C-A6E3-39D1-539CEEBB8182}"/>
                  </a:ext>
                </a:extLst>
              </p14:cNvPr>
              <p14:cNvContentPartPr/>
              <p14:nvPr/>
            </p14:nvContentPartPr>
            <p14:xfrm>
              <a:off x="6324495" y="6896055"/>
              <a:ext cx="1064160" cy="31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83077E-553C-A6E3-39D1-539CEEBB818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70495" y="6788055"/>
                <a:ext cx="1171800" cy="24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F945-0F07-1052-0CBC-21E026C9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JO" dirty="0"/>
              <a:t>مثال على الافتراض السابق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82221-1E0B-43F1-8A6D-63E21D838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285" y="2124076"/>
            <a:ext cx="9211429" cy="3407764"/>
          </a:xfrm>
        </p:spPr>
      </p:pic>
    </p:spTree>
    <p:extLst>
      <p:ext uri="{BB962C8B-B14F-4D97-AF65-F5344CB8AC3E}">
        <p14:creationId xmlns:p14="http://schemas.microsoft.com/office/powerpoint/2010/main" val="308265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AC39C4-547B-9BB2-29C5-94295A0A2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Decision Tree Learning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83808D1-5A6D-1C4E-128E-EDA516556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4933" y="1276773"/>
            <a:ext cx="8536094" cy="5337387"/>
          </a:xfrm>
        </p:spPr>
        <p:txBody>
          <a:bodyPr/>
          <a:lstStyle/>
          <a:p>
            <a:r>
              <a:rPr lang="en-US" altLang="ja-JP" sz="2987" dirty="0">
                <a:ea typeface="ＭＳ Ｐゴシック" panose="020B0600070205080204" pitchFamily="34" charset="-128"/>
              </a:rPr>
              <a:t>Decision tree learning is one of the most widely used </a:t>
            </a:r>
            <a:r>
              <a:rPr lang="en-US" altLang="ja-JP" sz="2987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techniques</a:t>
            </a:r>
            <a:r>
              <a:rPr lang="en-US" altLang="ja-JP" sz="2987" dirty="0">
                <a:ea typeface="ＭＳ Ｐゴシック" panose="020B0600070205080204" pitchFamily="34" charset="-128"/>
              </a:rPr>
              <a:t> for classification. </a:t>
            </a:r>
          </a:p>
          <a:p>
            <a:pPr lvl="1"/>
            <a:r>
              <a:rPr lang="en-US" altLang="ja-JP" sz="2560" dirty="0">
                <a:ea typeface="ＭＳ Ｐゴシック" panose="020B0600070205080204" pitchFamily="34" charset="-128"/>
              </a:rPr>
              <a:t>Its classification accuracy is competitive with other methods, and </a:t>
            </a:r>
          </a:p>
          <a:p>
            <a:pPr lvl="1"/>
            <a:r>
              <a:rPr lang="en-US" altLang="ja-JP" sz="2560" dirty="0">
                <a:ea typeface="ＭＳ Ｐゴシック" panose="020B0600070205080204" pitchFamily="34" charset="-128"/>
              </a:rPr>
              <a:t>it is very efficient. </a:t>
            </a:r>
          </a:p>
          <a:p>
            <a:r>
              <a:rPr lang="en-US" altLang="en-US" sz="2987" dirty="0"/>
              <a:t>The classification model is a tree, called </a:t>
            </a:r>
            <a:r>
              <a:rPr lang="en-US" altLang="en-US" sz="2987" dirty="0">
                <a:solidFill>
                  <a:srgbClr val="FF0000"/>
                </a:solidFill>
              </a:rPr>
              <a:t>decision tree</a:t>
            </a:r>
            <a:r>
              <a:rPr lang="en-US" altLang="en-US" sz="2987" dirty="0"/>
              <a:t>. </a:t>
            </a:r>
          </a:p>
          <a:p>
            <a:r>
              <a:rPr lang="en-US" altLang="en-US" sz="2987" dirty="0">
                <a:solidFill>
                  <a:srgbClr val="3333CC"/>
                </a:solidFill>
              </a:rPr>
              <a:t>C4.5</a:t>
            </a:r>
            <a:r>
              <a:rPr lang="en-US" altLang="en-US" sz="2987" dirty="0"/>
              <a:t> by Ross Quinlan is perhaps </a:t>
            </a:r>
            <a:r>
              <a:rPr lang="en-US" altLang="en-US" sz="2987" dirty="0">
                <a:highlight>
                  <a:srgbClr val="FFFF00"/>
                </a:highlight>
              </a:rPr>
              <a:t>the best known system</a:t>
            </a:r>
            <a:r>
              <a:rPr lang="en-US" altLang="en-US" sz="2987" dirty="0"/>
              <a:t>. It can be downloaded from the Web.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B49D84-C597-D685-DF6C-AE559E9A0087}"/>
                  </a:ext>
                </a:extLst>
              </p14:cNvPr>
              <p14:cNvContentPartPr/>
              <p14:nvPr/>
            </p14:nvContentPartPr>
            <p14:xfrm>
              <a:off x="5781615" y="2208495"/>
              <a:ext cx="2028240" cy="1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B49D84-C597-D685-DF6C-AE559E9A0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2615" y="2199855"/>
                <a:ext cx="20458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54D425-41A7-0DFE-D959-EB8DF5A98E84}"/>
                  </a:ext>
                </a:extLst>
              </p14:cNvPr>
              <p14:cNvContentPartPr/>
              <p14:nvPr/>
            </p14:nvContentPartPr>
            <p14:xfrm>
              <a:off x="7476855" y="2152335"/>
              <a:ext cx="1706400" cy="15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54D425-41A7-0DFE-D959-EB8DF5A98E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7855" y="2143695"/>
                <a:ext cx="1724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7AE7B8-232F-0BAD-6919-A9EFC4BF6511}"/>
                  </a:ext>
                </a:extLst>
              </p14:cNvPr>
              <p14:cNvContentPartPr/>
              <p14:nvPr/>
            </p14:nvContentPartPr>
            <p14:xfrm>
              <a:off x="9315735" y="2028855"/>
              <a:ext cx="96480" cy="15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7AE7B8-232F-0BAD-6919-A9EFC4BF65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06735" y="2019855"/>
                <a:ext cx="1141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D7979D-FEAF-982A-7A9E-24FAF7EBB20B}"/>
                  </a:ext>
                </a:extLst>
              </p14:cNvPr>
              <p14:cNvContentPartPr/>
              <p14:nvPr/>
            </p14:nvContentPartPr>
            <p14:xfrm>
              <a:off x="9420135" y="2036775"/>
              <a:ext cx="137160" cy="12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D7979D-FEAF-982A-7A9E-24FAF7EBB2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11135" y="2027775"/>
                <a:ext cx="1548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AD9FCD-4032-CDA2-268F-47DD1BFD79C7}"/>
                  </a:ext>
                </a:extLst>
              </p14:cNvPr>
              <p14:cNvContentPartPr/>
              <p14:nvPr/>
            </p14:nvContentPartPr>
            <p14:xfrm>
              <a:off x="9554415" y="1956135"/>
              <a:ext cx="102240" cy="18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AD9FCD-4032-CDA2-268F-47DD1BFD79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45775" y="1947135"/>
                <a:ext cx="1198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A511A1-50FE-34E9-97D5-056CF58BA5F5}"/>
                  </a:ext>
                </a:extLst>
              </p14:cNvPr>
              <p14:cNvContentPartPr/>
              <p14:nvPr/>
            </p14:nvContentPartPr>
            <p14:xfrm>
              <a:off x="9676815" y="1982415"/>
              <a:ext cx="86400" cy="11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A511A1-50FE-34E9-97D5-056CF58BA5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8175" y="1973775"/>
                <a:ext cx="104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9A0304-4374-F452-1430-F80C47448E7A}"/>
                  </a:ext>
                </a:extLst>
              </p14:cNvPr>
              <p14:cNvContentPartPr/>
              <p14:nvPr/>
            </p14:nvContentPartPr>
            <p14:xfrm>
              <a:off x="9810735" y="1980975"/>
              <a:ext cx="122400" cy="139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9A0304-4374-F452-1430-F80C47448E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01735" y="1971975"/>
                <a:ext cx="1400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B115D57-80F2-9661-840B-551C7F340BE9}"/>
                  </a:ext>
                </a:extLst>
              </p14:cNvPr>
              <p14:cNvContentPartPr/>
              <p14:nvPr/>
            </p14:nvContentPartPr>
            <p14:xfrm>
              <a:off x="10061295" y="1992855"/>
              <a:ext cx="56160" cy="5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B115D57-80F2-9661-840B-551C7F340B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52295" y="1984215"/>
                <a:ext cx="738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5370B8-7690-0E35-FBB1-134DFB431A7B}"/>
                  </a:ext>
                </a:extLst>
              </p14:cNvPr>
              <p14:cNvContentPartPr/>
              <p14:nvPr/>
            </p14:nvContentPartPr>
            <p14:xfrm>
              <a:off x="10163175" y="2000055"/>
              <a:ext cx="27000" cy="28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5370B8-7690-0E35-FBB1-134DFB431A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54175" y="1991055"/>
                <a:ext cx="446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8CBA2D-1502-DCC3-4971-C214EB30F0F1}"/>
                  </a:ext>
                </a:extLst>
              </p14:cNvPr>
              <p14:cNvContentPartPr/>
              <p14:nvPr/>
            </p14:nvContentPartPr>
            <p14:xfrm>
              <a:off x="10153455" y="192373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8CBA2D-1502-DCC3-4971-C214EB30F0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44455" y="19147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68EC98-A4BF-E824-0F42-537D60F3DCF3}"/>
                  </a:ext>
                </a:extLst>
              </p14:cNvPr>
              <p14:cNvContentPartPr/>
              <p14:nvPr/>
            </p14:nvContentPartPr>
            <p14:xfrm>
              <a:off x="10212855" y="1952535"/>
              <a:ext cx="74520" cy="144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68EC98-A4BF-E824-0F42-537D60F3DC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04215" y="1943535"/>
                <a:ext cx="92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097DAA-7A93-BE4A-6440-6430D596082C}"/>
                  </a:ext>
                </a:extLst>
              </p14:cNvPr>
              <p14:cNvContentPartPr/>
              <p14:nvPr/>
            </p14:nvContentPartPr>
            <p14:xfrm>
              <a:off x="10351815" y="1933095"/>
              <a:ext cx="132480" cy="12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097DAA-7A93-BE4A-6440-6430D59608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42815" y="1924095"/>
                <a:ext cx="150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DD1D68-24DD-4599-C87F-C7D3E190AFD9}"/>
                  </a:ext>
                </a:extLst>
              </p14:cNvPr>
              <p14:cNvContentPartPr/>
              <p14:nvPr/>
            </p14:nvContentPartPr>
            <p14:xfrm>
              <a:off x="10448655" y="1857135"/>
              <a:ext cx="124200" cy="170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DD1D68-24DD-4599-C87F-C7D3E190AF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39655" y="1848135"/>
                <a:ext cx="14184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DA51819-83B1-C4F4-BCC1-57CCFAF71958}"/>
              </a:ext>
            </a:extLst>
          </p:cNvPr>
          <p:cNvGrpSpPr/>
          <p:nvPr/>
        </p:nvGrpSpPr>
        <p:grpSpPr>
          <a:xfrm>
            <a:off x="10734495" y="1809615"/>
            <a:ext cx="1143360" cy="221400"/>
            <a:chOff x="10734495" y="1809615"/>
            <a:chExt cx="11433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48695B-477E-4AE7-B00E-584016C37CED}"/>
                    </a:ext>
                  </a:extLst>
                </p14:cNvPr>
                <p14:cNvContentPartPr/>
                <p14:nvPr/>
              </p14:nvContentPartPr>
              <p14:xfrm>
                <a:off x="10734495" y="1847775"/>
                <a:ext cx="94320" cy="17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48695B-477E-4AE7-B00E-584016C37C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25495" y="1838775"/>
                  <a:ext cx="111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882B28-855F-8621-CAA3-A951B99DAB5A}"/>
                    </a:ext>
                  </a:extLst>
                </p14:cNvPr>
                <p14:cNvContentPartPr/>
                <p14:nvPr/>
              </p14:nvContentPartPr>
              <p14:xfrm>
                <a:off x="10819095" y="1913655"/>
                <a:ext cx="139320" cy="9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882B28-855F-8621-CAA3-A951B99DAB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10455" y="1904655"/>
                  <a:ext cx="156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C6A1DE-75E3-765B-8985-20B6EC60FB56}"/>
                    </a:ext>
                  </a:extLst>
                </p14:cNvPr>
                <p14:cNvContentPartPr/>
                <p14:nvPr/>
              </p14:nvContentPartPr>
              <p14:xfrm>
                <a:off x="10922775" y="1898175"/>
                <a:ext cx="231480" cy="6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C6A1DE-75E3-765B-8985-20B6EC60FB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3775" y="1889175"/>
                  <a:ext cx="249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5E6841-A759-197C-FACB-C1D137F739DA}"/>
                    </a:ext>
                  </a:extLst>
                </p14:cNvPr>
                <p14:cNvContentPartPr/>
                <p14:nvPr/>
              </p14:nvContentPartPr>
              <p14:xfrm>
                <a:off x="11125095" y="1866855"/>
                <a:ext cx="95400" cy="89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5E6841-A759-197C-FACB-C1D137F739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16095" y="1857855"/>
                  <a:ext cx="113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4422D8-D09D-0330-31E1-4E6F1B008D76}"/>
                    </a:ext>
                  </a:extLst>
                </p14:cNvPr>
                <p14:cNvContentPartPr/>
                <p14:nvPr/>
              </p14:nvContentPartPr>
              <p14:xfrm>
                <a:off x="11248935" y="1847775"/>
                <a:ext cx="90360" cy="52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4422D8-D09D-0330-31E1-4E6F1B008D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39935" y="1838775"/>
                  <a:ext cx="108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1F3F01-D851-1D39-53A7-34BF5EE65CA2}"/>
                    </a:ext>
                  </a:extLst>
                </p14:cNvPr>
                <p14:cNvContentPartPr/>
                <p14:nvPr/>
              </p14:nvContentPartPr>
              <p14:xfrm>
                <a:off x="11344335" y="1895295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1F3F01-D851-1D39-53A7-34BF5EE65C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35335" y="18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E8FC8C-33BC-7E75-D692-70682F282DA3}"/>
                    </a:ext>
                  </a:extLst>
                </p14:cNvPr>
                <p14:cNvContentPartPr/>
                <p14:nvPr/>
              </p14:nvContentPartPr>
              <p14:xfrm>
                <a:off x="11391855" y="1866855"/>
                <a:ext cx="34560" cy="47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E8FC8C-33BC-7E75-D692-70682F282D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382855" y="1857855"/>
                  <a:ext cx="52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90B11F-A53E-ACBE-5D4A-4D843578F0D3}"/>
                    </a:ext>
                  </a:extLst>
                </p14:cNvPr>
                <p14:cNvContentPartPr/>
                <p14:nvPr/>
              </p14:nvContentPartPr>
              <p14:xfrm>
                <a:off x="11382135" y="1809615"/>
                <a:ext cx="13680" cy="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90B11F-A53E-ACBE-5D4A-4D843578F0D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73135" y="1800615"/>
                  <a:ext cx="31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F00C65-3627-6744-1891-0B1BB83B1A14}"/>
                    </a:ext>
                  </a:extLst>
                </p14:cNvPr>
                <p14:cNvContentPartPr/>
                <p14:nvPr/>
              </p14:nvContentPartPr>
              <p14:xfrm>
                <a:off x="11496615" y="1880535"/>
                <a:ext cx="93960" cy="11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F00C65-3627-6744-1891-0B1BB83B1A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487615" y="1871535"/>
                  <a:ext cx="111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5D4B15-9A6C-9D10-76BA-ECFA6CB07D27}"/>
                    </a:ext>
                  </a:extLst>
                </p14:cNvPr>
                <p14:cNvContentPartPr/>
                <p14:nvPr/>
              </p14:nvContentPartPr>
              <p14:xfrm>
                <a:off x="11635935" y="1820415"/>
                <a:ext cx="241920" cy="210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5D4B15-9A6C-9D10-76BA-ECFA6CB07D2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626935" y="1811415"/>
                  <a:ext cx="25956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D98697-8B9A-5C14-2347-069FD4C977DE}"/>
              </a:ext>
            </a:extLst>
          </p:cNvPr>
          <p:cNvGrpSpPr/>
          <p:nvPr/>
        </p:nvGrpSpPr>
        <p:grpSpPr>
          <a:xfrm>
            <a:off x="7179495" y="2685855"/>
            <a:ext cx="926640" cy="226800"/>
            <a:chOff x="7179495" y="2685855"/>
            <a:chExt cx="92664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A7018B-2E00-6421-56E5-06C45165BD9E}"/>
                    </a:ext>
                  </a:extLst>
                </p14:cNvPr>
                <p14:cNvContentPartPr/>
                <p14:nvPr/>
              </p14:nvContentPartPr>
              <p14:xfrm>
                <a:off x="7967175" y="2743095"/>
                <a:ext cx="118080" cy="92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A7018B-2E00-6421-56E5-06C45165BD9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58175" y="2734095"/>
                  <a:ext cx="13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C0BABA-507C-96FF-60F1-5E098218D7E1}"/>
                    </a:ext>
                  </a:extLst>
                </p14:cNvPr>
                <p14:cNvContentPartPr/>
                <p14:nvPr/>
              </p14:nvContentPartPr>
              <p14:xfrm>
                <a:off x="8070495" y="2685855"/>
                <a:ext cx="3564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C0BABA-507C-96FF-60F1-5E098218D7E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61495" y="2676855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2BDF00-CA7C-4758-C29F-824C045F6DD9}"/>
                    </a:ext>
                  </a:extLst>
                </p14:cNvPr>
                <p14:cNvContentPartPr/>
                <p14:nvPr/>
              </p14:nvContentPartPr>
              <p14:xfrm>
                <a:off x="7841895" y="2750295"/>
                <a:ext cx="160560" cy="114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2BDF00-CA7C-4758-C29F-824C045F6DD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33255" y="2741655"/>
                  <a:ext cx="178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6909F1B-3B59-C95C-87FC-05467F37742C}"/>
                    </a:ext>
                  </a:extLst>
                </p14:cNvPr>
                <p14:cNvContentPartPr/>
                <p14:nvPr/>
              </p14:nvContentPartPr>
              <p14:xfrm>
                <a:off x="7962855" y="2695575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6909F1B-3B59-C95C-87FC-05467F3774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3855" y="26865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BA20AB-2AFF-E4EC-F5C3-3B9D9C56E326}"/>
                    </a:ext>
                  </a:extLst>
                </p14:cNvPr>
                <p14:cNvContentPartPr/>
                <p14:nvPr/>
              </p14:nvContentPartPr>
              <p14:xfrm>
                <a:off x="7179495" y="2730855"/>
                <a:ext cx="613800" cy="119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BA20AB-2AFF-E4EC-F5C3-3B9D9C56E3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70495" y="2722215"/>
                  <a:ext cx="631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4FCA74-B783-B0E1-7B0D-95A87B444F75}"/>
                    </a:ext>
                  </a:extLst>
                </p14:cNvPr>
                <p14:cNvContentPartPr/>
                <p14:nvPr/>
              </p14:nvContentPartPr>
              <p14:xfrm>
                <a:off x="7734255" y="2743095"/>
                <a:ext cx="180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4FCA74-B783-B0E1-7B0D-95A87B444F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5255" y="2734095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C7D8D6-1DBB-BD09-BAF4-9B567CCB9C17}"/>
                    </a:ext>
                  </a:extLst>
                </p14:cNvPr>
                <p14:cNvContentPartPr/>
                <p14:nvPr/>
              </p14:nvContentPartPr>
              <p14:xfrm>
                <a:off x="7449855" y="2765055"/>
                <a:ext cx="199440" cy="7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C7D8D6-1DBB-BD09-BAF4-9B567CCB9C1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41215" y="2756055"/>
                  <a:ext cx="217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6B4FBA-0A2C-EF0C-1C03-86B129323A48}"/>
                    </a:ext>
                  </a:extLst>
                </p14:cNvPr>
                <p14:cNvContentPartPr/>
                <p14:nvPr/>
              </p14:nvContentPartPr>
              <p14:xfrm>
                <a:off x="7391895" y="2905095"/>
                <a:ext cx="37800" cy="7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6B4FBA-0A2C-EF0C-1C03-86B129323A4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83255" y="2896095"/>
                  <a:ext cx="554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6D8F373-E11A-265C-9924-8EAE293A8648}"/>
                  </a:ext>
                </a:extLst>
              </p14:cNvPr>
              <p14:cNvContentPartPr/>
              <p14:nvPr/>
            </p14:nvContentPartPr>
            <p14:xfrm>
              <a:off x="7115775" y="2685855"/>
              <a:ext cx="66240" cy="19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6D8F373-E11A-265C-9924-8EAE293A864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07135" y="2676855"/>
                <a:ext cx="838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099D27C-5E7B-F69A-6C05-0FE6B4DF681F}"/>
              </a:ext>
            </a:extLst>
          </p:cNvPr>
          <p:cNvGrpSpPr/>
          <p:nvPr/>
        </p:nvGrpSpPr>
        <p:grpSpPr>
          <a:xfrm>
            <a:off x="5307495" y="3190575"/>
            <a:ext cx="1655280" cy="252000"/>
            <a:chOff x="5307495" y="3190575"/>
            <a:chExt cx="165528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10AA503-A294-02BD-3BEC-975DBA715F39}"/>
                    </a:ext>
                  </a:extLst>
                </p14:cNvPr>
                <p14:cNvContentPartPr/>
                <p14:nvPr/>
              </p14:nvContentPartPr>
              <p14:xfrm>
                <a:off x="5307495" y="3371655"/>
                <a:ext cx="5544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10AA503-A294-02BD-3BEC-975DBA715F3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98495" y="3362655"/>
                  <a:ext cx="73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6C915E-1136-A6CB-0F4F-72D7337C0DAE}"/>
                    </a:ext>
                  </a:extLst>
                </p14:cNvPr>
                <p14:cNvContentPartPr/>
                <p14:nvPr/>
              </p14:nvContentPartPr>
              <p14:xfrm>
                <a:off x="6611775" y="3275535"/>
                <a:ext cx="351000" cy="145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6C915E-1136-A6CB-0F4F-72D7337C0DA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02775" y="3266895"/>
                  <a:ext cx="368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427E0B-7DB1-33BB-646E-D5646089B0B0}"/>
                    </a:ext>
                  </a:extLst>
                </p14:cNvPr>
                <p14:cNvContentPartPr/>
                <p14:nvPr/>
              </p14:nvContentPartPr>
              <p14:xfrm>
                <a:off x="6943695" y="3285975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427E0B-7DB1-33BB-646E-D5646089B0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34695" y="3276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1D2C00-6658-00D4-4B14-66B1F1F27F07}"/>
                    </a:ext>
                  </a:extLst>
                </p14:cNvPr>
                <p14:cNvContentPartPr/>
                <p14:nvPr/>
              </p14:nvContentPartPr>
              <p14:xfrm>
                <a:off x="6422775" y="3257535"/>
                <a:ext cx="17604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1D2C00-6658-00D4-4B14-66B1F1F27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14135" y="3248535"/>
                  <a:ext cx="193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A40B2E-3F08-1628-9641-1E887319D348}"/>
                    </a:ext>
                  </a:extLst>
                </p14:cNvPr>
                <p14:cNvContentPartPr/>
                <p14:nvPr/>
              </p14:nvContentPartPr>
              <p14:xfrm>
                <a:off x="6363375" y="3238455"/>
                <a:ext cx="1137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A40B2E-3F08-1628-9641-1E887319D3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4735" y="3229455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99F8CA-36F4-2A18-02A2-745F1AE64522}"/>
                    </a:ext>
                  </a:extLst>
                </p14:cNvPr>
                <p14:cNvContentPartPr/>
                <p14:nvPr/>
              </p14:nvContentPartPr>
              <p14:xfrm>
                <a:off x="5869095" y="3209655"/>
                <a:ext cx="313920" cy="202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99F8CA-36F4-2A18-02A2-745F1AE645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60455" y="3200655"/>
                  <a:ext cx="331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B8AADE-2FBB-7C50-0C1B-A5B2942FE895}"/>
                    </a:ext>
                  </a:extLst>
                </p14:cNvPr>
                <p14:cNvContentPartPr/>
                <p14:nvPr/>
              </p14:nvContentPartPr>
              <p14:xfrm>
                <a:off x="5972055" y="3190575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B8AADE-2FBB-7C50-0C1B-A5B2942FE8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55" y="31815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5FFC16-DC32-AF1A-B4BE-F1A24AB32FFB}"/>
                    </a:ext>
                  </a:extLst>
                </p14:cNvPr>
                <p14:cNvContentPartPr/>
                <p14:nvPr/>
              </p14:nvContentPartPr>
              <p14:xfrm>
                <a:off x="5525655" y="3266895"/>
                <a:ext cx="248760" cy="124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5FFC16-DC32-AF1A-B4BE-F1A24AB32FF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17015" y="3257895"/>
                  <a:ext cx="266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DF425B-FE53-D310-21D6-D55C5E6A87C2}"/>
                    </a:ext>
                  </a:extLst>
                </p14:cNvPr>
                <p14:cNvContentPartPr/>
                <p14:nvPr/>
              </p14:nvContentPartPr>
              <p14:xfrm>
                <a:off x="5652735" y="3438255"/>
                <a:ext cx="110160" cy="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DF425B-FE53-D310-21D6-D55C5E6A87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44095" y="3429255"/>
                  <a:ext cx="127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9A8F0E-75F5-8234-7CD3-39ACC120DA45}"/>
                    </a:ext>
                  </a:extLst>
                </p14:cNvPr>
                <p14:cNvContentPartPr/>
                <p14:nvPr/>
              </p14:nvContentPartPr>
              <p14:xfrm>
                <a:off x="5495775" y="3190575"/>
                <a:ext cx="57600" cy="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9A8F0E-75F5-8234-7CD3-39ACC120DA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86775" y="3181575"/>
                  <a:ext cx="75240" cy="25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27AC4F6-02DA-3F1A-CD07-5E0B34461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0841" y="240453"/>
            <a:ext cx="8759613" cy="929641"/>
          </a:xfrm>
        </p:spPr>
        <p:txBody>
          <a:bodyPr/>
          <a:lstStyle/>
          <a:p>
            <a:r>
              <a:rPr lang="en-US" altLang="en-US" dirty="0"/>
              <a:t>The loan data (reproduced)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BD7EC5BB-98D4-01FC-14D7-AD191737C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6827" y="1007534"/>
            <a:ext cx="199644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</a:pPr>
            <a:r>
              <a:rPr lang="en-US" altLang="en-US" sz="1920">
                <a:solidFill>
                  <a:srgbClr val="000000"/>
                </a:solidFill>
              </a:rPr>
              <a:t>Approved or not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A3C58079-FA16-1D09-610F-06DF6F019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5694" y="1427480"/>
            <a:ext cx="8778240" cy="5071533"/>
          </a:xfr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52BD7C1-4069-36A3-CE8C-990934A7A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decision tree from the loan data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B76ABC40-AB82-6CD0-0BEA-CA0547877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893" y="1315721"/>
            <a:ext cx="85631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3333CC"/>
                </a:solidFill>
              </a:rPr>
              <a:t>Decision nodes </a:t>
            </a:r>
            <a:r>
              <a:rPr lang="en-US" altLang="en-US" sz="3200" dirty="0">
                <a:solidFill>
                  <a:srgbClr val="000000"/>
                </a:solidFill>
              </a:rPr>
              <a:t>and</a:t>
            </a:r>
            <a:r>
              <a:rPr lang="en-US" altLang="en-US" sz="3200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9E2F286B-7E1F-5CFD-6EEB-00063F6E799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9787" y="2236895"/>
            <a:ext cx="8778240" cy="3957319"/>
          </a:xfr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FD391460-AD49-C5B4-55EA-FC10FCF9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87" y="2851573"/>
            <a:ext cx="8778240" cy="372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Rectangle 3">
            <a:extLst>
              <a:ext uri="{FF2B5EF4-FFF2-40B4-BE49-F238E27FC236}">
                <a16:creationId xmlns:a16="http://schemas.microsoft.com/office/drawing/2014/main" id="{0606A091-EFB6-B7CB-FAD7-18026D0B9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the decision tree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C293B4A9-E306-DC1F-83B4-090A8BE377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5988" y="1508761"/>
            <a:ext cx="8563186" cy="99737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6869" name="Line 5">
            <a:extLst>
              <a:ext uri="{FF2B5EF4-FFF2-40B4-BE49-F238E27FC236}">
                <a16:creationId xmlns:a16="http://schemas.microsoft.com/office/drawing/2014/main" id="{1FC54D26-7A52-0B9C-1AA2-2A3D84613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4587" y="3466254"/>
            <a:ext cx="1574800" cy="6146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DE5757-78D9-46E9-7ACE-FBD2BADCC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788" y="4848014"/>
            <a:ext cx="653627" cy="80602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136FDAED-A47A-0CA1-97CF-9B1AFD591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987" y="1891454"/>
            <a:ext cx="7298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</a:pPr>
            <a:r>
              <a:rPr lang="en-US" altLang="en-US" sz="3200">
                <a:solidFill>
                  <a:srgbClr val="FF0000"/>
                </a:solidFill>
              </a:rPr>
              <a:t>No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D0C9246-0971-B298-7198-3F09F0B28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 the decision tree unique?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DF2D739E-01FB-4D65-F069-9ABF273F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694" y="1276773"/>
            <a:ext cx="8217746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FF0000"/>
                </a:solidFill>
              </a:rPr>
              <a:t>No</a:t>
            </a:r>
            <a:r>
              <a:rPr lang="en-US" altLang="en-US" sz="3200" dirty="0">
                <a:solidFill>
                  <a:srgbClr val="000000"/>
                </a:solidFill>
              </a:rPr>
              <a:t>. Here is a simpler tree. </a:t>
            </a:r>
          </a:p>
          <a:p>
            <a:pPr marL="365771" indent="-365771" defTabSz="975390" fontAlgn="base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000000"/>
                </a:solidFill>
              </a:rPr>
              <a:t>We want</a:t>
            </a:r>
            <a:r>
              <a:rPr lang="en-US" altLang="en-US" sz="3200" dirty="0">
                <a:solidFill>
                  <a:srgbClr val="3333CC"/>
                </a:solidFill>
              </a:rPr>
              <a:t> smaller tree </a:t>
            </a:r>
            <a:r>
              <a:rPr lang="en-US" altLang="en-US" sz="3200" dirty="0">
                <a:solidFill>
                  <a:srgbClr val="000000"/>
                </a:solidFill>
              </a:rPr>
              <a:t>and</a:t>
            </a:r>
            <a:r>
              <a:rPr lang="en-US" altLang="en-US" sz="3200" dirty="0">
                <a:solidFill>
                  <a:srgbClr val="3333CC"/>
                </a:solidFill>
              </a:rPr>
              <a:t> accurate tree</a:t>
            </a:r>
            <a:r>
              <a:rPr lang="en-US" altLang="en-US" sz="3200" dirty="0">
                <a:solidFill>
                  <a:srgbClr val="000000"/>
                </a:solidFill>
              </a:rPr>
              <a:t>.</a:t>
            </a:r>
          </a:p>
          <a:p>
            <a:pPr marL="487695" lvl="1" defTabSz="975390" fontAlgn="base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133" dirty="0">
                <a:solidFill>
                  <a:srgbClr val="000000"/>
                </a:solidFill>
              </a:rPr>
              <a:t>  </a:t>
            </a:r>
            <a:r>
              <a:rPr lang="en-US" altLang="en-US" sz="2560" dirty="0">
                <a:solidFill>
                  <a:srgbClr val="000000"/>
                </a:solidFill>
              </a:rPr>
              <a:t>Easy to understand and perform better.</a:t>
            </a:r>
            <a:r>
              <a:rPr lang="en-US" altLang="en-US" sz="2133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D3AE5416-85E1-A8EA-60E9-D80F9B2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694" y="3542454"/>
            <a:ext cx="4876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000000"/>
                </a:solidFill>
              </a:rPr>
              <a:t>Finding the best tree is NP-hard.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000000"/>
                </a:solidFill>
              </a:rPr>
              <a:t>All current tree building algorithms are heuristic algorithms</a:t>
            </a:r>
            <a:endParaRPr lang="ar-JO" altLang="en-US" sz="3200" dirty="0">
              <a:solidFill>
                <a:srgbClr val="000000"/>
              </a:solidFill>
            </a:endParaRP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3200" dirty="0">
              <a:solidFill>
                <a:srgbClr val="000000"/>
              </a:solidFill>
            </a:endParaRP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29CBB4B4-65D2-BB33-0396-9A567368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0" y="3119120"/>
            <a:ext cx="3378201" cy="323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C75738-ED3A-208B-1CA3-DC511C93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93" y="169780"/>
            <a:ext cx="3536189" cy="15772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D2D4D6F-8049-4362-2BE3-6D26AB8E7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5504807"/>
            <a:ext cx="35147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الخوارزميات الاستدلالية هي تقنيات لا تضمن العثور على الحل الأمثل، لكنها تحاول تقديم حلول جيدة بما يكفي في وقت معقول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تعتمد على قواعد إرشادية أو تقريبات لتقليل تعقيد الحسابات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D0F404E-7B19-C635-5F21-E1AC40080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From a decision tree to a set of rules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CFD38402-439F-5245-589B-F1245562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787" y="1430868"/>
            <a:ext cx="422317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3333CC"/>
                </a:solidFill>
              </a:rPr>
              <a:t>A decision tree can be converted to a set of rules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000000"/>
                </a:solidFill>
              </a:rPr>
              <a:t>Each path from the root to a leaf is a rule.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39864EF7-C99E-12C5-CFAD-012109AA9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734" y="5271348"/>
            <a:ext cx="8908626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560">
                <a:solidFill>
                  <a:srgbClr val="FF0000"/>
                </a:solidFill>
              </a:rPr>
              <a:t>If any one Own-house</a:t>
            </a:r>
            <a:r>
              <a:rPr lang="en-US" altLang="en-US" sz="2560">
                <a:solidFill>
                  <a:srgbClr val="FF0000"/>
                </a:solidFill>
                <a:sym typeface="Wingdings" panose="05000000000000000000" pitchFamily="2" charset="2"/>
              </a:rPr>
              <a:t> loan yes 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560">
                <a:solidFill>
                  <a:srgbClr val="FF0000"/>
                </a:solidFill>
              </a:rPr>
              <a:t>If any one Own-house and has-job</a:t>
            </a:r>
            <a:r>
              <a:rPr lang="en-US" altLang="en-US" sz="2560">
                <a:solidFill>
                  <a:srgbClr val="FF0000"/>
                </a:solidFill>
                <a:sym typeface="Wingdings" panose="05000000000000000000" pitchFamily="2" charset="2"/>
              </a:rPr>
              <a:t> loan yes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560">
                <a:solidFill>
                  <a:srgbClr val="3333CC"/>
                </a:solidFill>
              </a:rPr>
              <a:t>If any one not Own-house and not has-job </a:t>
            </a:r>
            <a:r>
              <a:rPr lang="en-US" altLang="en-US" sz="2560">
                <a:solidFill>
                  <a:srgbClr val="3333CC"/>
                </a:solidFill>
                <a:sym typeface="Wingdings" panose="05000000000000000000" pitchFamily="2" charset="2"/>
              </a:rPr>
              <a:t> loan No</a:t>
            </a:r>
          </a:p>
        </p:txBody>
      </p:sp>
      <p:pic>
        <p:nvPicPr>
          <p:cNvPr id="38920" name="Picture 8">
            <a:extLst>
              <a:ext uri="{FF2B5EF4-FFF2-40B4-BE49-F238E27FC236}">
                <a16:creationId xmlns:a16="http://schemas.microsoft.com/office/drawing/2014/main" id="{ACD90B77-DBFF-216C-CBFF-6E168D43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0" y="1661161"/>
            <a:ext cx="3378201" cy="323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C25AD61-067B-55DD-161A-EA067B021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application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5BD3D26-89AB-99F6-DCF8-790504411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9787" y="1583268"/>
            <a:ext cx="8871374" cy="4839547"/>
          </a:xfrm>
        </p:spPr>
        <p:txBody>
          <a:bodyPr/>
          <a:lstStyle/>
          <a:p>
            <a:pPr marL="650260" indent="-650260">
              <a:lnSpc>
                <a:spcPct val="90000"/>
              </a:lnSpc>
            </a:pPr>
            <a:r>
              <a:rPr lang="en-US" altLang="en-US" sz="2987" dirty="0"/>
              <a:t>An emergency room in a hospital measures 17 variables (e.g., blood pressure, age, </a:t>
            </a:r>
            <a:r>
              <a:rPr lang="en-US" altLang="en-US" sz="2987" dirty="0" err="1"/>
              <a:t>etc</a:t>
            </a:r>
            <a:r>
              <a:rPr lang="en-US" altLang="en-US" sz="2987" dirty="0"/>
              <a:t>) of newly admitted patients. </a:t>
            </a:r>
          </a:p>
          <a:p>
            <a:pPr marL="650260" indent="-650260">
              <a:lnSpc>
                <a:spcPct val="90000"/>
              </a:lnSpc>
            </a:pPr>
            <a:r>
              <a:rPr lang="en-US" altLang="en-US" sz="2987" dirty="0">
                <a:solidFill>
                  <a:srgbClr val="FF0000"/>
                </a:solidFill>
              </a:rPr>
              <a:t>A decision is needed</a:t>
            </a:r>
            <a:r>
              <a:rPr lang="en-US" altLang="en-US" sz="2987" dirty="0"/>
              <a:t>: whether to put a new patient in an intensive-care unit. </a:t>
            </a:r>
          </a:p>
          <a:p>
            <a:pPr marL="650260" indent="-650260">
              <a:lnSpc>
                <a:spcPct val="90000"/>
              </a:lnSpc>
            </a:pPr>
            <a:r>
              <a:rPr lang="en-US" altLang="en-US" sz="2987" dirty="0"/>
              <a:t>Due to the high cost of ICU, those patients who may survive less than a month are given higher priority. </a:t>
            </a:r>
          </a:p>
          <a:p>
            <a:pPr marL="650260" indent="-650260">
              <a:lnSpc>
                <a:spcPct val="90000"/>
              </a:lnSpc>
            </a:pPr>
            <a:r>
              <a:rPr lang="en-US" altLang="en-US" sz="2987" dirty="0">
                <a:solidFill>
                  <a:srgbClr val="FF0000"/>
                </a:solidFill>
              </a:rPr>
              <a:t>Problem</a:t>
            </a:r>
            <a:r>
              <a:rPr lang="en-US" altLang="en-US" sz="2987" dirty="0"/>
              <a:t>: to predict </a:t>
            </a:r>
            <a:r>
              <a:rPr lang="en-US" altLang="en-US" sz="2987" dirty="0">
                <a:solidFill>
                  <a:srgbClr val="3333CC"/>
                </a:solidFill>
              </a:rPr>
              <a:t>high-risk patients</a:t>
            </a:r>
            <a:r>
              <a:rPr lang="en-US" altLang="en-US" sz="2987" dirty="0"/>
              <a:t> and discriminate them from </a:t>
            </a:r>
            <a:r>
              <a:rPr lang="en-US" altLang="en-US" sz="2987" dirty="0">
                <a:solidFill>
                  <a:srgbClr val="3333CC"/>
                </a:solidFill>
              </a:rPr>
              <a:t>low-risk patients</a:t>
            </a:r>
            <a:r>
              <a:rPr lang="en-US" altLang="en-US" sz="2987" dirty="0"/>
              <a:t>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763FE4-94B7-E58A-01A8-869A0160A4D2}"/>
              </a:ext>
            </a:extLst>
          </p:cNvPr>
          <p:cNvGrpSpPr/>
          <p:nvPr/>
        </p:nvGrpSpPr>
        <p:grpSpPr>
          <a:xfrm>
            <a:off x="8940709" y="1440302"/>
            <a:ext cx="748440" cy="168120"/>
            <a:chOff x="8940709" y="1440302"/>
            <a:chExt cx="74844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F999B8C-AFDF-8424-3DB6-7745BA08B777}"/>
                    </a:ext>
                  </a:extLst>
                </p14:cNvPr>
                <p14:cNvContentPartPr/>
                <p14:nvPr/>
              </p14:nvContentPartPr>
              <p14:xfrm>
                <a:off x="9412309" y="1551542"/>
                <a:ext cx="254520" cy="56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F999B8C-AFDF-8424-3DB6-7745BA08B7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03309" y="1542902"/>
                  <a:ext cx="272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90F673-B2EE-D09D-2A4F-ED4CB0ED4AA7}"/>
                    </a:ext>
                  </a:extLst>
                </p14:cNvPr>
                <p14:cNvContentPartPr/>
                <p14:nvPr/>
              </p14:nvContentPartPr>
              <p14:xfrm>
                <a:off x="9625789" y="1486742"/>
                <a:ext cx="63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90F673-B2EE-D09D-2A4F-ED4CB0ED4A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17149" y="1478102"/>
                  <a:ext cx="81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1296F7-8B2C-61F3-6D2D-58C963E5EA3A}"/>
                    </a:ext>
                  </a:extLst>
                </p14:cNvPr>
                <p14:cNvContentPartPr/>
                <p14:nvPr/>
              </p14:nvContentPartPr>
              <p14:xfrm>
                <a:off x="9478549" y="1440302"/>
                <a:ext cx="53640" cy="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1296F7-8B2C-61F3-6D2D-58C963E5EA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69909" y="1431662"/>
                  <a:ext cx="71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BC3E8A-5C4C-862C-0ABF-691E86CA572A}"/>
                    </a:ext>
                  </a:extLst>
                </p14:cNvPr>
                <p14:cNvContentPartPr/>
                <p14:nvPr/>
              </p14:nvContentPartPr>
              <p14:xfrm>
                <a:off x="8940709" y="1498622"/>
                <a:ext cx="503280" cy="92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BC3E8A-5C4C-862C-0ABF-691E86CA57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1709" y="1489982"/>
                  <a:ext cx="520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8C76E7-0765-879F-03D1-F9EB7CE8C6B8}"/>
                    </a:ext>
                  </a:extLst>
                </p14:cNvPr>
                <p14:cNvContentPartPr/>
                <p14:nvPr/>
              </p14:nvContentPartPr>
              <p14:xfrm>
                <a:off x="9265069" y="1597982"/>
                <a:ext cx="8244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8C76E7-0765-879F-03D1-F9EB7CE8C6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6429" y="1588982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431364-3728-96AD-52FF-B13C8E8728C0}"/>
                    </a:ext>
                  </a:extLst>
                </p14:cNvPr>
                <p14:cNvContentPartPr/>
                <p14:nvPr/>
              </p14:nvContentPartPr>
              <p14:xfrm>
                <a:off x="9410509" y="1497902"/>
                <a:ext cx="104760" cy="8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431364-3728-96AD-52FF-B13C8E8728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01869" y="1489262"/>
                  <a:ext cx="12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5E3C15-B7D5-F991-BEDA-1D1083849830}"/>
                    </a:ext>
                  </a:extLst>
                </p14:cNvPr>
                <p14:cNvContentPartPr/>
                <p14:nvPr/>
              </p14:nvContentPartPr>
              <p14:xfrm>
                <a:off x="9365509" y="1521662"/>
                <a:ext cx="360" cy="1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5E3C15-B7D5-F991-BEDA-1D10838498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56869" y="1513022"/>
                  <a:ext cx="1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8BCE89-3C2F-8069-2F89-D51C236F15BD}"/>
                    </a:ext>
                  </a:extLst>
                </p14:cNvPr>
                <p14:cNvContentPartPr/>
                <p14:nvPr/>
              </p14:nvContentPartPr>
              <p14:xfrm>
                <a:off x="9321949" y="1514822"/>
                <a:ext cx="50040" cy="5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8BCE89-3C2F-8069-2F89-D51C236F15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12949" y="1505822"/>
                  <a:ext cx="6768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3447BF-5876-F25B-F9E5-16EFD746FF0D}"/>
                  </a:ext>
                </a:extLst>
              </p14:cNvPr>
              <p14:cNvContentPartPr/>
              <p14:nvPr/>
            </p14:nvContentPartPr>
            <p14:xfrm>
              <a:off x="3537469" y="2789222"/>
              <a:ext cx="1356840" cy="1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3447BF-5876-F25B-F9E5-16EFD746FF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8829" y="2780582"/>
                <a:ext cx="13744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577710-80BA-D74D-3853-903C799CC818}"/>
                  </a:ext>
                </a:extLst>
              </p14:cNvPr>
              <p14:cNvContentPartPr/>
              <p14:nvPr/>
            </p14:nvContentPartPr>
            <p14:xfrm>
              <a:off x="4876560" y="2847945"/>
              <a:ext cx="25560" cy="65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577710-80BA-D74D-3853-903C799CC8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7920" y="2838945"/>
                <a:ext cx="4320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0D324E7-2C3E-5F89-BDC3-D3F80E12056F}"/>
              </a:ext>
            </a:extLst>
          </p:cNvPr>
          <p:cNvGrpSpPr/>
          <p:nvPr/>
        </p:nvGrpSpPr>
        <p:grpSpPr>
          <a:xfrm>
            <a:off x="4088880" y="2833545"/>
            <a:ext cx="762480" cy="157680"/>
            <a:chOff x="4088880" y="2833545"/>
            <a:chExt cx="76248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F1B0FE-23E5-3DA4-F769-98C4AA614A44}"/>
                    </a:ext>
                  </a:extLst>
                </p14:cNvPr>
                <p14:cNvContentPartPr/>
                <p14:nvPr/>
              </p14:nvContentPartPr>
              <p14:xfrm>
                <a:off x="4424760" y="2852625"/>
                <a:ext cx="426600" cy="120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F1B0FE-23E5-3DA4-F769-98C4AA614A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16120" y="2843625"/>
                  <a:ext cx="444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537772-8445-F75D-95E8-2F407F09E15C}"/>
                    </a:ext>
                  </a:extLst>
                </p14:cNvPr>
                <p14:cNvContentPartPr/>
                <p14:nvPr/>
              </p14:nvContentPartPr>
              <p14:xfrm>
                <a:off x="4686120" y="284794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537772-8445-F75D-95E8-2F407F09E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77120" y="28389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3BA7D9-445B-55D0-C115-741C8BE1B015}"/>
                    </a:ext>
                  </a:extLst>
                </p14:cNvPr>
                <p14:cNvContentPartPr/>
                <p14:nvPr/>
              </p14:nvContentPartPr>
              <p14:xfrm>
                <a:off x="4647960" y="284794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3BA7D9-445B-55D0-C115-741C8BE1B0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9320" y="28389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D4B3E8-1726-BB0A-BE57-6D99CD3B6151}"/>
                    </a:ext>
                  </a:extLst>
                </p14:cNvPr>
                <p14:cNvContentPartPr/>
                <p14:nvPr/>
              </p14:nvContentPartPr>
              <p14:xfrm>
                <a:off x="4543200" y="2990865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D4B3E8-1726-BB0A-BE57-6D99CD3B61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34560" y="2981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240206-C798-E0B7-4892-61C1D797FD2E}"/>
                    </a:ext>
                  </a:extLst>
                </p14:cNvPr>
                <p14:cNvContentPartPr/>
                <p14:nvPr/>
              </p14:nvContentPartPr>
              <p14:xfrm>
                <a:off x="4088880" y="2833545"/>
                <a:ext cx="316440" cy="96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240206-C798-E0B7-4892-61C1D797FD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9880" y="2824545"/>
                  <a:ext cx="334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7BF313-C84B-B29A-76F3-4278E5F1B8B8}"/>
                    </a:ext>
                  </a:extLst>
                </p14:cNvPr>
                <p14:cNvContentPartPr/>
                <p14:nvPr/>
              </p14:nvContentPartPr>
              <p14:xfrm>
                <a:off x="4300200" y="2952705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7BF313-C84B-B29A-76F3-4278E5F1B8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91560" y="29437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BBF63B-FCC0-86A2-D6A1-8B3B16C415D9}"/>
                    </a:ext>
                  </a:extLst>
                </p14:cNvPr>
                <p14:cNvContentPartPr/>
                <p14:nvPr/>
              </p14:nvContentPartPr>
              <p14:xfrm>
                <a:off x="4271760" y="2952705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BBF63B-FCC0-86A2-D6A1-8B3B16C415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62760" y="29437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9A783B-CBEA-8081-C759-CD5C6AE2549A}"/>
                    </a:ext>
                  </a:extLst>
                </p14:cNvPr>
                <p14:cNvContentPartPr/>
                <p14:nvPr/>
              </p14:nvContentPartPr>
              <p14:xfrm>
                <a:off x="4190760" y="2838225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9A783B-CBEA-8081-C759-CD5C6AE254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82120" y="2829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B03C3B2-EFD2-73FC-E9B4-CB9BE7927638}"/>
                  </a:ext>
                </a:extLst>
              </p14:cNvPr>
              <p14:cNvContentPartPr/>
              <p14:nvPr/>
            </p14:nvContentPartPr>
            <p14:xfrm>
              <a:off x="2613709" y="4183862"/>
              <a:ext cx="4518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B03C3B2-EFD2-73FC-E9B4-CB9BE792763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05069" y="4175222"/>
                <a:ext cx="46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3620214-494D-977D-1177-933E1338B46C}"/>
              </a:ext>
            </a:extLst>
          </p:cNvPr>
          <p:cNvGrpSpPr/>
          <p:nvPr/>
        </p:nvGrpSpPr>
        <p:grpSpPr>
          <a:xfrm>
            <a:off x="1985869" y="3851582"/>
            <a:ext cx="393120" cy="306360"/>
            <a:chOff x="1985869" y="3851582"/>
            <a:chExt cx="3931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2186A4-2024-D5F3-2A41-E6C6CA9A2DBB}"/>
                    </a:ext>
                  </a:extLst>
                </p14:cNvPr>
                <p14:cNvContentPartPr/>
                <p14:nvPr/>
              </p14:nvContentPartPr>
              <p14:xfrm>
                <a:off x="2214469" y="3962102"/>
                <a:ext cx="164520" cy="5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2186A4-2024-D5F3-2A41-E6C6CA9A2D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05469" y="3953462"/>
                  <a:ext cx="182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2AB0A3-AC58-202B-C86E-A544B1554504}"/>
                    </a:ext>
                  </a:extLst>
                </p14:cNvPr>
                <p14:cNvContentPartPr/>
                <p14:nvPr/>
              </p14:nvContentPartPr>
              <p14:xfrm>
                <a:off x="2253709" y="3869582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2AB0A3-AC58-202B-C86E-A544B15545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4709" y="38609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AAB38E-8662-9161-8D11-433356BF847B}"/>
                    </a:ext>
                  </a:extLst>
                </p14:cNvPr>
                <p14:cNvContentPartPr/>
                <p14:nvPr/>
              </p14:nvContentPartPr>
              <p14:xfrm>
                <a:off x="2181349" y="3938702"/>
                <a:ext cx="64440" cy="8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AAB38E-8662-9161-8D11-433356BF84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72349" y="3930062"/>
                  <a:ext cx="82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C299A7-F269-91B0-1EC0-00CBDBD3645D}"/>
                    </a:ext>
                  </a:extLst>
                </p14:cNvPr>
                <p14:cNvContentPartPr/>
                <p14:nvPr/>
              </p14:nvContentPartPr>
              <p14:xfrm>
                <a:off x="2151829" y="3860582"/>
                <a:ext cx="61560" cy="114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C299A7-F269-91B0-1EC0-00CBDBD364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43189" y="3851942"/>
                  <a:ext cx="79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668A7E-B41F-B4F9-8ED9-0A653BD1B631}"/>
                    </a:ext>
                  </a:extLst>
                </p14:cNvPr>
                <p14:cNvContentPartPr/>
                <p14:nvPr/>
              </p14:nvContentPartPr>
              <p14:xfrm>
                <a:off x="2197909" y="3851582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668A7E-B41F-B4F9-8ED9-0A653BD1B6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9269" y="3842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D33F68-26C5-C48A-BBD4-3BA712BF980F}"/>
                    </a:ext>
                  </a:extLst>
                </p14:cNvPr>
                <p14:cNvContentPartPr/>
                <p14:nvPr/>
              </p14:nvContentPartPr>
              <p14:xfrm>
                <a:off x="2097469" y="4017542"/>
                <a:ext cx="112320" cy="140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D33F68-26C5-C48A-BBD4-3BA712BF98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88829" y="4008902"/>
                  <a:ext cx="129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54A2B6-EBA2-0508-A715-FDBA602480BA}"/>
                    </a:ext>
                  </a:extLst>
                </p14:cNvPr>
                <p14:cNvContentPartPr/>
                <p14:nvPr/>
              </p14:nvContentPartPr>
              <p14:xfrm>
                <a:off x="1985869" y="3962102"/>
                <a:ext cx="48600" cy="120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54A2B6-EBA2-0508-A715-FDBA602480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76869" y="3953462"/>
                  <a:ext cx="66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CB3007-4903-7BA5-5F06-9A527713CC17}"/>
                    </a:ext>
                  </a:extLst>
                </p14:cNvPr>
                <p14:cNvContentPartPr/>
                <p14:nvPr/>
              </p14:nvContentPartPr>
              <p14:xfrm>
                <a:off x="2075149" y="3906662"/>
                <a:ext cx="12600" cy="41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CB3007-4903-7BA5-5F06-9A527713CC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66509" y="3898022"/>
                  <a:ext cx="30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66649F-ED2A-D004-3EA1-2B1E8F1398F4}"/>
                    </a:ext>
                  </a:extLst>
                </p14:cNvPr>
                <p14:cNvContentPartPr/>
                <p14:nvPr/>
              </p14:nvContentPartPr>
              <p14:xfrm>
                <a:off x="2020429" y="3897662"/>
                <a:ext cx="30240" cy="43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66649F-ED2A-D004-3EA1-2B1E8F1398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11789" y="3888662"/>
                  <a:ext cx="478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9D4580E-111C-5B72-E07A-3E1CDABD4315}"/>
                  </a:ext>
                </a:extLst>
              </p14:cNvPr>
              <p14:cNvContentPartPr/>
              <p14:nvPr/>
            </p14:nvContentPartPr>
            <p14:xfrm>
              <a:off x="2539909" y="5975942"/>
              <a:ext cx="1754280" cy="21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9D4580E-111C-5B72-E07A-3E1CDABD431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30909" y="5966942"/>
                <a:ext cx="177192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BF4ECE2-B72A-D1F4-8E18-5560FC729319}"/>
              </a:ext>
            </a:extLst>
          </p:cNvPr>
          <p:cNvGrpSpPr/>
          <p:nvPr/>
        </p:nvGrpSpPr>
        <p:grpSpPr>
          <a:xfrm>
            <a:off x="3351349" y="6077462"/>
            <a:ext cx="842400" cy="380520"/>
            <a:chOff x="3351349" y="6077462"/>
            <a:chExt cx="84240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FE8820-3380-3159-1976-8C6479744A4D}"/>
                    </a:ext>
                  </a:extLst>
                </p14:cNvPr>
                <p14:cNvContentPartPr/>
                <p14:nvPr/>
              </p14:nvContentPartPr>
              <p14:xfrm>
                <a:off x="3640429" y="6141902"/>
                <a:ext cx="529560" cy="259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FE8820-3380-3159-1976-8C6479744A4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31789" y="6133262"/>
                  <a:ext cx="547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5694F7-00E0-C2CB-38B1-61532713AE21}"/>
                    </a:ext>
                  </a:extLst>
                </p14:cNvPr>
                <p14:cNvContentPartPr/>
                <p14:nvPr/>
              </p14:nvContentPartPr>
              <p14:xfrm>
                <a:off x="3806389" y="6326582"/>
                <a:ext cx="91440" cy="9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5694F7-00E0-C2CB-38B1-61532713AE2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97389" y="6317942"/>
                  <a:ext cx="109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C43BEE-318E-CE93-0350-309635CB5A4B}"/>
                    </a:ext>
                  </a:extLst>
                </p14:cNvPr>
                <p14:cNvContentPartPr/>
                <p14:nvPr/>
              </p14:nvContentPartPr>
              <p14:xfrm>
                <a:off x="4153429" y="6077462"/>
                <a:ext cx="40320" cy="3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C43BEE-318E-CE93-0350-309635CB5A4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44429" y="6068462"/>
                  <a:ext cx="57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B243CC-1145-6CA0-F124-C92870A1A1A6}"/>
                    </a:ext>
                  </a:extLst>
                </p14:cNvPr>
                <p14:cNvContentPartPr/>
                <p14:nvPr/>
              </p14:nvContentPartPr>
              <p14:xfrm>
                <a:off x="3712789" y="6132902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B243CC-1145-6CA0-F124-C92870A1A1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03789" y="61239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467DD1-EFB7-2F9E-70A5-A4EEEC4D7629}"/>
                    </a:ext>
                  </a:extLst>
                </p14:cNvPr>
                <p14:cNvContentPartPr/>
                <p14:nvPr/>
              </p14:nvContentPartPr>
              <p14:xfrm>
                <a:off x="3351349" y="6130382"/>
                <a:ext cx="276480" cy="327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467DD1-EFB7-2F9E-70A5-A4EEEC4D76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2349" y="6121742"/>
                  <a:ext cx="29412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531C56C-BE9E-4986-C918-7A818B79E666}"/>
                  </a:ext>
                </a:extLst>
              </p14:cNvPr>
              <p14:cNvContentPartPr/>
              <p14:nvPr/>
            </p14:nvContentPartPr>
            <p14:xfrm>
              <a:off x="1727749" y="803102"/>
              <a:ext cx="1053360" cy="19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531C56C-BE9E-4986-C918-7A818B79E66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19109" y="794102"/>
                <a:ext cx="1071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20C996-E290-63E0-BAD1-2D73C9EB1ECB}"/>
                  </a:ext>
                </a:extLst>
              </p14:cNvPr>
              <p14:cNvContentPartPr/>
              <p14:nvPr/>
            </p14:nvContentPartPr>
            <p14:xfrm>
              <a:off x="2166589" y="840182"/>
              <a:ext cx="180000" cy="254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20C996-E290-63E0-BAD1-2D73C9EB1E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57949" y="831542"/>
                <a:ext cx="1976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9581343-930F-D5CF-3C9F-EEADF79E2F9F}"/>
                  </a:ext>
                </a:extLst>
              </p14:cNvPr>
              <p14:cNvContentPartPr/>
              <p14:nvPr/>
            </p14:nvContentPartPr>
            <p14:xfrm>
              <a:off x="1515349" y="1105862"/>
              <a:ext cx="276120" cy="242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9581343-930F-D5CF-3C9F-EEADF79E2F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06349" y="1096862"/>
                <a:ext cx="293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C7BD4E5-F45F-3CF8-E1C4-356387D5A77A}"/>
                  </a:ext>
                </a:extLst>
              </p14:cNvPr>
              <p14:cNvContentPartPr/>
              <p14:nvPr/>
            </p14:nvContentPartPr>
            <p14:xfrm>
              <a:off x="1791829" y="1015862"/>
              <a:ext cx="195120" cy="273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C7BD4E5-F45F-3CF8-E1C4-356387D5A77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82829" y="1007222"/>
                <a:ext cx="212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225DCC4-B0F9-0209-AE5A-00CE267B775C}"/>
                  </a:ext>
                </a:extLst>
              </p14:cNvPr>
              <p14:cNvContentPartPr/>
              <p14:nvPr/>
            </p14:nvContentPartPr>
            <p14:xfrm>
              <a:off x="2050309" y="1296302"/>
              <a:ext cx="211320" cy="19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225DCC4-B0F9-0209-AE5A-00CE267B775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41669" y="1287302"/>
                <a:ext cx="228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5E0D96-071D-090F-5CD9-6480BA771FF7}"/>
                  </a:ext>
                </a:extLst>
              </p14:cNvPr>
              <p14:cNvContentPartPr/>
              <p14:nvPr/>
            </p14:nvContentPartPr>
            <p14:xfrm>
              <a:off x="2040229" y="1413302"/>
              <a:ext cx="1767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5E0D96-071D-090F-5CD9-6480BA771FF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31229" y="1404302"/>
                <a:ext cx="194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B941928-72CA-5CC0-492B-53F92B4B7A67}"/>
                  </a:ext>
                </a:extLst>
              </p14:cNvPr>
              <p14:cNvContentPartPr/>
              <p14:nvPr/>
            </p14:nvContentPartPr>
            <p14:xfrm>
              <a:off x="2187829" y="1218182"/>
              <a:ext cx="121680" cy="250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B941928-72CA-5CC0-492B-53F92B4B7A6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78829" y="1209182"/>
                <a:ext cx="1393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8E1CEB3-7C47-B2FA-A70B-D7971D3F1487}"/>
                  </a:ext>
                </a:extLst>
              </p14:cNvPr>
              <p14:cNvContentPartPr/>
              <p14:nvPr/>
            </p14:nvContentPartPr>
            <p14:xfrm>
              <a:off x="2267749" y="1144022"/>
              <a:ext cx="115200" cy="269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8E1CEB3-7C47-B2FA-A70B-D7971D3F148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58749" y="1135382"/>
                <a:ext cx="132840" cy="28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66ADEB0-9ACE-9930-30DF-AA3898A50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Test examples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5C973A1-231D-650F-690A-3C1A1EDF5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841" y="1546014"/>
            <a:ext cx="8979746" cy="4991947"/>
          </a:xfrm>
        </p:spPr>
        <p:txBody>
          <a:bodyPr/>
          <a:lstStyle/>
          <a:p>
            <a:pPr marL="487695" indent="-487695"/>
            <a:r>
              <a:rPr lang="en-GB" altLang="en-US" sz="2987"/>
              <a:t>according to the previous </a:t>
            </a:r>
            <a:r>
              <a:rPr lang="en-US" altLang="en-US" sz="2987">
                <a:solidFill>
                  <a:srgbClr val="3333CC"/>
                </a:solidFill>
              </a:rPr>
              <a:t>set of rules</a:t>
            </a:r>
            <a:r>
              <a:rPr lang="en-GB" altLang="en-US" sz="2987"/>
              <a:t> who Can get a loan?</a:t>
            </a:r>
          </a:p>
          <a:p>
            <a:pPr marL="894108" lvl="1" indent="-406413">
              <a:buFontTx/>
              <a:buAutoNum type="arabicPeriod"/>
            </a:pPr>
            <a:r>
              <a:rPr lang="en-GB" altLang="en-US" sz="2560"/>
              <a:t>A young man who has a house and a job but his credit rating fair? </a:t>
            </a:r>
            <a:endParaRPr lang="en-GB" altLang="en-US" sz="2560">
              <a:solidFill>
                <a:srgbClr val="FF0000"/>
              </a:solidFill>
            </a:endParaRPr>
          </a:p>
          <a:p>
            <a:pPr marL="894108" lvl="1" indent="-406413">
              <a:buFontTx/>
              <a:buAutoNum type="arabicPeriod"/>
            </a:pPr>
            <a:r>
              <a:rPr lang="en-GB" altLang="en-US" sz="2560"/>
              <a:t>A man who has a house and no job but his credit rating fair? </a:t>
            </a:r>
            <a:endParaRPr lang="en-GB" altLang="en-US" sz="2560">
              <a:solidFill>
                <a:srgbClr val="FF0000"/>
              </a:solidFill>
            </a:endParaRPr>
          </a:p>
          <a:p>
            <a:pPr marL="894108" lvl="1" indent="-406413">
              <a:buFontTx/>
              <a:buAutoNum type="arabicPeriod"/>
            </a:pPr>
            <a:r>
              <a:rPr lang="en-GB" altLang="en-US" sz="2560"/>
              <a:t>A woman who has no house and has a job and her credit rating is good? </a:t>
            </a:r>
          </a:p>
          <a:p>
            <a:pPr marL="894108" lvl="1" indent="-406413">
              <a:buFontTx/>
              <a:buAutoNum type="arabicPeriod"/>
            </a:pPr>
            <a:r>
              <a:rPr lang="en-GB" altLang="en-US" sz="2560"/>
              <a:t>A man has no house and no job but his credit rating is excellent ? </a:t>
            </a:r>
            <a:endParaRPr lang="en-GB" altLang="en-US" sz="256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2E2592DA-0921-6E0B-A916-CA5A33069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Choose an attribute to </a:t>
            </a:r>
            <a:r>
              <a:rPr lang="en-GB" altLang="en-US" dirty="0">
                <a:highlight>
                  <a:srgbClr val="FFFF00"/>
                </a:highlight>
              </a:rPr>
              <a:t>partition</a:t>
            </a:r>
            <a:r>
              <a:rPr lang="ar-JO" altLang="en-US" dirty="0">
                <a:highlight>
                  <a:srgbClr val="FFFF00"/>
                </a:highlight>
              </a:rPr>
              <a:t>لتقسيم</a:t>
            </a:r>
            <a:r>
              <a:rPr lang="en-GB" altLang="en-US" dirty="0">
                <a:highlight>
                  <a:srgbClr val="FFFF00"/>
                </a:highlight>
              </a:rPr>
              <a:t> </a:t>
            </a:r>
            <a:r>
              <a:rPr lang="en-GB" altLang="en-US" dirty="0"/>
              <a:t>data 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8D04797-D6A7-6D22-DF08-5FA50062E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841" y="1546014"/>
            <a:ext cx="8979746" cy="4991947"/>
          </a:xfrm>
        </p:spPr>
        <p:txBody>
          <a:bodyPr/>
          <a:lstStyle/>
          <a:p>
            <a:r>
              <a:rPr lang="en-GB" altLang="en-US" sz="2773" dirty="0"/>
              <a:t>The </a:t>
            </a:r>
            <a:r>
              <a:rPr lang="en-GB" altLang="en-US" sz="2773" i="1" dirty="0">
                <a:solidFill>
                  <a:srgbClr val="FF0000"/>
                </a:solidFill>
              </a:rPr>
              <a:t>key</a:t>
            </a:r>
            <a:r>
              <a:rPr lang="en-GB" altLang="en-US" sz="2773" dirty="0"/>
              <a:t> to building a decision tree - which attribute to choose in order to branch. </a:t>
            </a:r>
          </a:p>
          <a:p>
            <a:r>
              <a:rPr lang="en-GB" altLang="en-US" sz="2773" dirty="0"/>
              <a:t>The objective is to reduce impurity or uncertainty in data as much as possible.</a:t>
            </a:r>
          </a:p>
          <a:p>
            <a:pPr lvl="1"/>
            <a:r>
              <a:rPr lang="en-GB" altLang="en-US" sz="2773" dirty="0">
                <a:solidFill>
                  <a:srgbClr val="3333CC"/>
                </a:solidFill>
              </a:rPr>
              <a:t>A subset of data is </a:t>
            </a:r>
            <a:r>
              <a:rPr lang="en-GB" altLang="en-US" sz="2773" dirty="0">
                <a:solidFill>
                  <a:srgbClr val="FF3300"/>
                </a:solidFill>
              </a:rPr>
              <a:t>pure</a:t>
            </a:r>
            <a:r>
              <a:rPr lang="en-GB" altLang="en-US" sz="2773" dirty="0">
                <a:solidFill>
                  <a:srgbClr val="3333CC"/>
                </a:solidFill>
              </a:rPr>
              <a:t> if all instances belong to the same class</a:t>
            </a:r>
            <a:r>
              <a:rPr lang="en-GB" altLang="en-US" sz="2773" dirty="0"/>
              <a:t>. </a:t>
            </a:r>
          </a:p>
          <a:p>
            <a:r>
              <a:rPr lang="en-GB" altLang="en-US" sz="2773" dirty="0"/>
              <a:t>The </a:t>
            </a:r>
            <a:r>
              <a:rPr lang="en-GB" altLang="en-US" sz="2773" i="1" dirty="0"/>
              <a:t>heuristic</a:t>
            </a:r>
            <a:r>
              <a:rPr lang="en-GB" altLang="en-US" sz="2773" dirty="0"/>
              <a:t> in C4.5 is to choose the attribute with the maximum </a:t>
            </a:r>
            <a:r>
              <a:rPr lang="en-GB" altLang="en-US" sz="2773" dirty="0">
                <a:solidFill>
                  <a:srgbClr val="FF0000"/>
                </a:solidFill>
              </a:rPr>
              <a:t>Information Gain</a:t>
            </a:r>
            <a:r>
              <a:rPr lang="en-GB" altLang="en-US" sz="2773" dirty="0"/>
              <a:t> or </a:t>
            </a:r>
            <a:r>
              <a:rPr lang="en-GB" altLang="en-US" sz="2773" dirty="0">
                <a:solidFill>
                  <a:srgbClr val="FF0000"/>
                </a:solidFill>
              </a:rPr>
              <a:t>Gain Ratio</a:t>
            </a:r>
            <a:r>
              <a:rPr lang="en-GB" altLang="en-US" sz="2773" dirty="0"/>
              <a:t> based on </a:t>
            </a:r>
            <a:r>
              <a:rPr lang="en-GB" altLang="en-US" sz="2773" b="1" dirty="0"/>
              <a:t>information theory</a:t>
            </a:r>
            <a:r>
              <a:rPr lang="en-GB" altLang="en-US" sz="2773" dirty="0"/>
              <a:t> (</a:t>
            </a:r>
            <a:r>
              <a:rPr lang="en-GB" altLang="en-US" sz="2773" i="1" dirty="0"/>
              <a:t>Entropy</a:t>
            </a:r>
            <a:r>
              <a:rPr lang="en-GB" altLang="en-US" sz="2773" dirty="0"/>
              <a:t>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548B91-E373-3691-07AB-022472D3F78C}"/>
                  </a:ext>
                </a:extLst>
              </p14:cNvPr>
              <p14:cNvContentPartPr/>
              <p14:nvPr/>
            </p14:nvContentPartPr>
            <p14:xfrm>
              <a:off x="2857635" y="1969815"/>
              <a:ext cx="4323600" cy="2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548B91-E373-3691-07AB-022472D3F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8635" y="1960815"/>
                <a:ext cx="4341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C7A6EE-02AC-D05A-889F-7FAF485ED433}"/>
                  </a:ext>
                </a:extLst>
              </p14:cNvPr>
              <p14:cNvContentPartPr/>
              <p14:nvPr/>
            </p14:nvContentPartPr>
            <p14:xfrm>
              <a:off x="3438315" y="2379855"/>
              <a:ext cx="2580840" cy="1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C7A6EE-02AC-D05A-889F-7FAF485ED4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315" y="2371215"/>
                <a:ext cx="259848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6A91F48-8B9B-218F-CB05-4B0A5CDF81E9}"/>
              </a:ext>
            </a:extLst>
          </p:cNvPr>
          <p:cNvGrpSpPr/>
          <p:nvPr/>
        </p:nvGrpSpPr>
        <p:grpSpPr>
          <a:xfrm>
            <a:off x="6194115" y="2095455"/>
            <a:ext cx="561240" cy="167040"/>
            <a:chOff x="6194115" y="2095455"/>
            <a:chExt cx="56124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C74E39-425C-D0B9-846C-314E1F6B5CE6}"/>
                    </a:ext>
                  </a:extLst>
                </p14:cNvPr>
                <p14:cNvContentPartPr/>
                <p14:nvPr/>
              </p14:nvContentPartPr>
              <p14:xfrm>
                <a:off x="6253515" y="2180415"/>
                <a:ext cx="261720" cy="6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C74E39-425C-D0B9-846C-314E1F6B5C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44875" y="2171415"/>
                  <a:ext cx="279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1F1413-002C-D579-1E92-6040D5B4A43A}"/>
                    </a:ext>
                  </a:extLst>
                </p14:cNvPr>
                <p14:cNvContentPartPr/>
                <p14:nvPr/>
              </p14:nvContentPartPr>
              <p14:xfrm>
                <a:off x="6619995" y="2178975"/>
                <a:ext cx="44280" cy="43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1F1413-002C-D579-1E92-6040D5B4A4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10995" y="2169975"/>
                  <a:ext cx="61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0777B7-F562-952B-5D0A-59EC192F2396}"/>
                    </a:ext>
                  </a:extLst>
                </p14:cNvPr>
                <p14:cNvContentPartPr/>
                <p14:nvPr/>
              </p14:nvContentPartPr>
              <p14:xfrm>
                <a:off x="6625755" y="2142975"/>
                <a:ext cx="32400" cy="11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0777B7-F562-952B-5D0A-59EC192F23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16755" y="2133975"/>
                  <a:ext cx="50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75D1E31-F07C-6D19-0BF8-4B737AEAF6AC}"/>
                    </a:ext>
                  </a:extLst>
                </p14:cNvPr>
                <p14:cNvContentPartPr/>
                <p14:nvPr/>
              </p14:nvContentPartPr>
              <p14:xfrm>
                <a:off x="6545835" y="2095455"/>
                <a:ext cx="209520" cy="13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75D1E31-F07C-6D19-0BF8-4B737AEAF6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37195" y="2086455"/>
                  <a:ext cx="227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996E28-E817-558A-2E8B-13B55353AF8A}"/>
                    </a:ext>
                  </a:extLst>
                </p14:cNvPr>
                <p14:cNvContentPartPr/>
                <p14:nvPr/>
              </p14:nvContentPartPr>
              <p14:xfrm>
                <a:off x="6194115" y="2176455"/>
                <a:ext cx="178200" cy="7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996E28-E817-558A-2E8B-13B55353AF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5475" y="2167815"/>
                  <a:ext cx="195840" cy="90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8D50494-D994-5851-D38F-C9BD516EB4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4799" y="5290575"/>
            <a:ext cx="4005699" cy="9572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B6AB5B2-FDCD-9EEE-16BC-BE25EB11D1B0}"/>
              </a:ext>
            </a:extLst>
          </p:cNvPr>
          <p:cNvGrpSpPr/>
          <p:nvPr/>
        </p:nvGrpSpPr>
        <p:grpSpPr>
          <a:xfrm>
            <a:off x="10213515" y="2776575"/>
            <a:ext cx="1132200" cy="2441880"/>
            <a:chOff x="10213515" y="2776575"/>
            <a:chExt cx="1132200" cy="24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0341AE-15ED-B7A0-EEC6-B7EA880F7712}"/>
                    </a:ext>
                  </a:extLst>
                </p14:cNvPr>
                <p14:cNvContentPartPr/>
                <p14:nvPr/>
              </p14:nvContentPartPr>
              <p14:xfrm>
                <a:off x="10213515" y="2776575"/>
                <a:ext cx="1093320" cy="231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0341AE-15ED-B7A0-EEC6-B7EA880F771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04875" y="2767935"/>
                  <a:ext cx="1110960" cy="23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A7A1EC-4BF9-1424-5DF6-46E9FF7C2F8E}"/>
                    </a:ext>
                  </a:extLst>
                </p14:cNvPr>
                <p14:cNvContentPartPr/>
                <p14:nvPr/>
              </p14:nvContentPartPr>
              <p14:xfrm>
                <a:off x="11201355" y="5038455"/>
                <a:ext cx="133560" cy="9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A7A1EC-4BF9-1424-5DF6-46E9FF7C2F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192355" y="5029455"/>
                  <a:ext cx="151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44626F-39B9-FB32-CE0D-245AB31C4445}"/>
                    </a:ext>
                  </a:extLst>
                </p14:cNvPr>
                <p14:cNvContentPartPr/>
                <p14:nvPr/>
              </p14:nvContentPartPr>
              <p14:xfrm>
                <a:off x="11344275" y="5133855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44626F-39B9-FB32-CE0D-245AB31C44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335275" y="5124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02DE45-1152-3A4C-CDA0-894B573D323A}"/>
                    </a:ext>
                  </a:extLst>
                </p14:cNvPr>
                <p14:cNvContentPartPr/>
                <p14:nvPr/>
              </p14:nvContentPartPr>
              <p14:xfrm>
                <a:off x="11193075" y="5028375"/>
                <a:ext cx="15264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02DE45-1152-3A4C-CDA0-894B573D32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84435" y="5019375"/>
                  <a:ext cx="17028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A7179C-FE87-1FFE-8DD8-EB43578ABE16}"/>
              </a:ext>
            </a:extLst>
          </p:cNvPr>
          <p:cNvGrpSpPr/>
          <p:nvPr/>
        </p:nvGrpSpPr>
        <p:grpSpPr>
          <a:xfrm>
            <a:off x="1981395" y="3590895"/>
            <a:ext cx="6264000" cy="261360"/>
            <a:chOff x="1981395" y="3590895"/>
            <a:chExt cx="62640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8AEE28-48D7-67A1-58F0-E964C1227ACE}"/>
                    </a:ext>
                  </a:extLst>
                </p14:cNvPr>
                <p14:cNvContentPartPr/>
                <p14:nvPr/>
              </p14:nvContentPartPr>
              <p14:xfrm>
                <a:off x="2000115" y="3638415"/>
                <a:ext cx="12636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8AEE28-48D7-67A1-58F0-E964C1227A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91115" y="3629415"/>
                  <a:ext cx="144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44D11C-C986-6852-F26D-64B09285916A}"/>
                    </a:ext>
                  </a:extLst>
                </p14:cNvPr>
                <p14:cNvContentPartPr/>
                <p14:nvPr/>
              </p14:nvContentPartPr>
              <p14:xfrm>
                <a:off x="2027835" y="3590895"/>
                <a:ext cx="87120" cy="229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44D11C-C986-6852-F26D-64B0928591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19195" y="3581895"/>
                  <a:ext cx="104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6DA42E-E45B-D015-920C-3F82328B1BB8}"/>
                    </a:ext>
                  </a:extLst>
                </p14:cNvPr>
                <p14:cNvContentPartPr/>
                <p14:nvPr/>
              </p14:nvContentPartPr>
              <p14:xfrm>
                <a:off x="2009835" y="3647775"/>
                <a:ext cx="138600" cy="13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6DA42E-E45B-D015-920C-3F82328B1BB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00835" y="3638775"/>
                  <a:ext cx="156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A4587E-8012-7DBD-0A20-987B4AA09A4C}"/>
                    </a:ext>
                  </a:extLst>
                </p14:cNvPr>
                <p14:cNvContentPartPr/>
                <p14:nvPr/>
              </p14:nvContentPartPr>
              <p14:xfrm>
                <a:off x="1981395" y="3732735"/>
                <a:ext cx="190800" cy="19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A4587E-8012-7DBD-0A20-987B4AA09A4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72395" y="3723735"/>
                  <a:ext cx="208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CCC020-F9B9-AF43-54A3-6A264FA76B54}"/>
                    </a:ext>
                  </a:extLst>
                </p14:cNvPr>
                <p14:cNvContentPartPr/>
                <p14:nvPr/>
              </p14:nvContentPartPr>
              <p14:xfrm>
                <a:off x="2590875" y="3819495"/>
                <a:ext cx="3028320" cy="20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CCC020-F9B9-AF43-54A3-6A264FA76B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81875" y="3810495"/>
                  <a:ext cx="3045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ACB945-5A0C-3F81-D3C3-3C99DE6BA479}"/>
                    </a:ext>
                  </a:extLst>
                </p14:cNvPr>
                <p14:cNvContentPartPr/>
                <p14:nvPr/>
              </p14:nvContentPartPr>
              <p14:xfrm>
                <a:off x="6324435" y="3838575"/>
                <a:ext cx="1920960" cy="1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ACB945-5A0C-3F81-D3C3-3C99DE6BA4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15435" y="3829575"/>
                  <a:ext cx="19386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16DB2B-C575-06C7-1D31-E910239AD122}"/>
              </a:ext>
            </a:extLst>
          </p:cNvPr>
          <p:cNvGrpSpPr/>
          <p:nvPr/>
        </p:nvGrpSpPr>
        <p:grpSpPr>
          <a:xfrm>
            <a:off x="6305355" y="3895455"/>
            <a:ext cx="1885320" cy="68400"/>
            <a:chOff x="6305355" y="3895455"/>
            <a:chExt cx="1885320" cy="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050C53-C497-5EBA-F3EE-9DF8B8D7486A}"/>
                    </a:ext>
                  </a:extLst>
                </p14:cNvPr>
                <p14:cNvContentPartPr/>
                <p14:nvPr/>
              </p14:nvContentPartPr>
              <p14:xfrm>
                <a:off x="6305355" y="3895455"/>
                <a:ext cx="1885320" cy="1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050C53-C497-5EBA-F3EE-9DF8B8D7486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96355" y="3886455"/>
                  <a:ext cx="1902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5861FB-C95A-C1B5-E18B-77F4D0856403}"/>
                    </a:ext>
                  </a:extLst>
                </p14:cNvPr>
                <p14:cNvContentPartPr/>
                <p14:nvPr/>
              </p14:nvContentPartPr>
              <p14:xfrm>
                <a:off x="6408675" y="3933615"/>
                <a:ext cx="1715400" cy="3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5861FB-C95A-C1B5-E18B-77F4D085640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99675" y="3924615"/>
                  <a:ext cx="173304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047E6D-AC0F-0387-6A8F-4FD881AD1710}"/>
                  </a:ext>
                </a:extLst>
              </p14:cNvPr>
              <p14:cNvContentPartPr/>
              <p14:nvPr/>
            </p14:nvContentPartPr>
            <p14:xfrm>
              <a:off x="3009915" y="4266615"/>
              <a:ext cx="1782360" cy="1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047E6D-AC0F-0387-6A8F-4FD881AD171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00915" y="4257615"/>
                <a:ext cx="18000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744FBB7-46EA-8025-C676-5957ACB1D204}"/>
                  </a:ext>
                </a:extLst>
              </p14:cNvPr>
              <p14:cNvContentPartPr/>
              <p14:nvPr/>
            </p14:nvContentPartPr>
            <p14:xfrm>
              <a:off x="3133755" y="4333575"/>
              <a:ext cx="153288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744FBB7-46EA-8025-C676-5957ACB1D20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24755" y="4324575"/>
                <a:ext cx="155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1F5988-4DBF-4281-ED16-F26D52D3C93E}"/>
                  </a:ext>
                </a:extLst>
              </p14:cNvPr>
              <p14:cNvContentPartPr/>
              <p14:nvPr/>
            </p14:nvContentPartPr>
            <p14:xfrm>
              <a:off x="4579875" y="4751895"/>
              <a:ext cx="743760" cy="21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1F5988-4DBF-4281-ED16-F26D52D3C93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571235" y="4742895"/>
                <a:ext cx="7614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E937B-B9D5-06A0-543E-78E101E3621B}"/>
                  </a:ext>
                </a:extLst>
              </p14:cNvPr>
              <p14:cNvContentPartPr/>
              <p14:nvPr/>
            </p14:nvContentPartPr>
            <p14:xfrm>
              <a:off x="4343355" y="5056815"/>
              <a:ext cx="4752360" cy="39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E937B-B9D5-06A0-543E-78E101E3621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89355" y="4949175"/>
                <a:ext cx="4860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5337762-E23B-8FD2-67BB-0F7B77B84A5B}"/>
                  </a:ext>
                </a:extLst>
              </p14:cNvPr>
              <p14:cNvContentPartPr/>
              <p14:nvPr/>
            </p14:nvContentPartPr>
            <p14:xfrm>
              <a:off x="2629035" y="5418615"/>
              <a:ext cx="4637880" cy="68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5337762-E23B-8FD2-67BB-0F7B77B84A5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75035" y="5310975"/>
                <a:ext cx="4745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D1F7269-FB42-2DDD-DDD2-17B966176106}"/>
                  </a:ext>
                </a:extLst>
              </p14:cNvPr>
              <p14:cNvContentPartPr/>
              <p14:nvPr/>
            </p14:nvContentPartPr>
            <p14:xfrm>
              <a:off x="2618235" y="5628135"/>
              <a:ext cx="4555080" cy="39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D1F7269-FB42-2DDD-DDD2-17B96617610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609595" y="5619495"/>
                <a:ext cx="45727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EA3B56-905D-0D4C-2D2A-E0259F3A5709}"/>
                  </a:ext>
                </a:extLst>
              </p14:cNvPr>
              <p14:cNvContentPartPr/>
              <p14:nvPr/>
            </p14:nvContentPartPr>
            <p14:xfrm>
              <a:off x="6651675" y="5724255"/>
              <a:ext cx="216720" cy="240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EA3B56-905D-0D4C-2D2A-E0259F3A570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642675" y="5715255"/>
                <a:ext cx="23436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90974C1-FD98-3F80-912B-D09EB9F440D6}"/>
              </a:ext>
            </a:extLst>
          </p:cNvPr>
          <p:cNvGrpSpPr/>
          <p:nvPr/>
        </p:nvGrpSpPr>
        <p:grpSpPr>
          <a:xfrm>
            <a:off x="2928010" y="5880090"/>
            <a:ext cx="3440880" cy="376200"/>
            <a:chOff x="2928010" y="5880090"/>
            <a:chExt cx="344088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382F20-1BD9-129F-1914-A6631A9CE2F4}"/>
                    </a:ext>
                  </a:extLst>
                </p14:cNvPr>
                <p14:cNvContentPartPr/>
                <p14:nvPr/>
              </p14:nvContentPartPr>
              <p14:xfrm>
                <a:off x="6137050" y="5987730"/>
                <a:ext cx="231840" cy="103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382F20-1BD9-129F-1914-A6631A9CE2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28410" y="5979090"/>
                  <a:ext cx="249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CA9F84-E06E-75B5-5063-A2159A53F4C0}"/>
                    </a:ext>
                  </a:extLst>
                </p14:cNvPr>
                <p14:cNvContentPartPr/>
                <p14:nvPr/>
              </p14:nvContentPartPr>
              <p14:xfrm>
                <a:off x="6279970" y="589269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CA9F84-E06E-75B5-5063-A2159A53F4C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71330" y="5884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C0C272-9598-4910-84F8-813CBAD06F1F}"/>
                    </a:ext>
                  </a:extLst>
                </p14:cNvPr>
                <p14:cNvContentPartPr/>
                <p14:nvPr/>
              </p14:nvContentPartPr>
              <p14:xfrm>
                <a:off x="6090250" y="5998530"/>
                <a:ext cx="143280" cy="72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C0C272-9598-4910-84F8-813CBAD06F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81250" y="5989530"/>
                  <a:ext cx="160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21F560-B8D3-238C-AC88-EA49CC11B213}"/>
                    </a:ext>
                  </a:extLst>
                </p14:cNvPr>
                <p14:cNvContentPartPr/>
                <p14:nvPr/>
              </p14:nvContentPartPr>
              <p14:xfrm>
                <a:off x="6032290" y="5924370"/>
                <a:ext cx="56520" cy="10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21F560-B8D3-238C-AC88-EA49CC11B2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23650" y="5915730"/>
                  <a:ext cx="74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E79681-A0C0-1F77-5762-FD1AA25ECBFC}"/>
                    </a:ext>
                  </a:extLst>
                </p14:cNvPr>
                <p14:cNvContentPartPr/>
                <p14:nvPr/>
              </p14:nvContentPartPr>
              <p14:xfrm>
                <a:off x="6140290" y="589269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E79681-A0C0-1F77-5762-FD1AA25ECB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31650" y="5884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AF3ADB8-028C-A764-D178-AC8F93C25CC3}"/>
                    </a:ext>
                  </a:extLst>
                </p14:cNvPr>
                <p14:cNvContentPartPr/>
                <p14:nvPr/>
              </p14:nvContentPartPr>
              <p14:xfrm>
                <a:off x="5898730" y="6068370"/>
                <a:ext cx="261000" cy="14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AF3ADB8-028C-A764-D178-AC8F93C25CC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90090" y="6059730"/>
                  <a:ext cx="278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C3CE28-31F8-4E4C-FE18-A4DB7371155A}"/>
                    </a:ext>
                  </a:extLst>
                </p14:cNvPr>
                <p14:cNvContentPartPr/>
                <p14:nvPr/>
              </p14:nvContentPartPr>
              <p14:xfrm>
                <a:off x="5520010" y="6012570"/>
                <a:ext cx="335520" cy="9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C3CE28-31F8-4E4C-FE18-A4DB737115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11370" y="6003930"/>
                  <a:ext cx="353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685F03-063F-270E-893B-938E798D9940}"/>
                    </a:ext>
                  </a:extLst>
                </p14:cNvPr>
                <p14:cNvContentPartPr/>
                <p14:nvPr/>
              </p14:nvContentPartPr>
              <p14:xfrm>
                <a:off x="5816290" y="6165570"/>
                <a:ext cx="14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685F03-063F-270E-893B-938E798D994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07650" y="615693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13A3D1-4324-DA2D-9612-D85EDA136A20}"/>
                    </a:ext>
                  </a:extLst>
                </p14:cNvPr>
                <p14:cNvContentPartPr/>
                <p14:nvPr/>
              </p14:nvContentPartPr>
              <p14:xfrm>
                <a:off x="5759410" y="616557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13A3D1-4324-DA2D-9612-D85EDA136A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50410" y="6156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6BCC18-FDA6-60C9-0612-4FFB52A5D64E}"/>
                    </a:ext>
                  </a:extLst>
                </p14:cNvPr>
                <p14:cNvContentPartPr/>
                <p14:nvPr/>
              </p14:nvContentPartPr>
              <p14:xfrm>
                <a:off x="5499490" y="5911770"/>
                <a:ext cx="12024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6BCC18-FDA6-60C9-0612-4FFB52A5D6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90850" y="5902770"/>
                  <a:ext cx="137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684C7D-A791-A55D-50AB-824F57C72991}"/>
                    </a:ext>
                  </a:extLst>
                </p14:cNvPr>
                <p14:cNvContentPartPr/>
                <p14:nvPr/>
              </p14:nvContentPartPr>
              <p14:xfrm>
                <a:off x="5108530" y="6019770"/>
                <a:ext cx="150480" cy="77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684C7D-A791-A55D-50AB-824F57C729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9530" y="6010770"/>
                  <a:ext cx="168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C22C0A-5B00-EC6A-D0E4-DA48747DAA37}"/>
                    </a:ext>
                  </a:extLst>
                </p14:cNvPr>
                <p14:cNvContentPartPr/>
                <p14:nvPr/>
              </p14:nvContentPartPr>
              <p14:xfrm>
                <a:off x="5169370" y="5924370"/>
                <a:ext cx="69480" cy="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C22C0A-5B00-EC6A-D0E4-DA48747DAA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60730" y="5915730"/>
                  <a:ext cx="87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2C31FB6-043A-BD76-9CA0-EFF18E304EAE}"/>
                    </a:ext>
                  </a:extLst>
                </p14:cNvPr>
                <p14:cNvContentPartPr/>
                <p14:nvPr/>
              </p14:nvContentPartPr>
              <p14:xfrm>
                <a:off x="4511650" y="5931210"/>
                <a:ext cx="651240" cy="325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2C31FB6-043A-BD76-9CA0-EFF18E304E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03010" y="5922210"/>
                  <a:ext cx="668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0A0216-A8C9-0C2B-76BB-1A86291D4E8B}"/>
                    </a:ext>
                  </a:extLst>
                </p14:cNvPr>
                <p14:cNvContentPartPr/>
                <p14:nvPr/>
              </p14:nvContentPartPr>
              <p14:xfrm>
                <a:off x="4742410" y="6203730"/>
                <a:ext cx="144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0A0216-A8C9-0C2B-76BB-1A86291D4E8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33410" y="619509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CE5412-8638-4592-F7DF-D36ADDB429B2}"/>
                    </a:ext>
                  </a:extLst>
                </p14:cNvPr>
                <p14:cNvContentPartPr/>
                <p14:nvPr/>
              </p14:nvContentPartPr>
              <p14:xfrm>
                <a:off x="3873010" y="5989530"/>
                <a:ext cx="314280" cy="127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CE5412-8638-4592-F7DF-D36ADDB429B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64010" y="5980530"/>
                  <a:ext cx="331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0D9E42-9C33-035C-4945-96939E11BC59}"/>
                    </a:ext>
                  </a:extLst>
                </p14:cNvPr>
                <p14:cNvContentPartPr/>
                <p14:nvPr/>
              </p14:nvContentPartPr>
              <p14:xfrm>
                <a:off x="3905050" y="594993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0D9E42-9C33-035C-4945-96939E11BC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96050" y="5940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0AD8DB-2792-2346-B1B1-846B760D07C4}"/>
                    </a:ext>
                  </a:extLst>
                </p14:cNvPr>
                <p14:cNvContentPartPr/>
                <p14:nvPr/>
              </p14:nvContentPartPr>
              <p14:xfrm>
                <a:off x="3250210" y="5968650"/>
                <a:ext cx="451440" cy="121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0AD8DB-2792-2346-B1B1-846B760D07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1210" y="5960010"/>
                  <a:ext cx="469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99427E-C800-42EA-ADCF-2A74B19F04B1}"/>
                    </a:ext>
                  </a:extLst>
                </p14:cNvPr>
                <p14:cNvContentPartPr/>
                <p14:nvPr/>
              </p14:nvContentPartPr>
              <p14:xfrm>
                <a:off x="3344530" y="5880090"/>
                <a:ext cx="84600" cy="16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99427E-C800-42EA-ADCF-2A74B19F04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35890" y="5871090"/>
                  <a:ext cx="102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9ECDE6-0101-F175-8D7F-189089436C68}"/>
                    </a:ext>
                  </a:extLst>
                </p14:cNvPr>
                <p14:cNvContentPartPr/>
                <p14:nvPr/>
              </p14:nvContentPartPr>
              <p14:xfrm>
                <a:off x="3098290" y="5892690"/>
                <a:ext cx="36720" cy="158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9ECDE6-0101-F175-8D7F-189089436C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89650" y="5884050"/>
                  <a:ext cx="54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22676D-C7A1-6180-A36C-4B07D8F5141D}"/>
                    </a:ext>
                  </a:extLst>
                </p14:cNvPr>
                <p14:cNvContentPartPr/>
                <p14:nvPr/>
              </p14:nvContentPartPr>
              <p14:xfrm>
                <a:off x="2928010" y="6051450"/>
                <a:ext cx="153000" cy="108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22676D-C7A1-6180-A36C-4B07D8F514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9010" y="6042450"/>
                  <a:ext cx="1706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5BD70C-571E-C238-9A14-C49612D5673F}"/>
              </a:ext>
            </a:extLst>
          </p:cNvPr>
          <p:cNvGrpSpPr/>
          <p:nvPr/>
        </p:nvGrpSpPr>
        <p:grpSpPr>
          <a:xfrm>
            <a:off x="6254050" y="6457530"/>
            <a:ext cx="955440" cy="242280"/>
            <a:chOff x="6254050" y="6457530"/>
            <a:chExt cx="9554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871EE67-5898-07E6-739B-DC8B2C9E3DFA}"/>
                    </a:ext>
                  </a:extLst>
                </p14:cNvPr>
                <p14:cNvContentPartPr/>
                <p14:nvPr/>
              </p14:nvContentPartPr>
              <p14:xfrm>
                <a:off x="7137490" y="6483090"/>
                <a:ext cx="72000" cy="168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871EE67-5898-07E6-739B-DC8B2C9E3D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28490" y="6474450"/>
                  <a:ext cx="89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7CD783-6B06-BB41-2192-7196F8D9524F}"/>
                    </a:ext>
                  </a:extLst>
                </p14:cNvPr>
                <p14:cNvContentPartPr/>
                <p14:nvPr/>
              </p14:nvContentPartPr>
              <p14:xfrm>
                <a:off x="6698650" y="6489570"/>
                <a:ext cx="394920" cy="19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7CD783-6B06-BB41-2192-7196F8D952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89650" y="6480930"/>
                  <a:ext cx="412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0625DB-6C38-8640-D7F2-8F3BE79BB8F6}"/>
                    </a:ext>
                  </a:extLst>
                </p14:cNvPr>
                <p14:cNvContentPartPr/>
                <p14:nvPr/>
              </p14:nvContentPartPr>
              <p14:xfrm>
                <a:off x="6876850" y="6464010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0625DB-6C38-8640-D7F2-8F3BE79BB8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68210" y="64553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31C12A-2BD5-3D17-EC69-DCF411902A60}"/>
                    </a:ext>
                  </a:extLst>
                </p14:cNvPr>
                <p14:cNvContentPartPr/>
                <p14:nvPr/>
              </p14:nvContentPartPr>
              <p14:xfrm>
                <a:off x="6254050" y="6540330"/>
                <a:ext cx="386640" cy="15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31C12A-2BD5-3D17-EC69-DCF411902A6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45050" y="6531330"/>
                  <a:ext cx="404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478911-CE4D-445F-1037-F69B81E13734}"/>
                    </a:ext>
                  </a:extLst>
                </p14:cNvPr>
                <p14:cNvContentPartPr/>
                <p14:nvPr/>
              </p14:nvContentPartPr>
              <p14:xfrm>
                <a:off x="6610090" y="6457530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478911-CE4D-445F-1037-F69B81E137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01090" y="64488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9121-BAEE-3B09-D8E7-A1BDA00B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++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83F71-9075-B327-3D4E-9BA0C4C93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753" y="3724275"/>
            <a:ext cx="7515702" cy="344294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C99CC-3B5F-0F15-B461-60C07985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34" y="66675"/>
            <a:ext cx="787709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7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FC0D1F8-5D64-7628-C7B8-1075A0B3D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880" y="162560"/>
            <a:ext cx="8778240" cy="960121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8213" tIns="49107" rIns="98213" bIns="49107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413" dirty="0"/>
              <a:t>Bayesian classification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2A117A4-3C95-E509-8D85-972756B260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5988" y="1237827"/>
            <a:ext cx="8795173" cy="5222240"/>
          </a:xfrm>
          <a:noFill/>
          <a:ln/>
        </p:spPr>
        <p:txBody>
          <a:bodyPr vert="horz" wrap="square" lIns="98213" tIns="49107" rIns="98213" bIns="49107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Probabilistic view</a:t>
            </a:r>
            <a:r>
              <a:rPr lang="en-US" altLang="en-US" dirty="0"/>
              <a:t>:  Supervised learning can naturally be studied from a probabilistic point of view. </a:t>
            </a:r>
          </a:p>
          <a:p>
            <a:r>
              <a:rPr lang="en-GB" altLang="en-US" dirty="0"/>
              <a:t>Given a test example </a:t>
            </a:r>
            <a:r>
              <a:rPr lang="en-GB" altLang="en-US" i="1" dirty="0"/>
              <a:t>d</a:t>
            </a:r>
            <a:r>
              <a:rPr lang="en-GB" altLang="en-US" dirty="0"/>
              <a:t> with observed attribute values a</a:t>
            </a:r>
            <a:r>
              <a:rPr lang="en-GB" altLang="en-US" baseline="-25000" dirty="0"/>
              <a:t>1</a:t>
            </a:r>
            <a:r>
              <a:rPr lang="en-GB" altLang="en-US" dirty="0"/>
              <a:t> through |a|, </a:t>
            </a:r>
            <a:r>
              <a:rPr lang="en-US" altLang="ja-JP" dirty="0">
                <a:ea typeface="ＭＳ Ｐゴシック" panose="020B0600070205080204" pitchFamily="34" charset="-128"/>
              </a:rPr>
              <a:t>we compute the following to decide the most probable class for the test instance</a:t>
            </a:r>
            <a:r>
              <a:rPr lang="en-GB" altLang="en-US" i="1" dirty="0"/>
              <a:t> d (depending on the training data).</a:t>
            </a:r>
          </a:p>
          <a:p>
            <a:pPr>
              <a:buFontTx/>
              <a:buNone/>
            </a:pPr>
            <a:endParaRPr lang="en-US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2" name="Object 6">
                <a:extLst>
                  <a:ext uri="{FF2B5EF4-FFF2-40B4-BE49-F238E27FC236}">
                    <a16:creationId xmlns:a16="http://schemas.microsoft.com/office/drawing/2014/main" id="{D2FFDEE7-CC66-80BB-3D86-6C4EA95B2034}"/>
                  </a:ext>
                </a:extLst>
              </p:cNvPr>
              <p:cNvSpPr txBox="1"/>
              <p:nvPr/>
            </p:nvSpPr>
            <p:spPr bwMode="auto">
              <a:xfrm>
                <a:off x="2722271" y="4418175"/>
                <a:ext cx="8991600" cy="15446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E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A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sSub>
                            <m:sSubPr>
                              <m:ctrlP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E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𝐹𝑉</m:t>
                              </m:r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E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65542" name="Object 6">
                <a:extLst>
                  <a:ext uri="{FF2B5EF4-FFF2-40B4-BE49-F238E27FC236}">
                    <a16:creationId xmlns:a16="http://schemas.microsoft.com/office/drawing/2014/main" id="{D2FFDEE7-CC66-80BB-3D86-6C4EA95B2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271" y="4418175"/>
                <a:ext cx="8991600" cy="154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7C1551B-2D2D-3A11-7FDE-A23D26431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2D259900-A06F-4165-4BF1-8CD67CD7736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9920" y="240453"/>
            <a:ext cx="3523827" cy="352382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>
            <a:extLst>
              <a:ext uri="{FF2B5EF4-FFF2-40B4-BE49-F238E27FC236}">
                <a16:creationId xmlns:a16="http://schemas.microsoft.com/office/drawing/2014/main" id="{2E20014E-4D4B-A0DA-9899-794EC16EED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695" y="3669454"/>
            <a:ext cx="7980679" cy="2992119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>
            <a:extLst>
              <a:ext uri="{FF2B5EF4-FFF2-40B4-BE49-F238E27FC236}">
                <a16:creationId xmlns:a16="http://schemas.microsoft.com/office/drawing/2014/main" id="{4FBEAC48-7FA6-9148-6880-3EF077021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934" y="1698414"/>
            <a:ext cx="5300133" cy="147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987" dirty="0">
                <a:solidFill>
                  <a:srgbClr val="3333CC"/>
                </a:solidFill>
              </a:rPr>
              <a:t>Training step</a:t>
            </a:r>
            <a:r>
              <a:rPr lang="en-US" altLang="en-US" sz="2987" dirty="0">
                <a:solidFill>
                  <a:srgbClr val="000000"/>
                </a:solidFill>
              </a:rPr>
              <a:t>: Compute all probabilities required for classification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0A00F653-72D7-A63C-578A-E94A7ACD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321" y="5638800"/>
            <a:ext cx="2150533" cy="55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987">
                <a:solidFill>
                  <a:srgbClr val="3333CC"/>
                </a:solidFill>
              </a:rPr>
              <a:t>Test step</a:t>
            </a:r>
            <a:endParaRPr lang="en-US" altLang="en-US" sz="2987">
              <a:solidFill>
                <a:srgbClr val="00000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961C06E-4813-193B-A518-9B5B614F8B44}"/>
              </a:ext>
            </a:extLst>
          </p:cNvPr>
          <p:cNvGrpSpPr/>
          <p:nvPr/>
        </p:nvGrpSpPr>
        <p:grpSpPr>
          <a:xfrm>
            <a:off x="912828" y="3551657"/>
            <a:ext cx="1177200" cy="2151720"/>
            <a:chOff x="912828" y="3551657"/>
            <a:chExt cx="1177200" cy="21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5016A2-5F47-B084-E6A5-DFC47FE78F74}"/>
                    </a:ext>
                  </a:extLst>
                </p14:cNvPr>
                <p14:cNvContentPartPr/>
                <p14:nvPr/>
              </p14:nvContentPartPr>
              <p14:xfrm>
                <a:off x="1520868" y="3620057"/>
                <a:ext cx="80640" cy="106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5016A2-5F47-B084-E6A5-DFC47FE78F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1868" y="3611417"/>
                  <a:ext cx="98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6C8D2C5-928F-F004-0E21-416253CBBE44}"/>
                    </a:ext>
                  </a:extLst>
                </p14:cNvPr>
                <p14:cNvContentPartPr/>
                <p14:nvPr/>
              </p14:nvContentPartPr>
              <p14:xfrm>
                <a:off x="1562268" y="3563897"/>
                <a:ext cx="42840" cy="133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6C8D2C5-928F-F004-0E21-416253CBBE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3268" y="3555257"/>
                  <a:ext cx="60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D6809E1-40D5-4897-C849-5FEBE99EA613}"/>
                    </a:ext>
                  </a:extLst>
                </p14:cNvPr>
                <p14:cNvContentPartPr/>
                <p14:nvPr/>
              </p14:nvContentPartPr>
              <p14:xfrm>
                <a:off x="1543188" y="3620057"/>
                <a:ext cx="35280" cy="163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D6809E1-40D5-4897-C849-5FEBE99EA6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4548" y="3611417"/>
                  <a:ext cx="52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F9CE15-DB01-C189-2726-64D1215CE98F}"/>
                    </a:ext>
                  </a:extLst>
                </p14:cNvPr>
                <p14:cNvContentPartPr/>
                <p14:nvPr/>
              </p14:nvContentPartPr>
              <p14:xfrm>
                <a:off x="1471908" y="3657497"/>
                <a:ext cx="151920" cy="4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F9CE15-DB01-C189-2726-64D1215CE9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2908" y="3648497"/>
                  <a:ext cx="169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8D826F-C2E2-5AF3-13D5-97195592D6B4}"/>
                    </a:ext>
                  </a:extLst>
                </p14:cNvPr>
                <p14:cNvContentPartPr/>
                <p14:nvPr/>
              </p14:nvContentPartPr>
              <p14:xfrm>
                <a:off x="912828" y="3551657"/>
                <a:ext cx="461160" cy="32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8D826F-C2E2-5AF3-13D5-97195592D6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828" y="3543017"/>
                  <a:ext cx="4788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21FBD80-D48F-580A-9E6C-03CA4DE2B667}"/>
                    </a:ext>
                  </a:extLst>
                </p14:cNvPr>
                <p14:cNvContentPartPr/>
                <p14:nvPr/>
              </p14:nvContentPartPr>
              <p14:xfrm>
                <a:off x="1018308" y="3676217"/>
                <a:ext cx="698760" cy="493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21FBD80-D48F-580A-9E6C-03CA4DE2B6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9308" y="3667217"/>
                  <a:ext cx="7164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BFBE4A-E9AF-F2C0-AD4E-373C49537DF3}"/>
                    </a:ext>
                  </a:extLst>
                </p14:cNvPr>
                <p14:cNvContentPartPr/>
                <p14:nvPr/>
              </p14:nvContentPartPr>
              <p14:xfrm>
                <a:off x="1837308" y="3592337"/>
                <a:ext cx="252720" cy="2111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BFBE4A-E9AF-F2C0-AD4E-373C49537D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28668" y="3583337"/>
                  <a:ext cx="270360" cy="212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736" name="Ink 71735">
                <a:extLst>
                  <a:ext uri="{FF2B5EF4-FFF2-40B4-BE49-F238E27FC236}">
                    <a16:creationId xmlns:a16="http://schemas.microsoft.com/office/drawing/2014/main" id="{07F27AFE-AAD1-8370-9AA6-483BE2155AD0}"/>
                  </a:ext>
                </a:extLst>
              </p14:cNvPr>
              <p14:cNvContentPartPr/>
              <p14:nvPr/>
            </p14:nvContentPartPr>
            <p14:xfrm>
              <a:off x="7025628" y="652937"/>
              <a:ext cx="3405960" cy="360"/>
            </p14:xfrm>
          </p:contentPart>
        </mc:Choice>
        <mc:Fallback xmlns="">
          <p:pic>
            <p:nvPicPr>
              <p:cNvPr id="71736" name="Ink 71735">
                <a:extLst>
                  <a:ext uri="{FF2B5EF4-FFF2-40B4-BE49-F238E27FC236}">
                    <a16:creationId xmlns:a16="http://schemas.microsoft.com/office/drawing/2014/main" id="{07F27AFE-AAD1-8370-9AA6-483BE2155A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16628" y="643937"/>
                <a:ext cx="34236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19E37420-75BF-E65E-0966-B2E18755B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2736427"/>
            <a:ext cx="8879840" cy="690880"/>
          </a:xfrm>
          <a:solidFill>
            <a:schemeClr val="bg1"/>
          </a:solidFill>
        </p:spPr>
        <p:txBody>
          <a:bodyPr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For C = t, we have </a:t>
            </a:r>
            <a:endParaRPr lang="en-US" altLang="en-US" dirty="0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B356269-5075-BE91-5CF0-026957E1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87E4AF4E-22CF-C841-21A6-D21903EEC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95884"/>
              </p:ext>
            </p:extLst>
          </p:nvPr>
        </p:nvGraphicFramePr>
        <p:xfrm>
          <a:off x="1795463" y="3509963"/>
          <a:ext cx="8447087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1295280" progId="Equation.3">
                  <p:embed/>
                </p:oleObj>
              </mc:Choice>
              <mc:Fallback>
                <p:oleObj name="Equation" r:id="rId2" imgW="3124080" imgH="1295280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87E4AF4E-22CF-C841-21A6-D21903EEC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3509963"/>
                        <a:ext cx="8447087" cy="2759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Rectangle 6">
            <a:extLst>
              <a:ext uri="{FF2B5EF4-FFF2-40B4-BE49-F238E27FC236}">
                <a16:creationId xmlns:a16="http://schemas.microsoft.com/office/drawing/2014/main" id="{1C47A482-9414-262A-1016-DA3E3C5B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94756EAF-12EE-5EDA-537D-662A59E8D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227" y="968587"/>
            <a:ext cx="7220373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7539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</a:p>
          <a:p>
            <a:pPr defTabSz="97539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FV</a:t>
            </a:r>
            <a:r>
              <a:rPr lang="en-US" altLang="en-US" sz="256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5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      FV</a:t>
            </a:r>
            <a:r>
              <a:rPr lang="en-US" altLang="en-US" sz="256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5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=&gt;B</a:t>
            </a:r>
          </a:p>
          <a:p>
            <a:pPr defTabSz="97539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56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5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=m            v</a:t>
            </a:r>
            <a:r>
              <a:rPr lang="en-US" altLang="en-US" sz="256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5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q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884BF629-4C58-6815-163D-1EBB8B370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Test example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F996711-203B-9D60-FB34-7726373FD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1134" y="1276774"/>
            <a:ext cx="8879840" cy="5760720"/>
          </a:xfrm>
          <a:solidFill>
            <a:schemeClr val="bg1"/>
          </a:solidFill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For class C = f, we have</a:t>
            </a: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r>
              <a:rPr lang="en-US" altLang="ja-JP">
                <a:ea typeface="ＭＳ Ｐゴシック" panose="020B0600070205080204" pitchFamily="34" charset="-128"/>
              </a:rPr>
              <a:t>So for A=m, B=q </a:t>
            </a:r>
            <a:r>
              <a:rPr lang="en-US" altLang="ja-JP">
                <a:ea typeface="ＭＳ Ｐゴシック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altLang="ja-JP">
                <a:ea typeface="ＭＳ Ｐゴシック" panose="020B0600070205080204" pitchFamily="34" charset="-128"/>
              </a:rPr>
              <a:t>C = t </a:t>
            </a:r>
            <a:r>
              <a:rPr lang="en-US" altLang="ja-JP" i="1">
                <a:ea typeface="ＭＳ Ｐゴシック" panose="020B0600070205080204" pitchFamily="34" charset="-128"/>
              </a:rPr>
              <a:t>is more probable</a:t>
            </a:r>
            <a:r>
              <a:rPr lang="en-US" altLang="ja-JP">
                <a:ea typeface="ＭＳ Ｐゴシック" panose="020B0600070205080204" pitchFamily="34" charset="-128"/>
              </a:rPr>
              <a:t>. </a:t>
            </a:r>
            <a:endParaRPr lang="en-US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D152742-DB7F-15FA-44D9-CC6F4523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8740955A-48E6-DB7E-2581-86AD76B3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760" name="Object 8">
            <a:extLst>
              <a:ext uri="{FF2B5EF4-FFF2-40B4-BE49-F238E27FC236}">
                <a16:creationId xmlns:a16="http://schemas.microsoft.com/office/drawing/2014/main" id="{39274063-E95F-EE09-D176-EA70B25F8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0267" y="1891455"/>
          <a:ext cx="8927253" cy="275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1295280" progId="Equation.3">
                  <p:embed/>
                </p:oleObj>
              </mc:Choice>
              <mc:Fallback>
                <p:oleObj name="Equation" r:id="rId2" imgW="3301920" imgH="1295280" progId="Equation.3">
                  <p:embed/>
                  <p:pic>
                    <p:nvPicPr>
                      <p:cNvPr id="74760" name="Object 8">
                        <a:extLst>
                          <a:ext uri="{FF2B5EF4-FFF2-40B4-BE49-F238E27FC236}">
                            <a16:creationId xmlns:a16="http://schemas.microsoft.com/office/drawing/2014/main" id="{39274063-E95F-EE09-D176-EA70B25F8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267" y="1891455"/>
                        <a:ext cx="8927253" cy="275843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>
            <a:extLst>
              <a:ext uri="{FF2B5EF4-FFF2-40B4-BE49-F238E27FC236}">
                <a16:creationId xmlns:a16="http://schemas.microsoft.com/office/drawing/2014/main" id="{7FBD63F0-A12A-6BB0-897B-B018BD79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227" y="1122681"/>
            <a:ext cx="8065347" cy="55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Rectangle 4">
            <a:extLst>
              <a:ext uri="{FF2B5EF4-FFF2-40B4-BE49-F238E27FC236}">
                <a16:creationId xmlns:a16="http://schemas.microsoft.com/office/drawing/2014/main" id="{F9014C8D-DCD1-CC0C-E4EA-6AA7DC6B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20" y="0"/>
            <a:ext cx="82905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987">
                <a:solidFill>
                  <a:srgbClr val="3333CC"/>
                </a:solidFill>
              </a:rPr>
              <a:t>Another example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A7378EF-62E4-4A1C-10DB-4497894F39D0}"/>
                  </a:ext>
                </a:extLst>
              </p14:cNvPr>
              <p14:cNvContentPartPr/>
              <p14:nvPr/>
            </p14:nvContentPartPr>
            <p14:xfrm>
              <a:off x="4720158" y="3060257"/>
              <a:ext cx="879120" cy="973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A7378EF-62E4-4A1C-10DB-4497894F39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1158" y="3051617"/>
                <a:ext cx="896760" cy="9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0AAD666-D415-5DA7-05C5-8CA7C1181C0A}"/>
                  </a:ext>
                </a:extLst>
              </p14:cNvPr>
              <p14:cNvContentPartPr/>
              <p14:nvPr/>
            </p14:nvContentPartPr>
            <p14:xfrm>
              <a:off x="4553838" y="4477937"/>
              <a:ext cx="942840" cy="321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0AAD666-D415-5DA7-05C5-8CA7C1181C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4838" y="4469297"/>
                <a:ext cx="9604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5C366C9-16C8-BBE2-0A4D-E0F0E542D3E8}"/>
                  </a:ext>
                </a:extLst>
              </p14:cNvPr>
              <p14:cNvContentPartPr/>
              <p14:nvPr/>
            </p14:nvContentPartPr>
            <p14:xfrm>
              <a:off x="2875158" y="1697657"/>
              <a:ext cx="109800" cy="112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5C366C9-16C8-BBE2-0A4D-E0F0E542D3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6158" y="1689017"/>
                <a:ext cx="127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C99AE80-81FD-8BC9-023E-3CD081335DE4}"/>
                  </a:ext>
                </a:extLst>
              </p14:cNvPr>
              <p14:cNvContentPartPr/>
              <p14:nvPr/>
            </p14:nvContentPartPr>
            <p14:xfrm>
              <a:off x="2880558" y="2013377"/>
              <a:ext cx="105480" cy="114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C99AE80-81FD-8BC9-023E-3CD081335D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1918" y="2004377"/>
                <a:ext cx="1231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404104-CE83-F144-60CA-3BCDB6BDC479}"/>
                  </a:ext>
                </a:extLst>
              </p14:cNvPr>
              <p14:cNvContentPartPr/>
              <p14:nvPr/>
            </p14:nvContentPartPr>
            <p14:xfrm>
              <a:off x="2837358" y="4264097"/>
              <a:ext cx="15804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404104-CE83-F144-60CA-3BCDB6BDC4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28358" y="4255097"/>
                <a:ext cx="17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6A9E3D2-160B-795E-4196-F4EB4CDA77F9}"/>
                  </a:ext>
                </a:extLst>
              </p14:cNvPr>
              <p14:cNvContentPartPr/>
              <p14:nvPr/>
            </p14:nvContentPartPr>
            <p14:xfrm>
              <a:off x="2856078" y="4711937"/>
              <a:ext cx="160920" cy="16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6A9E3D2-160B-795E-4196-F4EB4CDA77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47078" y="4702937"/>
                <a:ext cx="1785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9CB3DD7-4C75-3FFB-CF07-F08E9724D427}"/>
                  </a:ext>
                </a:extLst>
              </p14:cNvPr>
              <p14:cNvContentPartPr/>
              <p14:nvPr/>
            </p14:nvContentPartPr>
            <p14:xfrm>
              <a:off x="2837358" y="5429417"/>
              <a:ext cx="186120" cy="10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9CB3DD7-4C75-3FFB-CF07-F08E9724D4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28358" y="5420777"/>
                <a:ext cx="2037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863EFFD-2C5F-180C-3B46-B14355070903}"/>
                  </a:ext>
                </a:extLst>
              </p14:cNvPr>
              <p14:cNvContentPartPr/>
              <p14:nvPr/>
            </p14:nvContentPartPr>
            <p14:xfrm>
              <a:off x="6258438" y="1657697"/>
              <a:ext cx="805320" cy="1338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863EFFD-2C5F-180C-3B46-B143550709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49438" y="1649057"/>
                <a:ext cx="822960" cy="13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2BDBF0B-3B3F-30EE-6D1C-571A316316BD}"/>
                  </a:ext>
                </a:extLst>
              </p14:cNvPr>
              <p14:cNvContentPartPr/>
              <p14:nvPr/>
            </p14:nvContentPartPr>
            <p14:xfrm>
              <a:off x="6409998" y="4180217"/>
              <a:ext cx="841320" cy="263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2BDBF0B-3B3F-30EE-6D1C-571A316316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01358" y="4171217"/>
                <a:ext cx="8589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A8FC2D7-277E-A6CB-1393-268DF807C521}"/>
                  </a:ext>
                </a:extLst>
              </p14:cNvPr>
              <p14:cNvContentPartPr/>
              <p14:nvPr/>
            </p14:nvContentPartPr>
            <p14:xfrm>
              <a:off x="6287238" y="5672057"/>
              <a:ext cx="888480" cy="292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A8FC2D7-277E-A6CB-1393-268DF807C52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78598" y="5663057"/>
                <a:ext cx="9061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628FCFB-4DCA-C663-6C45-E71398A7399E}"/>
                  </a:ext>
                </a:extLst>
              </p14:cNvPr>
              <p14:cNvContentPartPr/>
              <p14:nvPr/>
            </p14:nvContentPartPr>
            <p14:xfrm>
              <a:off x="6325038" y="6381617"/>
              <a:ext cx="889920" cy="411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628FCFB-4DCA-C663-6C45-E71398A739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16038" y="6372977"/>
                <a:ext cx="9075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F4A85BA-AC94-7B9B-C416-5E04F5EDB113}"/>
                  </a:ext>
                </a:extLst>
              </p14:cNvPr>
              <p14:cNvContentPartPr/>
              <p14:nvPr/>
            </p14:nvContentPartPr>
            <p14:xfrm>
              <a:off x="7622838" y="2276537"/>
              <a:ext cx="71784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F4A85BA-AC94-7B9B-C416-5E04F5EDB11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14198" y="2267537"/>
                <a:ext cx="735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C05E310-94C4-E0E9-04DE-DA79B6C5E095}"/>
                  </a:ext>
                </a:extLst>
              </p14:cNvPr>
              <p14:cNvContentPartPr/>
              <p14:nvPr/>
            </p14:nvContentPartPr>
            <p14:xfrm>
              <a:off x="7613838" y="3778817"/>
              <a:ext cx="6897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C05E310-94C4-E0E9-04DE-DA79B6C5E09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04838" y="3769817"/>
                <a:ext cx="707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B3C228B-08BF-049E-4730-0F96099E2A12}"/>
                  </a:ext>
                </a:extLst>
              </p14:cNvPr>
              <p14:cNvContentPartPr/>
              <p14:nvPr/>
            </p14:nvContentPartPr>
            <p14:xfrm>
              <a:off x="7688358" y="4058897"/>
              <a:ext cx="624600" cy="10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B3C228B-08BF-049E-4730-0F96099E2A1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79358" y="4049897"/>
                <a:ext cx="642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360" name="Ink 15359">
                <a:extLst>
                  <a:ext uri="{FF2B5EF4-FFF2-40B4-BE49-F238E27FC236}">
                    <a16:creationId xmlns:a16="http://schemas.microsoft.com/office/drawing/2014/main" id="{1844B253-135E-12D1-4547-747501CF1B78}"/>
                  </a:ext>
                </a:extLst>
              </p14:cNvPr>
              <p14:cNvContentPartPr/>
              <p14:nvPr/>
            </p14:nvContentPartPr>
            <p14:xfrm>
              <a:off x="7632198" y="5542097"/>
              <a:ext cx="699120" cy="29520"/>
            </p14:xfrm>
          </p:contentPart>
        </mc:Choice>
        <mc:Fallback>
          <p:pic>
            <p:nvPicPr>
              <p:cNvPr id="15360" name="Ink 15359">
                <a:extLst>
                  <a:ext uri="{FF2B5EF4-FFF2-40B4-BE49-F238E27FC236}">
                    <a16:creationId xmlns:a16="http://schemas.microsoft.com/office/drawing/2014/main" id="{1844B253-135E-12D1-4547-747501CF1B7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23198" y="5533097"/>
                <a:ext cx="716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361" name="Ink 15360">
                <a:extLst>
                  <a:ext uri="{FF2B5EF4-FFF2-40B4-BE49-F238E27FC236}">
                    <a16:creationId xmlns:a16="http://schemas.microsoft.com/office/drawing/2014/main" id="{6CCE634F-59AA-B0DB-D32E-B3CA0D8E3983}"/>
                  </a:ext>
                </a:extLst>
              </p14:cNvPr>
              <p14:cNvContentPartPr/>
              <p14:nvPr/>
            </p14:nvContentPartPr>
            <p14:xfrm>
              <a:off x="7669638" y="5952857"/>
              <a:ext cx="671400" cy="10080"/>
            </p14:xfrm>
          </p:contentPart>
        </mc:Choice>
        <mc:Fallback>
          <p:pic>
            <p:nvPicPr>
              <p:cNvPr id="15361" name="Ink 15360">
                <a:extLst>
                  <a:ext uri="{FF2B5EF4-FFF2-40B4-BE49-F238E27FC236}">
                    <a16:creationId xmlns:a16="http://schemas.microsoft.com/office/drawing/2014/main" id="{6CCE634F-59AA-B0DB-D32E-B3CA0D8E398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60638" y="5944217"/>
                <a:ext cx="689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362" name="Ink 15361">
                <a:extLst>
                  <a:ext uri="{FF2B5EF4-FFF2-40B4-BE49-F238E27FC236}">
                    <a16:creationId xmlns:a16="http://schemas.microsoft.com/office/drawing/2014/main" id="{E3EAEDB4-E716-7797-115C-49E1C7AA6AF0}"/>
                  </a:ext>
                </a:extLst>
              </p14:cNvPr>
              <p14:cNvContentPartPr/>
              <p14:nvPr/>
            </p14:nvContentPartPr>
            <p14:xfrm>
              <a:off x="7650918" y="6663857"/>
              <a:ext cx="654480" cy="7920"/>
            </p14:xfrm>
          </p:contentPart>
        </mc:Choice>
        <mc:Fallback>
          <p:pic>
            <p:nvPicPr>
              <p:cNvPr id="15362" name="Ink 15361">
                <a:extLst>
                  <a:ext uri="{FF2B5EF4-FFF2-40B4-BE49-F238E27FC236}">
                    <a16:creationId xmlns:a16="http://schemas.microsoft.com/office/drawing/2014/main" id="{E3EAEDB4-E716-7797-115C-49E1C7AA6AF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41918" y="6654857"/>
                <a:ext cx="67212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>
            <a:extLst>
              <a:ext uri="{FF2B5EF4-FFF2-40B4-BE49-F238E27FC236}">
                <a16:creationId xmlns:a16="http://schemas.microsoft.com/office/drawing/2014/main" id="{E370A0CD-F4AA-FF2C-9EF5-00AA9FAE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41" y="1259840"/>
            <a:ext cx="8449733" cy="454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4">
            <a:extLst>
              <a:ext uri="{FF2B5EF4-FFF2-40B4-BE49-F238E27FC236}">
                <a16:creationId xmlns:a16="http://schemas.microsoft.com/office/drawing/2014/main" id="{D5A217B7-CB11-72B0-7AAC-C375D92B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747" y="0"/>
            <a:ext cx="82905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987">
                <a:solidFill>
                  <a:srgbClr val="3333CC"/>
                </a:solidFill>
              </a:rPr>
              <a:t>Another example ~ cont.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8F7FA59-6EF4-45FB-3BE4-24E636E87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641" y="5962227"/>
            <a:ext cx="8910320" cy="9211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Aft>
                <a:spcPct val="0"/>
              </a:spcAft>
            </a:pPr>
            <a:r>
              <a:rPr lang="en-US" altLang="ja-JP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So according to the </a:t>
            </a:r>
            <a:r>
              <a:rPr lang="en-US" altLang="en-US" sz="2560">
                <a:solidFill>
                  <a:srgbClr val="3333CC"/>
                </a:solidFill>
                <a:ea typeface="ＭＳ Ｐゴシック" panose="020B0600070205080204" pitchFamily="34" charset="-128"/>
              </a:rPr>
              <a:t>Bayesian classification</a:t>
            </a:r>
            <a:r>
              <a:rPr lang="en-US" altLang="en-US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 using the provided </a:t>
            </a:r>
            <a:r>
              <a:rPr lang="en-US" altLang="ja-JP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training data: </a:t>
            </a:r>
            <a:r>
              <a:rPr lang="en-US" altLang="ja-JP" sz="2560" i="1">
                <a:solidFill>
                  <a:srgbClr val="000000"/>
                </a:solidFill>
                <a:ea typeface="ＭＳ Ｐゴシック" panose="020B0600070205080204" pitchFamily="34" charset="-128"/>
              </a:rPr>
              <a:t>it is better not to play tennis</a:t>
            </a:r>
            <a:r>
              <a:rPr lang="en-US" altLang="ja-JP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. </a:t>
            </a:r>
            <a:endParaRPr lang="en-US" altLang="en-US" sz="256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BBE965-393D-9284-D9D2-C19B9A345A0C}"/>
                  </a:ext>
                </a:extLst>
              </p14:cNvPr>
              <p14:cNvContentPartPr/>
              <p14:nvPr/>
            </p14:nvContentPartPr>
            <p14:xfrm>
              <a:off x="2213118" y="1772537"/>
              <a:ext cx="103680" cy="12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BBE965-393D-9284-D9D2-C19B9A345A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4118" y="1763537"/>
                <a:ext cx="1213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1F12B9-5B38-E270-C407-9068D1B1D789}"/>
                  </a:ext>
                </a:extLst>
              </p14:cNvPr>
              <p14:cNvContentPartPr/>
              <p14:nvPr/>
            </p14:nvContentPartPr>
            <p14:xfrm>
              <a:off x="2015478" y="2267177"/>
              <a:ext cx="606600" cy="9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1F12B9-5B38-E270-C407-9068D1B1D7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6478" y="2258177"/>
                <a:ext cx="624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CC63F9-B756-9A3D-C7CC-B28746326030}"/>
                  </a:ext>
                </a:extLst>
              </p14:cNvPr>
              <p14:cNvContentPartPr/>
              <p14:nvPr/>
            </p14:nvContentPartPr>
            <p14:xfrm>
              <a:off x="3876318" y="2292377"/>
              <a:ext cx="594360" cy="21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CC63F9-B756-9A3D-C7CC-B287463260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67318" y="2283377"/>
                <a:ext cx="612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EE839E-7A81-1C31-F549-18AB6F24EC65}"/>
                  </a:ext>
                </a:extLst>
              </p14:cNvPr>
              <p14:cNvContentPartPr/>
              <p14:nvPr/>
            </p14:nvContentPartPr>
            <p14:xfrm>
              <a:off x="4095918" y="1789457"/>
              <a:ext cx="210240" cy="9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EE839E-7A81-1C31-F549-18AB6F24EC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87278" y="1780817"/>
                <a:ext cx="2278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99433F-8893-F999-4071-70DA8B4B8501}"/>
                  </a:ext>
                </a:extLst>
              </p14:cNvPr>
              <p14:cNvContentPartPr/>
              <p14:nvPr/>
            </p14:nvContentPartPr>
            <p14:xfrm>
              <a:off x="6223158" y="1744097"/>
              <a:ext cx="169200" cy="11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99433F-8893-F999-4071-70DA8B4B85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4518" y="1735097"/>
                <a:ext cx="186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A93B73-61C7-B1A1-670A-54FEF2EE0AA7}"/>
                  </a:ext>
                </a:extLst>
              </p14:cNvPr>
              <p14:cNvContentPartPr/>
              <p14:nvPr/>
            </p14:nvContentPartPr>
            <p14:xfrm>
              <a:off x="5831478" y="2295257"/>
              <a:ext cx="835200" cy="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A93B73-61C7-B1A1-670A-54FEF2EE0A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22478" y="2286257"/>
                <a:ext cx="85284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CEF411B3-F010-5DA1-E721-53B298333553}"/>
              </a:ext>
            </a:extLst>
          </p:cNvPr>
          <p:cNvGrpSpPr/>
          <p:nvPr/>
        </p:nvGrpSpPr>
        <p:grpSpPr>
          <a:xfrm>
            <a:off x="8275518" y="1688657"/>
            <a:ext cx="132120" cy="186120"/>
            <a:chOff x="8275518" y="1688657"/>
            <a:chExt cx="13212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289DBD-F776-FA0A-D25F-E7AD5A801BFD}"/>
                    </a:ext>
                  </a:extLst>
                </p14:cNvPr>
                <p14:cNvContentPartPr/>
                <p14:nvPr/>
              </p14:nvContentPartPr>
              <p14:xfrm>
                <a:off x="8275518" y="1688657"/>
                <a:ext cx="104040" cy="138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289DBD-F776-FA0A-D25F-E7AD5A801B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66878" y="1679657"/>
                  <a:ext cx="121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17F7C3-F1D9-9002-AE53-BB08AEB5CB67}"/>
                    </a:ext>
                  </a:extLst>
                </p14:cNvPr>
                <p14:cNvContentPartPr/>
                <p14:nvPr/>
              </p14:nvContentPartPr>
              <p14:xfrm>
                <a:off x="8378838" y="1735097"/>
                <a:ext cx="28800" cy="139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17F7C3-F1D9-9002-AE53-BB08AEB5CB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69838" y="1726457"/>
                  <a:ext cx="4644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C9047C6-7ADE-F4D2-2177-01C140E30AA8}"/>
                  </a:ext>
                </a:extLst>
              </p14:cNvPr>
              <p14:cNvContentPartPr/>
              <p14:nvPr/>
            </p14:nvContentPartPr>
            <p14:xfrm>
              <a:off x="8080038" y="2284817"/>
              <a:ext cx="419400" cy="20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C9047C6-7ADE-F4D2-2177-01C140E30A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71038" y="2275817"/>
                <a:ext cx="4370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B977737-54CD-556C-5B02-44A66533130E}"/>
              </a:ext>
            </a:extLst>
          </p:cNvPr>
          <p:cNvGrpSpPr/>
          <p:nvPr/>
        </p:nvGrpSpPr>
        <p:grpSpPr>
          <a:xfrm>
            <a:off x="2311758" y="2444297"/>
            <a:ext cx="506160" cy="251280"/>
            <a:chOff x="2311758" y="2444297"/>
            <a:chExt cx="50616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10C2452-74DB-52C8-0FB9-F817A9F7DDCD}"/>
                    </a:ext>
                  </a:extLst>
                </p14:cNvPr>
                <p14:cNvContentPartPr/>
                <p14:nvPr/>
              </p14:nvContentPartPr>
              <p14:xfrm>
                <a:off x="2311758" y="2470937"/>
                <a:ext cx="96120" cy="160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10C2452-74DB-52C8-0FB9-F817A9F7DD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02758" y="2461937"/>
                  <a:ext cx="113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1D83F1-32DE-AD66-CCD2-E0FBDB33EAAF}"/>
                    </a:ext>
                  </a:extLst>
                </p14:cNvPr>
                <p14:cNvContentPartPr/>
                <p14:nvPr/>
              </p14:nvContentPartPr>
              <p14:xfrm>
                <a:off x="2341998" y="2575337"/>
                <a:ext cx="53280" cy="95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1D83F1-32DE-AD66-CCD2-E0FBDB33EA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32998" y="2566337"/>
                  <a:ext cx="70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5FFA70-60AE-7D32-038D-4735182706AA}"/>
                    </a:ext>
                  </a:extLst>
                </p14:cNvPr>
                <p14:cNvContentPartPr/>
                <p14:nvPr/>
              </p14:nvContentPartPr>
              <p14:xfrm>
                <a:off x="2472318" y="2520617"/>
                <a:ext cx="159840" cy="95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5FFA70-60AE-7D32-038D-4735182706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63678" y="2511617"/>
                  <a:ext cx="177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EA69D24-DF6D-D5C7-42B7-B229E5BD6549}"/>
                    </a:ext>
                  </a:extLst>
                </p14:cNvPr>
                <p14:cNvContentPartPr/>
                <p14:nvPr/>
              </p14:nvContentPartPr>
              <p14:xfrm>
                <a:off x="2705238" y="2444297"/>
                <a:ext cx="112680" cy="251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EA69D24-DF6D-D5C7-42B7-B229E5BD654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96598" y="2435657"/>
                  <a:ext cx="13032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4" name="Group 16423">
            <a:extLst>
              <a:ext uri="{FF2B5EF4-FFF2-40B4-BE49-F238E27FC236}">
                <a16:creationId xmlns:a16="http://schemas.microsoft.com/office/drawing/2014/main" id="{796312F4-17F5-14A3-4CE9-7219F2DF0622}"/>
              </a:ext>
            </a:extLst>
          </p:cNvPr>
          <p:cNvGrpSpPr/>
          <p:nvPr/>
        </p:nvGrpSpPr>
        <p:grpSpPr>
          <a:xfrm>
            <a:off x="2864358" y="2360417"/>
            <a:ext cx="1190160" cy="385920"/>
            <a:chOff x="2864358" y="2360417"/>
            <a:chExt cx="11901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BF9842-9F64-843E-5FD1-3F04F97B67C6}"/>
                    </a:ext>
                  </a:extLst>
                </p14:cNvPr>
                <p14:cNvContentPartPr/>
                <p14:nvPr/>
              </p14:nvContentPartPr>
              <p14:xfrm>
                <a:off x="2864358" y="2448977"/>
                <a:ext cx="176760" cy="21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BF9842-9F64-843E-5FD1-3F04F97B67C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55358" y="2440337"/>
                  <a:ext cx="194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DAFCD1-AF72-DE01-7BA5-D49EA5808B1E}"/>
                    </a:ext>
                  </a:extLst>
                </p14:cNvPr>
                <p14:cNvContentPartPr/>
                <p14:nvPr/>
              </p14:nvContentPartPr>
              <p14:xfrm>
                <a:off x="3064878" y="2519177"/>
                <a:ext cx="51840" cy="12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DAFCD1-AF72-DE01-7BA5-D49EA5808B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56238" y="2510177"/>
                  <a:ext cx="69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8D3AED-6395-2CC5-8FEE-8B3606F1C72B}"/>
                    </a:ext>
                  </a:extLst>
                </p14:cNvPr>
                <p14:cNvContentPartPr/>
                <p14:nvPr/>
              </p14:nvContentPartPr>
              <p14:xfrm>
                <a:off x="3091158" y="2556617"/>
                <a:ext cx="34560" cy="9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8D3AED-6395-2CC5-8FEE-8B3606F1C7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82518" y="2547617"/>
                  <a:ext cx="52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EAB63D-CDC5-D7A6-EBB3-F28A9615524D}"/>
                    </a:ext>
                  </a:extLst>
                </p14:cNvPr>
                <p14:cNvContentPartPr/>
                <p14:nvPr/>
              </p14:nvContentPartPr>
              <p14:xfrm>
                <a:off x="3143358" y="2443937"/>
                <a:ext cx="149400" cy="10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EAB63D-CDC5-D7A6-EBB3-F28A9615524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34358" y="2435297"/>
                  <a:ext cx="167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B9E9F6-CA12-A1FF-BCE2-DAB15F28C167}"/>
                    </a:ext>
                  </a:extLst>
                </p14:cNvPr>
                <p14:cNvContentPartPr/>
                <p14:nvPr/>
              </p14:nvContentPartPr>
              <p14:xfrm>
                <a:off x="3256398" y="2454017"/>
                <a:ext cx="46440" cy="149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B9E9F6-CA12-A1FF-BCE2-DAB15F28C16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47758" y="2445017"/>
                  <a:ext cx="64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6385" name="Ink 16384">
                  <a:extLst>
                    <a:ext uri="{FF2B5EF4-FFF2-40B4-BE49-F238E27FC236}">
                      <a16:creationId xmlns:a16="http://schemas.microsoft.com/office/drawing/2014/main" id="{D7EEA19D-79B6-92AD-42CD-20872D54ADAD}"/>
                    </a:ext>
                  </a:extLst>
                </p14:cNvPr>
                <p14:cNvContentPartPr/>
                <p14:nvPr/>
              </p14:nvContentPartPr>
              <p14:xfrm>
                <a:off x="3396078" y="2416577"/>
                <a:ext cx="94680" cy="196200"/>
              </p14:xfrm>
            </p:contentPart>
          </mc:Choice>
          <mc:Fallback>
            <p:pic>
              <p:nvPicPr>
                <p:cNvPr id="16385" name="Ink 16384">
                  <a:extLst>
                    <a:ext uri="{FF2B5EF4-FFF2-40B4-BE49-F238E27FC236}">
                      <a16:creationId xmlns:a16="http://schemas.microsoft.com/office/drawing/2014/main" id="{D7EEA19D-79B6-92AD-42CD-20872D54AD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7078" y="2407577"/>
                  <a:ext cx="112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6400" name="Ink 16399">
                  <a:extLst>
                    <a:ext uri="{FF2B5EF4-FFF2-40B4-BE49-F238E27FC236}">
                      <a16:creationId xmlns:a16="http://schemas.microsoft.com/office/drawing/2014/main" id="{8B89F642-6212-1283-14C1-26D96F8036D0}"/>
                    </a:ext>
                  </a:extLst>
                </p14:cNvPr>
                <p14:cNvContentPartPr/>
                <p14:nvPr/>
              </p14:nvContentPartPr>
              <p14:xfrm>
                <a:off x="3663198" y="2462657"/>
                <a:ext cx="291960" cy="12600"/>
              </p14:xfrm>
            </p:contentPart>
          </mc:Choice>
          <mc:Fallback>
            <p:pic>
              <p:nvPicPr>
                <p:cNvPr id="16400" name="Ink 16399">
                  <a:extLst>
                    <a:ext uri="{FF2B5EF4-FFF2-40B4-BE49-F238E27FC236}">
                      <a16:creationId xmlns:a16="http://schemas.microsoft.com/office/drawing/2014/main" id="{8B89F642-6212-1283-14C1-26D96F8036D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54558" y="2453657"/>
                  <a:ext cx="309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6413" name="Ink 16412">
                  <a:extLst>
                    <a:ext uri="{FF2B5EF4-FFF2-40B4-BE49-F238E27FC236}">
                      <a16:creationId xmlns:a16="http://schemas.microsoft.com/office/drawing/2014/main" id="{D1805F1A-57CF-BA6F-70BA-59C39F57981E}"/>
                    </a:ext>
                  </a:extLst>
                </p14:cNvPr>
                <p14:cNvContentPartPr/>
                <p14:nvPr/>
              </p14:nvContentPartPr>
              <p14:xfrm>
                <a:off x="3797478" y="2500457"/>
                <a:ext cx="38160" cy="157320"/>
              </p14:xfrm>
            </p:contentPart>
          </mc:Choice>
          <mc:Fallback>
            <p:pic>
              <p:nvPicPr>
                <p:cNvPr id="16413" name="Ink 16412">
                  <a:extLst>
                    <a:ext uri="{FF2B5EF4-FFF2-40B4-BE49-F238E27FC236}">
                      <a16:creationId xmlns:a16="http://schemas.microsoft.com/office/drawing/2014/main" id="{D1805F1A-57CF-BA6F-70BA-59C39F57981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88478" y="2491457"/>
                  <a:ext cx="55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6414" name="Ink 16413">
                  <a:extLst>
                    <a:ext uri="{FF2B5EF4-FFF2-40B4-BE49-F238E27FC236}">
                      <a16:creationId xmlns:a16="http://schemas.microsoft.com/office/drawing/2014/main" id="{EC8CD39E-9521-6C6B-48FD-6FD61A91CD93}"/>
                    </a:ext>
                  </a:extLst>
                </p14:cNvPr>
                <p14:cNvContentPartPr/>
                <p14:nvPr/>
              </p14:nvContentPartPr>
              <p14:xfrm>
                <a:off x="3890718" y="2500457"/>
                <a:ext cx="36000" cy="150120"/>
              </p14:xfrm>
            </p:contentPart>
          </mc:Choice>
          <mc:Fallback>
            <p:pic>
              <p:nvPicPr>
                <p:cNvPr id="16414" name="Ink 16413">
                  <a:extLst>
                    <a:ext uri="{FF2B5EF4-FFF2-40B4-BE49-F238E27FC236}">
                      <a16:creationId xmlns:a16="http://schemas.microsoft.com/office/drawing/2014/main" id="{EC8CD39E-9521-6C6B-48FD-6FD61A91CD9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82078" y="2491457"/>
                  <a:ext cx="53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6416" name="Ink 16415">
                  <a:extLst>
                    <a:ext uri="{FF2B5EF4-FFF2-40B4-BE49-F238E27FC236}">
                      <a16:creationId xmlns:a16="http://schemas.microsoft.com/office/drawing/2014/main" id="{AC03480B-65DA-97F7-79AC-0C81CF334F4D}"/>
                    </a:ext>
                  </a:extLst>
                </p14:cNvPr>
                <p14:cNvContentPartPr/>
                <p14:nvPr/>
              </p14:nvContentPartPr>
              <p14:xfrm>
                <a:off x="3769398" y="2360417"/>
                <a:ext cx="34920" cy="47160"/>
              </p14:xfrm>
            </p:contentPart>
          </mc:Choice>
          <mc:Fallback>
            <p:pic>
              <p:nvPicPr>
                <p:cNvPr id="16416" name="Ink 16415">
                  <a:extLst>
                    <a:ext uri="{FF2B5EF4-FFF2-40B4-BE49-F238E27FC236}">
                      <a16:creationId xmlns:a16="http://schemas.microsoft.com/office/drawing/2014/main" id="{AC03480B-65DA-97F7-79AC-0C81CF334F4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0758" y="2351417"/>
                  <a:ext cx="52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6417" name="Ink 16416">
                  <a:extLst>
                    <a:ext uri="{FF2B5EF4-FFF2-40B4-BE49-F238E27FC236}">
                      <a16:creationId xmlns:a16="http://schemas.microsoft.com/office/drawing/2014/main" id="{32224C91-E887-E4FE-6A49-BE56E00A2D4C}"/>
                    </a:ext>
                  </a:extLst>
                </p14:cNvPr>
                <p14:cNvContentPartPr/>
                <p14:nvPr/>
              </p14:nvContentPartPr>
              <p14:xfrm>
                <a:off x="3816198" y="2360417"/>
                <a:ext cx="23040" cy="89280"/>
              </p14:xfrm>
            </p:contentPart>
          </mc:Choice>
          <mc:Fallback>
            <p:pic>
              <p:nvPicPr>
                <p:cNvPr id="16417" name="Ink 16416">
                  <a:extLst>
                    <a:ext uri="{FF2B5EF4-FFF2-40B4-BE49-F238E27FC236}">
                      <a16:creationId xmlns:a16="http://schemas.microsoft.com/office/drawing/2014/main" id="{32224C91-E887-E4FE-6A49-BE56E00A2D4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07198" y="2351417"/>
                  <a:ext cx="40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6419" name="Ink 16418">
                  <a:extLst>
                    <a:ext uri="{FF2B5EF4-FFF2-40B4-BE49-F238E27FC236}">
                      <a16:creationId xmlns:a16="http://schemas.microsoft.com/office/drawing/2014/main" id="{33B206AD-2B3B-214C-89AE-796D0D4509DE}"/>
                    </a:ext>
                  </a:extLst>
                </p14:cNvPr>
                <p14:cNvContentPartPr/>
                <p14:nvPr/>
              </p14:nvContentPartPr>
              <p14:xfrm>
                <a:off x="3788118" y="2705657"/>
                <a:ext cx="16200" cy="37080"/>
              </p14:xfrm>
            </p:contentPart>
          </mc:Choice>
          <mc:Fallback>
            <p:pic>
              <p:nvPicPr>
                <p:cNvPr id="16419" name="Ink 16418">
                  <a:extLst>
                    <a:ext uri="{FF2B5EF4-FFF2-40B4-BE49-F238E27FC236}">
                      <a16:creationId xmlns:a16="http://schemas.microsoft.com/office/drawing/2014/main" id="{33B206AD-2B3B-214C-89AE-796D0D4509D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79478" y="2696657"/>
                  <a:ext cx="33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6420" name="Ink 16419">
                  <a:extLst>
                    <a:ext uri="{FF2B5EF4-FFF2-40B4-BE49-F238E27FC236}">
                      <a16:creationId xmlns:a16="http://schemas.microsoft.com/office/drawing/2014/main" id="{F4299C1B-0C01-AEE7-4D6A-A042D3BA51E3}"/>
                    </a:ext>
                  </a:extLst>
                </p14:cNvPr>
                <p14:cNvContentPartPr/>
                <p14:nvPr/>
              </p14:nvContentPartPr>
              <p14:xfrm>
                <a:off x="3741318" y="2640497"/>
                <a:ext cx="1800" cy="3960"/>
              </p14:xfrm>
            </p:contentPart>
          </mc:Choice>
          <mc:Fallback>
            <p:pic>
              <p:nvPicPr>
                <p:cNvPr id="16420" name="Ink 16419">
                  <a:extLst>
                    <a:ext uri="{FF2B5EF4-FFF2-40B4-BE49-F238E27FC236}">
                      <a16:creationId xmlns:a16="http://schemas.microsoft.com/office/drawing/2014/main" id="{F4299C1B-0C01-AEE7-4D6A-A042D3BA51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32318" y="2631497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6421" name="Ink 16420">
                  <a:extLst>
                    <a:ext uri="{FF2B5EF4-FFF2-40B4-BE49-F238E27FC236}">
                      <a16:creationId xmlns:a16="http://schemas.microsoft.com/office/drawing/2014/main" id="{CC7A0852-FAC6-FD35-E038-21AA91C70FB8}"/>
                    </a:ext>
                  </a:extLst>
                </p14:cNvPr>
                <p14:cNvContentPartPr/>
                <p14:nvPr/>
              </p14:nvContentPartPr>
              <p14:xfrm>
                <a:off x="3865518" y="2715017"/>
                <a:ext cx="44640" cy="360"/>
              </p14:xfrm>
            </p:contentPart>
          </mc:Choice>
          <mc:Fallback>
            <p:pic>
              <p:nvPicPr>
                <p:cNvPr id="16421" name="Ink 16420">
                  <a:extLst>
                    <a:ext uri="{FF2B5EF4-FFF2-40B4-BE49-F238E27FC236}">
                      <a16:creationId xmlns:a16="http://schemas.microsoft.com/office/drawing/2014/main" id="{CC7A0852-FAC6-FD35-E038-21AA91C70F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56518" y="2706377"/>
                  <a:ext cx="6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6422" name="Ink 16421">
                  <a:extLst>
                    <a:ext uri="{FF2B5EF4-FFF2-40B4-BE49-F238E27FC236}">
                      <a16:creationId xmlns:a16="http://schemas.microsoft.com/office/drawing/2014/main" id="{3F144D89-E274-CE43-E144-531E23A51C11}"/>
                    </a:ext>
                  </a:extLst>
                </p14:cNvPr>
                <p14:cNvContentPartPr/>
                <p14:nvPr/>
              </p14:nvContentPartPr>
              <p14:xfrm>
                <a:off x="3901878" y="2743097"/>
                <a:ext cx="16920" cy="360"/>
              </p14:xfrm>
            </p:contentPart>
          </mc:Choice>
          <mc:Fallback>
            <p:pic>
              <p:nvPicPr>
                <p:cNvPr id="16422" name="Ink 16421">
                  <a:extLst>
                    <a:ext uri="{FF2B5EF4-FFF2-40B4-BE49-F238E27FC236}">
                      <a16:creationId xmlns:a16="http://schemas.microsoft.com/office/drawing/2014/main" id="{3F144D89-E274-CE43-E144-531E23A51C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93238" y="2734097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423" name="Ink 16422">
                  <a:extLst>
                    <a:ext uri="{FF2B5EF4-FFF2-40B4-BE49-F238E27FC236}">
                      <a16:creationId xmlns:a16="http://schemas.microsoft.com/office/drawing/2014/main" id="{B3775E9F-FE8F-AC03-5F51-CB1461E1D948}"/>
                    </a:ext>
                  </a:extLst>
                </p14:cNvPr>
                <p14:cNvContentPartPr/>
                <p14:nvPr/>
              </p14:nvContentPartPr>
              <p14:xfrm>
                <a:off x="4030758" y="2696657"/>
                <a:ext cx="23760" cy="49680"/>
              </p14:xfrm>
            </p:contentPart>
          </mc:Choice>
          <mc:Fallback>
            <p:pic>
              <p:nvPicPr>
                <p:cNvPr id="16423" name="Ink 16422">
                  <a:extLst>
                    <a:ext uri="{FF2B5EF4-FFF2-40B4-BE49-F238E27FC236}">
                      <a16:creationId xmlns:a16="http://schemas.microsoft.com/office/drawing/2014/main" id="{B3775E9F-FE8F-AC03-5F51-CB1461E1D94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22118" y="2687657"/>
                  <a:ext cx="4140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7" name="Group 16426">
            <a:extLst>
              <a:ext uri="{FF2B5EF4-FFF2-40B4-BE49-F238E27FC236}">
                <a16:creationId xmlns:a16="http://schemas.microsoft.com/office/drawing/2014/main" id="{03EE8558-A902-8B5C-D05E-A176627068E3}"/>
              </a:ext>
            </a:extLst>
          </p:cNvPr>
          <p:cNvGrpSpPr/>
          <p:nvPr/>
        </p:nvGrpSpPr>
        <p:grpSpPr>
          <a:xfrm>
            <a:off x="4265118" y="2528177"/>
            <a:ext cx="176760" cy="37800"/>
            <a:chOff x="4265118" y="2528177"/>
            <a:chExt cx="176760" cy="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425" name="Ink 16424">
                  <a:extLst>
                    <a:ext uri="{FF2B5EF4-FFF2-40B4-BE49-F238E27FC236}">
                      <a16:creationId xmlns:a16="http://schemas.microsoft.com/office/drawing/2014/main" id="{C824B356-43D3-4ED1-CF69-2ACA15506394}"/>
                    </a:ext>
                  </a:extLst>
                </p14:cNvPr>
                <p14:cNvContentPartPr/>
                <p14:nvPr/>
              </p14:nvContentPartPr>
              <p14:xfrm>
                <a:off x="4265118" y="2528177"/>
                <a:ext cx="176760" cy="360"/>
              </p14:xfrm>
            </p:contentPart>
          </mc:Choice>
          <mc:Fallback>
            <p:pic>
              <p:nvPicPr>
                <p:cNvPr id="16425" name="Ink 16424">
                  <a:extLst>
                    <a:ext uri="{FF2B5EF4-FFF2-40B4-BE49-F238E27FC236}">
                      <a16:creationId xmlns:a16="http://schemas.microsoft.com/office/drawing/2014/main" id="{C824B356-43D3-4ED1-CF69-2ACA155063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56118" y="2519537"/>
                  <a:ext cx="19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6426" name="Ink 16425">
                  <a:extLst>
                    <a:ext uri="{FF2B5EF4-FFF2-40B4-BE49-F238E27FC236}">
                      <a16:creationId xmlns:a16="http://schemas.microsoft.com/office/drawing/2014/main" id="{BA1E45A8-5758-08FC-2BB1-689A59FA4110}"/>
                    </a:ext>
                  </a:extLst>
                </p14:cNvPr>
                <p14:cNvContentPartPr/>
                <p14:nvPr/>
              </p14:nvContentPartPr>
              <p14:xfrm>
                <a:off x="4302198" y="2565617"/>
                <a:ext cx="120960" cy="360"/>
              </p14:xfrm>
            </p:contentPart>
          </mc:Choice>
          <mc:Fallback>
            <p:pic>
              <p:nvPicPr>
                <p:cNvPr id="16426" name="Ink 16425">
                  <a:extLst>
                    <a:ext uri="{FF2B5EF4-FFF2-40B4-BE49-F238E27FC236}">
                      <a16:creationId xmlns:a16="http://schemas.microsoft.com/office/drawing/2014/main" id="{BA1E45A8-5758-08FC-2BB1-689A59FA411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93198" y="2556977"/>
                  <a:ext cx="138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36" name="Group 16435">
            <a:extLst>
              <a:ext uri="{FF2B5EF4-FFF2-40B4-BE49-F238E27FC236}">
                <a16:creationId xmlns:a16="http://schemas.microsoft.com/office/drawing/2014/main" id="{A3D788F5-11B7-A6DE-5272-16E9760D25CD}"/>
              </a:ext>
            </a:extLst>
          </p:cNvPr>
          <p:cNvGrpSpPr/>
          <p:nvPr/>
        </p:nvGrpSpPr>
        <p:grpSpPr>
          <a:xfrm>
            <a:off x="4636998" y="2416217"/>
            <a:ext cx="477720" cy="355320"/>
            <a:chOff x="4636998" y="2416217"/>
            <a:chExt cx="47772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6428" name="Ink 16427">
                  <a:extLst>
                    <a:ext uri="{FF2B5EF4-FFF2-40B4-BE49-F238E27FC236}">
                      <a16:creationId xmlns:a16="http://schemas.microsoft.com/office/drawing/2014/main" id="{5FF70BC5-A040-6F70-3E48-E50F41DFB755}"/>
                    </a:ext>
                  </a:extLst>
                </p14:cNvPr>
                <p14:cNvContentPartPr/>
                <p14:nvPr/>
              </p14:nvContentPartPr>
              <p14:xfrm>
                <a:off x="4645278" y="2416217"/>
                <a:ext cx="136440" cy="97920"/>
              </p14:xfrm>
            </p:contentPart>
          </mc:Choice>
          <mc:Fallback>
            <p:pic>
              <p:nvPicPr>
                <p:cNvPr id="16428" name="Ink 16427">
                  <a:extLst>
                    <a:ext uri="{FF2B5EF4-FFF2-40B4-BE49-F238E27FC236}">
                      <a16:creationId xmlns:a16="http://schemas.microsoft.com/office/drawing/2014/main" id="{5FF70BC5-A040-6F70-3E48-E50F41DFB75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36278" y="2407577"/>
                  <a:ext cx="15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6429" name="Ink 16428">
                  <a:extLst>
                    <a:ext uri="{FF2B5EF4-FFF2-40B4-BE49-F238E27FC236}">
                      <a16:creationId xmlns:a16="http://schemas.microsoft.com/office/drawing/2014/main" id="{24AE8452-8F72-7531-15F5-F02CABEA4573}"/>
                    </a:ext>
                  </a:extLst>
                </p14:cNvPr>
                <p14:cNvContentPartPr/>
                <p14:nvPr/>
              </p14:nvContentPartPr>
              <p14:xfrm>
                <a:off x="4636998" y="2584337"/>
                <a:ext cx="213840" cy="360"/>
              </p14:xfrm>
            </p:contentPart>
          </mc:Choice>
          <mc:Fallback>
            <p:pic>
              <p:nvPicPr>
                <p:cNvPr id="16429" name="Ink 16428">
                  <a:extLst>
                    <a:ext uri="{FF2B5EF4-FFF2-40B4-BE49-F238E27FC236}">
                      <a16:creationId xmlns:a16="http://schemas.microsoft.com/office/drawing/2014/main" id="{24AE8452-8F72-7531-15F5-F02CABEA457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28358" y="2575697"/>
                  <a:ext cx="23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6430" name="Ink 16429">
                  <a:extLst>
                    <a:ext uri="{FF2B5EF4-FFF2-40B4-BE49-F238E27FC236}">
                      <a16:creationId xmlns:a16="http://schemas.microsoft.com/office/drawing/2014/main" id="{8FA7EBA8-9CC0-8C54-4B1E-466E54099D02}"/>
                    </a:ext>
                  </a:extLst>
                </p14:cNvPr>
                <p14:cNvContentPartPr/>
                <p14:nvPr/>
              </p14:nvContentPartPr>
              <p14:xfrm>
                <a:off x="4674438" y="2659217"/>
                <a:ext cx="62640" cy="101160"/>
              </p14:xfrm>
            </p:contentPart>
          </mc:Choice>
          <mc:Fallback>
            <p:pic>
              <p:nvPicPr>
                <p:cNvPr id="16430" name="Ink 16429">
                  <a:extLst>
                    <a:ext uri="{FF2B5EF4-FFF2-40B4-BE49-F238E27FC236}">
                      <a16:creationId xmlns:a16="http://schemas.microsoft.com/office/drawing/2014/main" id="{8FA7EBA8-9CC0-8C54-4B1E-466E54099D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65438" y="2650217"/>
                  <a:ext cx="80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6431" name="Ink 16430">
                  <a:extLst>
                    <a:ext uri="{FF2B5EF4-FFF2-40B4-BE49-F238E27FC236}">
                      <a16:creationId xmlns:a16="http://schemas.microsoft.com/office/drawing/2014/main" id="{3227F586-4B53-9EB7-9708-4F87DAE75F9C}"/>
                    </a:ext>
                  </a:extLst>
                </p14:cNvPr>
                <p14:cNvContentPartPr/>
                <p14:nvPr/>
              </p14:nvContentPartPr>
              <p14:xfrm>
                <a:off x="4749318" y="2649497"/>
                <a:ext cx="64080" cy="56880"/>
              </p14:xfrm>
            </p:contentPart>
          </mc:Choice>
          <mc:Fallback>
            <p:pic>
              <p:nvPicPr>
                <p:cNvPr id="16431" name="Ink 16430">
                  <a:extLst>
                    <a:ext uri="{FF2B5EF4-FFF2-40B4-BE49-F238E27FC236}">
                      <a16:creationId xmlns:a16="http://schemas.microsoft.com/office/drawing/2014/main" id="{3227F586-4B53-9EB7-9708-4F87DAE75F9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40318" y="2640857"/>
                  <a:ext cx="81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6432" name="Ink 16431">
                  <a:extLst>
                    <a:ext uri="{FF2B5EF4-FFF2-40B4-BE49-F238E27FC236}">
                      <a16:creationId xmlns:a16="http://schemas.microsoft.com/office/drawing/2014/main" id="{542D1580-20C3-2341-788B-411DF6DB19A8}"/>
                    </a:ext>
                  </a:extLst>
                </p14:cNvPr>
                <p14:cNvContentPartPr/>
                <p14:nvPr/>
              </p14:nvContentPartPr>
              <p14:xfrm>
                <a:off x="4823478" y="2640497"/>
                <a:ext cx="55080" cy="131040"/>
              </p14:xfrm>
            </p:contentPart>
          </mc:Choice>
          <mc:Fallback>
            <p:pic>
              <p:nvPicPr>
                <p:cNvPr id="16432" name="Ink 16431">
                  <a:extLst>
                    <a:ext uri="{FF2B5EF4-FFF2-40B4-BE49-F238E27FC236}">
                      <a16:creationId xmlns:a16="http://schemas.microsoft.com/office/drawing/2014/main" id="{542D1580-20C3-2341-788B-411DF6DB19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14838" y="2631497"/>
                  <a:ext cx="72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6434" name="Ink 16433">
                  <a:extLst>
                    <a:ext uri="{FF2B5EF4-FFF2-40B4-BE49-F238E27FC236}">
                      <a16:creationId xmlns:a16="http://schemas.microsoft.com/office/drawing/2014/main" id="{70536B32-F15E-06FA-C403-638BED932A9C}"/>
                    </a:ext>
                  </a:extLst>
                </p14:cNvPr>
                <p14:cNvContentPartPr/>
                <p14:nvPr/>
              </p14:nvContentPartPr>
              <p14:xfrm>
                <a:off x="4991958" y="2519177"/>
                <a:ext cx="122760" cy="69480"/>
              </p14:xfrm>
            </p:contentPart>
          </mc:Choice>
          <mc:Fallback>
            <p:pic>
              <p:nvPicPr>
                <p:cNvPr id="16434" name="Ink 16433">
                  <a:extLst>
                    <a:ext uri="{FF2B5EF4-FFF2-40B4-BE49-F238E27FC236}">
                      <a16:creationId xmlns:a16="http://schemas.microsoft.com/office/drawing/2014/main" id="{70536B32-F15E-06FA-C403-638BED932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82958" y="2510177"/>
                  <a:ext cx="140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435" name="Ink 16434">
                  <a:extLst>
                    <a:ext uri="{FF2B5EF4-FFF2-40B4-BE49-F238E27FC236}">
                      <a16:creationId xmlns:a16="http://schemas.microsoft.com/office/drawing/2014/main" id="{AB9136E5-CB44-C49E-E257-4F752892F9E7}"/>
                    </a:ext>
                  </a:extLst>
                </p14:cNvPr>
                <p14:cNvContentPartPr/>
                <p14:nvPr/>
              </p14:nvContentPartPr>
              <p14:xfrm>
                <a:off x="5025078" y="2472377"/>
                <a:ext cx="41760" cy="182160"/>
              </p14:xfrm>
            </p:contentPart>
          </mc:Choice>
          <mc:Fallback>
            <p:pic>
              <p:nvPicPr>
                <p:cNvPr id="16435" name="Ink 16434">
                  <a:extLst>
                    <a:ext uri="{FF2B5EF4-FFF2-40B4-BE49-F238E27FC236}">
                      <a16:creationId xmlns:a16="http://schemas.microsoft.com/office/drawing/2014/main" id="{AB9136E5-CB44-C49E-E257-4F752892F9E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016078" y="2463737"/>
                  <a:ext cx="594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43" name="Group 16442">
            <a:extLst>
              <a:ext uri="{FF2B5EF4-FFF2-40B4-BE49-F238E27FC236}">
                <a16:creationId xmlns:a16="http://schemas.microsoft.com/office/drawing/2014/main" id="{EAADE6D3-265B-5A26-008F-0FBB7830BCB3}"/>
              </a:ext>
            </a:extLst>
          </p:cNvPr>
          <p:cNvGrpSpPr/>
          <p:nvPr/>
        </p:nvGrpSpPr>
        <p:grpSpPr>
          <a:xfrm>
            <a:off x="5286438" y="2323337"/>
            <a:ext cx="450360" cy="392400"/>
            <a:chOff x="5286438" y="2323337"/>
            <a:chExt cx="45036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437" name="Ink 16436">
                  <a:extLst>
                    <a:ext uri="{FF2B5EF4-FFF2-40B4-BE49-F238E27FC236}">
                      <a16:creationId xmlns:a16="http://schemas.microsoft.com/office/drawing/2014/main" id="{07B88A1C-009E-797E-B4A1-1D8FF6BFBBD4}"/>
                    </a:ext>
                  </a:extLst>
                </p14:cNvPr>
                <p14:cNvContentPartPr/>
                <p14:nvPr/>
              </p14:nvContentPartPr>
              <p14:xfrm>
                <a:off x="5308758" y="2323337"/>
                <a:ext cx="117720" cy="149400"/>
              </p14:xfrm>
            </p:contentPart>
          </mc:Choice>
          <mc:Fallback>
            <p:pic>
              <p:nvPicPr>
                <p:cNvPr id="16437" name="Ink 16436">
                  <a:extLst>
                    <a:ext uri="{FF2B5EF4-FFF2-40B4-BE49-F238E27FC236}">
                      <a16:creationId xmlns:a16="http://schemas.microsoft.com/office/drawing/2014/main" id="{07B88A1C-009E-797E-B4A1-1D8FF6BFBB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00118" y="2314337"/>
                  <a:ext cx="135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6438" name="Ink 16437">
                  <a:extLst>
                    <a:ext uri="{FF2B5EF4-FFF2-40B4-BE49-F238E27FC236}">
                      <a16:creationId xmlns:a16="http://schemas.microsoft.com/office/drawing/2014/main" id="{DE10CB46-1511-E0CE-E908-842CABFF62BB}"/>
                    </a:ext>
                  </a:extLst>
                </p14:cNvPr>
                <p14:cNvContentPartPr/>
                <p14:nvPr/>
              </p14:nvContentPartPr>
              <p14:xfrm>
                <a:off x="5286438" y="2544377"/>
                <a:ext cx="171000" cy="12600"/>
              </p14:xfrm>
            </p:contentPart>
          </mc:Choice>
          <mc:Fallback>
            <p:pic>
              <p:nvPicPr>
                <p:cNvPr id="16438" name="Ink 16437">
                  <a:extLst>
                    <a:ext uri="{FF2B5EF4-FFF2-40B4-BE49-F238E27FC236}">
                      <a16:creationId xmlns:a16="http://schemas.microsoft.com/office/drawing/2014/main" id="{DE10CB46-1511-E0CE-E908-842CABFF62B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277798" y="2535737"/>
                  <a:ext cx="188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6439" name="Ink 16438">
                  <a:extLst>
                    <a:ext uri="{FF2B5EF4-FFF2-40B4-BE49-F238E27FC236}">
                      <a16:creationId xmlns:a16="http://schemas.microsoft.com/office/drawing/2014/main" id="{7AF4AB30-FF4A-0C1A-B5F0-624C92B0925B}"/>
                    </a:ext>
                  </a:extLst>
                </p14:cNvPr>
                <p14:cNvContentPartPr/>
                <p14:nvPr/>
              </p14:nvContentPartPr>
              <p14:xfrm>
                <a:off x="5336838" y="2602697"/>
                <a:ext cx="120600" cy="113040"/>
              </p14:xfrm>
            </p:contentPart>
          </mc:Choice>
          <mc:Fallback>
            <p:pic>
              <p:nvPicPr>
                <p:cNvPr id="16439" name="Ink 16438">
                  <a:extLst>
                    <a:ext uri="{FF2B5EF4-FFF2-40B4-BE49-F238E27FC236}">
                      <a16:creationId xmlns:a16="http://schemas.microsoft.com/office/drawing/2014/main" id="{7AF4AB30-FF4A-0C1A-B5F0-624C92B0925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27838" y="2594057"/>
                  <a:ext cx="138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6441" name="Ink 16440">
                  <a:extLst>
                    <a:ext uri="{FF2B5EF4-FFF2-40B4-BE49-F238E27FC236}">
                      <a16:creationId xmlns:a16="http://schemas.microsoft.com/office/drawing/2014/main" id="{C24E1864-AD2B-C5C9-6DFE-9AB2BA4B8F67}"/>
                    </a:ext>
                  </a:extLst>
                </p14:cNvPr>
                <p14:cNvContentPartPr/>
                <p14:nvPr/>
              </p14:nvContentPartPr>
              <p14:xfrm>
                <a:off x="5607558" y="2491097"/>
                <a:ext cx="129240" cy="68040"/>
              </p14:xfrm>
            </p:contentPart>
          </mc:Choice>
          <mc:Fallback>
            <p:pic>
              <p:nvPicPr>
                <p:cNvPr id="16441" name="Ink 16440">
                  <a:extLst>
                    <a:ext uri="{FF2B5EF4-FFF2-40B4-BE49-F238E27FC236}">
                      <a16:creationId xmlns:a16="http://schemas.microsoft.com/office/drawing/2014/main" id="{C24E1864-AD2B-C5C9-6DFE-9AB2BA4B8F6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98558" y="2482457"/>
                  <a:ext cx="146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6442" name="Ink 16441">
                  <a:extLst>
                    <a:ext uri="{FF2B5EF4-FFF2-40B4-BE49-F238E27FC236}">
                      <a16:creationId xmlns:a16="http://schemas.microsoft.com/office/drawing/2014/main" id="{BC48C584-29AC-22E7-C226-47E01AFE9FB2}"/>
                    </a:ext>
                  </a:extLst>
                </p14:cNvPr>
                <p14:cNvContentPartPr/>
                <p14:nvPr/>
              </p14:nvContentPartPr>
              <p14:xfrm>
                <a:off x="5660478" y="2435297"/>
                <a:ext cx="41040" cy="154800"/>
              </p14:xfrm>
            </p:contentPart>
          </mc:Choice>
          <mc:Fallback>
            <p:pic>
              <p:nvPicPr>
                <p:cNvPr id="16442" name="Ink 16441">
                  <a:extLst>
                    <a:ext uri="{FF2B5EF4-FFF2-40B4-BE49-F238E27FC236}">
                      <a16:creationId xmlns:a16="http://schemas.microsoft.com/office/drawing/2014/main" id="{BC48C584-29AC-22E7-C226-47E01AFE9F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51478" y="2426297"/>
                  <a:ext cx="5868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49" name="Group 16448">
            <a:extLst>
              <a:ext uri="{FF2B5EF4-FFF2-40B4-BE49-F238E27FC236}">
                <a16:creationId xmlns:a16="http://schemas.microsoft.com/office/drawing/2014/main" id="{8FEEAFC6-04A4-197E-0631-1457C1D9A45B}"/>
              </a:ext>
            </a:extLst>
          </p:cNvPr>
          <p:cNvGrpSpPr/>
          <p:nvPr/>
        </p:nvGrpSpPr>
        <p:grpSpPr>
          <a:xfrm>
            <a:off x="5869638" y="2349977"/>
            <a:ext cx="522000" cy="413280"/>
            <a:chOff x="5869638" y="2349977"/>
            <a:chExt cx="52200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6444" name="Ink 16443">
                  <a:extLst>
                    <a:ext uri="{FF2B5EF4-FFF2-40B4-BE49-F238E27FC236}">
                      <a16:creationId xmlns:a16="http://schemas.microsoft.com/office/drawing/2014/main" id="{E77021A5-74C8-C892-3F85-0CCB52C269EF}"/>
                    </a:ext>
                  </a:extLst>
                </p14:cNvPr>
                <p14:cNvContentPartPr/>
                <p14:nvPr/>
              </p14:nvContentPartPr>
              <p14:xfrm>
                <a:off x="5879358" y="2349977"/>
                <a:ext cx="100800" cy="169560"/>
              </p14:xfrm>
            </p:contentPart>
          </mc:Choice>
          <mc:Fallback>
            <p:pic>
              <p:nvPicPr>
                <p:cNvPr id="16444" name="Ink 16443">
                  <a:extLst>
                    <a:ext uri="{FF2B5EF4-FFF2-40B4-BE49-F238E27FC236}">
                      <a16:creationId xmlns:a16="http://schemas.microsoft.com/office/drawing/2014/main" id="{E77021A5-74C8-C892-3F85-0CCB52C269E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70358" y="2341337"/>
                  <a:ext cx="118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6445" name="Ink 16444">
                  <a:extLst>
                    <a:ext uri="{FF2B5EF4-FFF2-40B4-BE49-F238E27FC236}">
                      <a16:creationId xmlns:a16="http://schemas.microsoft.com/office/drawing/2014/main" id="{81F96953-2F96-AA78-E5F8-B1BEF0A1CE44}"/>
                    </a:ext>
                  </a:extLst>
                </p14:cNvPr>
                <p14:cNvContentPartPr/>
                <p14:nvPr/>
              </p14:nvContentPartPr>
              <p14:xfrm>
                <a:off x="5869638" y="2612417"/>
                <a:ext cx="241920" cy="360"/>
              </p14:xfrm>
            </p:contentPart>
          </mc:Choice>
          <mc:Fallback>
            <p:pic>
              <p:nvPicPr>
                <p:cNvPr id="16445" name="Ink 16444">
                  <a:extLst>
                    <a:ext uri="{FF2B5EF4-FFF2-40B4-BE49-F238E27FC236}">
                      <a16:creationId xmlns:a16="http://schemas.microsoft.com/office/drawing/2014/main" id="{81F96953-2F96-AA78-E5F8-B1BEF0A1CE4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860998" y="2603777"/>
                  <a:ext cx="25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6446" name="Ink 16445">
                  <a:extLst>
                    <a:ext uri="{FF2B5EF4-FFF2-40B4-BE49-F238E27FC236}">
                      <a16:creationId xmlns:a16="http://schemas.microsoft.com/office/drawing/2014/main" id="{ADE5D32E-C0AE-4993-E1F7-FC54F4A973E9}"/>
                    </a:ext>
                  </a:extLst>
                </p14:cNvPr>
                <p14:cNvContentPartPr/>
                <p14:nvPr/>
              </p14:nvContentPartPr>
              <p14:xfrm>
                <a:off x="5870358" y="2676137"/>
                <a:ext cx="164520" cy="87120"/>
              </p14:xfrm>
            </p:contentPart>
          </mc:Choice>
          <mc:Fallback>
            <p:pic>
              <p:nvPicPr>
                <p:cNvPr id="16446" name="Ink 16445">
                  <a:extLst>
                    <a:ext uri="{FF2B5EF4-FFF2-40B4-BE49-F238E27FC236}">
                      <a16:creationId xmlns:a16="http://schemas.microsoft.com/office/drawing/2014/main" id="{ADE5D32E-C0AE-4993-E1F7-FC54F4A973E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61718" y="2667497"/>
                  <a:ext cx="182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6447" name="Ink 16446">
                  <a:extLst>
                    <a:ext uri="{FF2B5EF4-FFF2-40B4-BE49-F238E27FC236}">
                      <a16:creationId xmlns:a16="http://schemas.microsoft.com/office/drawing/2014/main" id="{8B6EBBF7-62B1-6C85-1918-66CC6CAC5063}"/>
                    </a:ext>
                  </a:extLst>
                </p14:cNvPr>
                <p14:cNvContentPartPr/>
                <p14:nvPr/>
              </p14:nvContentPartPr>
              <p14:xfrm>
                <a:off x="6270318" y="2509817"/>
                <a:ext cx="117720" cy="114840"/>
              </p14:xfrm>
            </p:contentPart>
          </mc:Choice>
          <mc:Fallback>
            <p:pic>
              <p:nvPicPr>
                <p:cNvPr id="16447" name="Ink 16446">
                  <a:extLst>
                    <a:ext uri="{FF2B5EF4-FFF2-40B4-BE49-F238E27FC236}">
                      <a16:creationId xmlns:a16="http://schemas.microsoft.com/office/drawing/2014/main" id="{8B6EBBF7-62B1-6C85-1918-66CC6CAC506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61318" y="2501177"/>
                  <a:ext cx="135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6448" name="Ink 16447">
                  <a:extLst>
                    <a:ext uri="{FF2B5EF4-FFF2-40B4-BE49-F238E27FC236}">
                      <a16:creationId xmlns:a16="http://schemas.microsoft.com/office/drawing/2014/main" id="{203092F4-9A44-0C30-0BEE-ED5DFCB082FB}"/>
                    </a:ext>
                  </a:extLst>
                </p14:cNvPr>
                <p14:cNvContentPartPr/>
                <p14:nvPr/>
              </p14:nvContentPartPr>
              <p14:xfrm>
                <a:off x="6345198" y="2500457"/>
                <a:ext cx="46440" cy="177480"/>
              </p14:xfrm>
            </p:contentPart>
          </mc:Choice>
          <mc:Fallback>
            <p:pic>
              <p:nvPicPr>
                <p:cNvPr id="16448" name="Ink 16447">
                  <a:extLst>
                    <a:ext uri="{FF2B5EF4-FFF2-40B4-BE49-F238E27FC236}">
                      <a16:creationId xmlns:a16="http://schemas.microsoft.com/office/drawing/2014/main" id="{203092F4-9A44-0C30-0BEE-ED5DFCB082F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36198" y="2491457"/>
                  <a:ext cx="6408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53" name="Group 16452">
            <a:extLst>
              <a:ext uri="{FF2B5EF4-FFF2-40B4-BE49-F238E27FC236}">
                <a16:creationId xmlns:a16="http://schemas.microsoft.com/office/drawing/2014/main" id="{F60E70A5-BDAC-DA9C-87E8-80E11325D4ED}"/>
              </a:ext>
            </a:extLst>
          </p:cNvPr>
          <p:cNvGrpSpPr/>
          <p:nvPr/>
        </p:nvGrpSpPr>
        <p:grpSpPr>
          <a:xfrm>
            <a:off x="6624558" y="2454017"/>
            <a:ext cx="177840" cy="186840"/>
            <a:chOff x="6624558" y="2454017"/>
            <a:chExt cx="17784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6450" name="Ink 16449">
                  <a:extLst>
                    <a:ext uri="{FF2B5EF4-FFF2-40B4-BE49-F238E27FC236}">
                      <a16:creationId xmlns:a16="http://schemas.microsoft.com/office/drawing/2014/main" id="{0CC97F6A-E45A-8941-6998-83358CB336D9}"/>
                    </a:ext>
                  </a:extLst>
                </p14:cNvPr>
                <p14:cNvContentPartPr/>
                <p14:nvPr/>
              </p14:nvContentPartPr>
              <p14:xfrm>
                <a:off x="6624558" y="2454017"/>
                <a:ext cx="104040" cy="132480"/>
              </p14:xfrm>
            </p:contentPart>
          </mc:Choice>
          <mc:Fallback>
            <p:pic>
              <p:nvPicPr>
                <p:cNvPr id="16450" name="Ink 16449">
                  <a:extLst>
                    <a:ext uri="{FF2B5EF4-FFF2-40B4-BE49-F238E27FC236}">
                      <a16:creationId xmlns:a16="http://schemas.microsoft.com/office/drawing/2014/main" id="{0CC97F6A-E45A-8941-6998-83358CB336D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15918" y="2445017"/>
                  <a:ext cx="121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451" name="Ink 16450">
                  <a:extLst>
                    <a:ext uri="{FF2B5EF4-FFF2-40B4-BE49-F238E27FC236}">
                      <a16:creationId xmlns:a16="http://schemas.microsoft.com/office/drawing/2014/main" id="{4CB5A225-6C0D-95E4-0046-E40CB36152CA}"/>
                    </a:ext>
                  </a:extLst>
                </p14:cNvPr>
                <p14:cNvContentPartPr/>
                <p14:nvPr/>
              </p14:nvContentPartPr>
              <p14:xfrm>
                <a:off x="6644358" y="2640497"/>
                <a:ext cx="158040" cy="360"/>
              </p14:xfrm>
            </p:contentPart>
          </mc:Choice>
          <mc:Fallback>
            <p:pic>
              <p:nvPicPr>
                <p:cNvPr id="16451" name="Ink 16450">
                  <a:extLst>
                    <a:ext uri="{FF2B5EF4-FFF2-40B4-BE49-F238E27FC236}">
                      <a16:creationId xmlns:a16="http://schemas.microsoft.com/office/drawing/2014/main" id="{4CB5A225-6C0D-95E4-0046-E40CB36152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35358" y="2631497"/>
                  <a:ext cx="175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6452" name="Ink 16451">
                <a:extLst>
                  <a:ext uri="{FF2B5EF4-FFF2-40B4-BE49-F238E27FC236}">
                    <a16:creationId xmlns:a16="http://schemas.microsoft.com/office/drawing/2014/main" id="{C3BCECFC-75C8-5123-48EE-CF7A9B9AF375}"/>
                  </a:ext>
                </a:extLst>
              </p14:cNvPr>
              <p14:cNvContentPartPr/>
              <p14:nvPr/>
            </p14:nvContentPartPr>
            <p14:xfrm>
              <a:off x="6688638" y="2715017"/>
              <a:ext cx="176040" cy="149760"/>
            </p14:xfrm>
          </p:contentPart>
        </mc:Choice>
        <mc:Fallback>
          <p:pic>
            <p:nvPicPr>
              <p:cNvPr id="16452" name="Ink 16451">
                <a:extLst>
                  <a:ext uri="{FF2B5EF4-FFF2-40B4-BE49-F238E27FC236}">
                    <a16:creationId xmlns:a16="http://schemas.microsoft.com/office/drawing/2014/main" id="{C3BCECFC-75C8-5123-48EE-CF7A9B9AF37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679998" y="2706017"/>
                <a:ext cx="1936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6454" name="Ink 16453">
                <a:extLst>
                  <a:ext uri="{FF2B5EF4-FFF2-40B4-BE49-F238E27FC236}">
                    <a16:creationId xmlns:a16="http://schemas.microsoft.com/office/drawing/2014/main" id="{080C5FDC-B36A-BD05-B0A8-35BEDE8C6F84}"/>
                  </a:ext>
                </a:extLst>
              </p14:cNvPr>
              <p14:cNvContentPartPr/>
              <p14:nvPr/>
            </p14:nvContentPartPr>
            <p14:xfrm>
              <a:off x="7107678" y="2593697"/>
              <a:ext cx="143640" cy="136800"/>
            </p14:xfrm>
          </p:contentPart>
        </mc:Choice>
        <mc:Fallback>
          <p:pic>
            <p:nvPicPr>
              <p:cNvPr id="16454" name="Ink 16453">
                <a:extLst>
                  <a:ext uri="{FF2B5EF4-FFF2-40B4-BE49-F238E27FC236}">
                    <a16:creationId xmlns:a16="http://schemas.microsoft.com/office/drawing/2014/main" id="{080C5FDC-B36A-BD05-B0A8-35BEDE8C6F8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099038" y="2585057"/>
                <a:ext cx="161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6455" name="Ink 16454">
                <a:extLst>
                  <a:ext uri="{FF2B5EF4-FFF2-40B4-BE49-F238E27FC236}">
                    <a16:creationId xmlns:a16="http://schemas.microsoft.com/office/drawing/2014/main" id="{A0B0F93F-FC45-7E86-7A8A-4EEBDB06A552}"/>
                  </a:ext>
                </a:extLst>
              </p14:cNvPr>
              <p14:cNvContentPartPr/>
              <p14:nvPr/>
            </p14:nvContentPartPr>
            <p14:xfrm>
              <a:off x="7079238" y="2575337"/>
              <a:ext cx="133560" cy="221040"/>
            </p14:xfrm>
          </p:contentPart>
        </mc:Choice>
        <mc:Fallback>
          <p:pic>
            <p:nvPicPr>
              <p:cNvPr id="16455" name="Ink 16454">
                <a:extLst>
                  <a:ext uri="{FF2B5EF4-FFF2-40B4-BE49-F238E27FC236}">
                    <a16:creationId xmlns:a16="http://schemas.microsoft.com/office/drawing/2014/main" id="{A0B0F93F-FC45-7E86-7A8A-4EEBDB06A55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070598" y="2566337"/>
                <a:ext cx="1512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6456" name="Ink 16455">
                <a:extLst>
                  <a:ext uri="{FF2B5EF4-FFF2-40B4-BE49-F238E27FC236}">
                    <a16:creationId xmlns:a16="http://schemas.microsoft.com/office/drawing/2014/main" id="{37A8C54C-C99F-642E-78F9-2E816454A170}"/>
                  </a:ext>
                </a:extLst>
              </p14:cNvPr>
              <p14:cNvContentPartPr/>
              <p14:nvPr/>
            </p14:nvContentPartPr>
            <p14:xfrm>
              <a:off x="7408278" y="2391017"/>
              <a:ext cx="149040" cy="176400"/>
            </p14:xfrm>
          </p:contentPart>
        </mc:Choice>
        <mc:Fallback>
          <p:pic>
            <p:nvPicPr>
              <p:cNvPr id="16456" name="Ink 16455">
                <a:extLst>
                  <a:ext uri="{FF2B5EF4-FFF2-40B4-BE49-F238E27FC236}">
                    <a16:creationId xmlns:a16="http://schemas.microsoft.com/office/drawing/2014/main" id="{37A8C54C-C99F-642E-78F9-2E816454A17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399278" y="2382017"/>
                <a:ext cx="1666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6457" name="Ink 16456">
                <a:extLst>
                  <a:ext uri="{FF2B5EF4-FFF2-40B4-BE49-F238E27FC236}">
                    <a16:creationId xmlns:a16="http://schemas.microsoft.com/office/drawing/2014/main" id="{9C55384E-2FD1-1E45-466E-066B793DF0F6}"/>
                  </a:ext>
                </a:extLst>
              </p14:cNvPr>
              <p14:cNvContentPartPr/>
              <p14:nvPr/>
            </p14:nvContentPartPr>
            <p14:xfrm>
              <a:off x="7399998" y="2649497"/>
              <a:ext cx="232560" cy="19440"/>
            </p14:xfrm>
          </p:contentPart>
        </mc:Choice>
        <mc:Fallback>
          <p:pic>
            <p:nvPicPr>
              <p:cNvPr id="16457" name="Ink 16456">
                <a:extLst>
                  <a:ext uri="{FF2B5EF4-FFF2-40B4-BE49-F238E27FC236}">
                    <a16:creationId xmlns:a16="http://schemas.microsoft.com/office/drawing/2014/main" id="{9C55384E-2FD1-1E45-466E-066B793DF0F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391358" y="2640857"/>
                <a:ext cx="250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6458" name="Ink 16457">
                <a:extLst>
                  <a:ext uri="{FF2B5EF4-FFF2-40B4-BE49-F238E27FC236}">
                    <a16:creationId xmlns:a16="http://schemas.microsoft.com/office/drawing/2014/main" id="{099A5A15-A8E6-77FF-EE16-CD9D1FF44D1C}"/>
                  </a:ext>
                </a:extLst>
              </p14:cNvPr>
              <p14:cNvContentPartPr/>
              <p14:nvPr/>
            </p14:nvContentPartPr>
            <p14:xfrm>
              <a:off x="7434918" y="2788457"/>
              <a:ext cx="198000" cy="93600"/>
            </p14:xfrm>
          </p:contentPart>
        </mc:Choice>
        <mc:Fallback>
          <p:pic>
            <p:nvPicPr>
              <p:cNvPr id="16458" name="Ink 16457">
                <a:extLst>
                  <a:ext uri="{FF2B5EF4-FFF2-40B4-BE49-F238E27FC236}">
                    <a16:creationId xmlns:a16="http://schemas.microsoft.com/office/drawing/2014/main" id="{099A5A15-A8E6-77FF-EE16-CD9D1FF44D1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425918" y="2779817"/>
                <a:ext cx="21564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82" name="Group 16481">
            <a:extLst>
              <a:ext uri="{FF2B5EF4-FFF2-40B4-BE49-F238E27FC236}">
                <a16:creationId xmlns:a16="http://schemas.microsoft.com/office/drawing/2014/main" id="{1D9C8771-73E9-CC51-61B1-E48DCD60A203}"/>
              </a:ext>
            </a:extLst>
          </p:cNvPr>
          <p:cNvGrpSpPr/>
          <p:nvPr/>
        </p:nvGrpSpPr>
        <p:grpSpPr>
          <a:xfrm>
            <a:off x="7913358" y="2406857"/>
            <a:ext cx="2622600" cy="678240"/>
            <a:chOff x="7913358" y="2406857"/>
            <a:chExt cx="2622600" cy="6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459" name="Ink 16458">
                  <a:extLst>
                    <a:ext uri="{FF2B5EF4-FFF2-40B4-BE49-F238E27FC236}">
                      <a16:creationId xmlns:a16="http://schemas.microsoft.com/office/drawing/2014/main" id="{A54C08AB-837D-F1F0-D445-AC98950B4C5E}"/>
                    </a:ext>
                  </a:extLst>
                </p14:cNvPr>
                <p14:cNvContentPartPr/>
                <p14:nvPr/>
              </p14:nvContentPartPr>
              <p14:xfrm>
                <a:off x="7922718" y="2528177"/>
                <a:ext cx="195120" cy="360"/>
              </p14:xfrm>
            </p:contentPart>
          </mc:Choice>
          <mc:Fallback>
            <p:pic>
              <p:nvPicPr>
                <p:cNvPr id="16459" name="Ink 16458">
                  <a:extLst>
                    <a:ext uri="{FF2B5EF4-FFF2-40B4-BE49-F238E27FC236}">
                      <a16:creationId xmlns:a16="http://schemas.microsoft.com/office/drawing/2014/main" id="{A54C08AB-837D-F1F0-D445-AC98950B4C5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13718" y="2519537"/>
                  <a:ext cx="21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460" name="Ink 16459">
                  <a:extLst>
                    <a:ext uri="{FF2B5EF4-FFF2-40B4-BE49-F238E27FC236}">
                      <a16:creationId xmlns:a16="http://schemas.microsoft.com/office/drawing/2014/main" id="{366C4B20-3935-34BE-B1D9-479E93E7E9E2}"/>
                    </a:ext>
                  </a:extLst>
                </p14:cNvPr>
                <p14:cNvContentPartPr/>
                <p14:nvPr/>
              </p14:nvContentPartPr>
              <p14:xfrm>
                <a:off x="7913358" y="2584337"/>
                <a:ext cx="185760" cy="360"/>
              </p14:xfrm>
            </p:contentPart>
          </mc:Choice>
          <mc:Fallback>
            <p:pic>
              <p:nvPicPr>
                <p:cNvPr id="16460" name="Ink 16459">
                  <a:extLst>
                    <a:ext uri="{FF2B5EF4-FFF2-40B4-BE49-F238E27FC236}">
                      <a16:creationId xmlns:a16="http://schemas.microsoft.com/office/drawing/2014/main" id="{366C4B20-3935-34BE-B1D9-479E93E7E9E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04358" y="2575697"/>
                  <a:ext cx="20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462" name="Ink 16461">
                  <a:extLst>
                    <a:ext uri="{FF2B5EF4-FFF2-40B4-BE49-F238E27FC236}">
                      <a16:creationId xmlns:a16="http://schemas.microsoft.com/office/drawing/2014/main" id="{B0D9BA65-ACDB-A256-C53F-0E6FB061BB75}"/>
                    </a:ext>
                  </a:extLst>
                </p14:cNvPr>
                <p14:cNvContentPartPr/>
                <p14:nvPr/>
              </p14:nvContentPartPr>
              <p14:xfrm>
                <a:off x="8462358" y="2454017"/>
                <a:ext cx="196200" cy="223200"/>
              </p14:xfrm>
            </p:contentPart>
          </mc:Choice>
          <mc:Fallback>
            <p:pic>
              <p:nvPicPr>
                <p:cNvPr id="16462" name="Ink 16461">
                  <a:extLst>
                    <a:ext uri="{FF2B5EF4-FFF2-40B4-BE49-F238E27FC236}">
                      <a16:creationId xmlns:a16="http://schemas.microsoft.com/office/drawing/2014/main" id="{B0D9BA65-ACDB-A256-C53F-0E6FB061BB7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53718" y="2445017"/>
                  <a:ext cx="213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6463" name="Ink 16462">
                  <a:extLst>
                    <a:ext uri="{FF2B5EF4-FFF2-40B4-BE49-F238E27FC236}">
                      <a16:creationId xmlns:a16="http://schemas.microsoft.com/office/drawing/2014/main" id="{CF2501A1-8A42-6E91-9FAF-97846454FEAE}"/>
                    </a:ext>
                  </a:extLst>
                </p14:cNvPr>
                <p14:cNvContentPartPr/>
                <p14:nvPr/>
              </p14:nvContentPartPr>
              <p14:xfrm>
                <a:off x="8794998" y="2423777"/>
                <a:ext cx="145440" cy="209520"/>
              </p14:xfrm>
            </p:contentPart>
          </mc:Choice>
          <mc:Fallback>
            <p:pic>
              <p:nvPicPr>
                <p:cNvPr id="16463" name="Ink 16462">
                  <a:extLst>
                    <a:ext uri="{FF2B5EF4-FFF2-40B4-BE49-F238E27FC236}">
                      <a16:creationId xmlns:a16="http://schemas.microsoft.com/office/drawing/2014/main" id="{CF2501A1-8A42-6E91-9FAF-97846454FE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85998" y="2415137"/>
                  <a:ext cx="163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6464" name="Ink 16463">
                  <a:extLst>
                    <a:ext uri="{FF2B5EF4-FFF2-40B4-BE49-F238E27FC236}">
                      <a16:creationId xmlns:a16="http://schemas.microsoft.com/office/drawing/2014/main" id="{617B17FC-D775-13AF-2D1C-96F43376527F}"/>
                    </a:ext>
                  </a:extLst>
                </p14:cNvPr>
                <p14:cNvContentPartPr/>
                <p14:nvPr/>
              </p14:nvContentPartPr>
              <p14:xfrm>
                <a:off x="9023598" y="2406857"/>
                <a:ext cx="85680" cy="195840"/>
              </p14:xfrm>
            </p:contentPart>
          </mc:Choice>
          <mc:Fallback>
            <p:pic>
              <p:nvPicPr>
                <p:cNvPr id="16464" name="Ink 16463">
                  <a:extLst>
                    <a:ext uri="{FF2B5EF4-FFF2-40B4-BE49-F238E27FC236}">
                      <a16:creationId xmlns:a16="http://schemas.microsoft.com/office/drawing/2014/main" id="{617B17FC-D775-13AF-2D1C-96F43376527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14958" y="2398217"/>
                  <a:ext cx="103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6466" name="Ink 16465">
                  <a:extLst>
                    <a:ext uri="{FF2B5EF4-FFF2-40B4-BE49-F238E27FC236}">
                      <a16:creationId xmlns:a16="http://schemas.microsoft.com/office/drawing/2014/main" id="{6563C709-DCC6-7A9E-115F-D0841DE43A5C}"/>
                    </a:ext>
                  </a:extLst>
                </p14:cNvPr>
                <p14:cNvContentPartPr/>
                <p14:nvPr/>
              </p14:nvContentPartPr>
              <p14:xfrm>
                <a:off x="8322678" y="2727977"/>
                <a:ext cx="824040" cy="16920"/>
              </p14:xfrm>
            </p:contentPart>
          </mc:Choice>
          <mc:Fallback>
            <p:pic>
              <p:nvPicPr>
                <p:cNvPr id="16466" name="Ink 16465">
                  <a:extLst>
                    <a:ext uri="{FF2B5EF4-FFF2-40B4-BE49-F238E27FC236}">
                      <a16:creationId xmlns:a16="http://schemas.microsoft.com/office/drawing/2014/main" id="{6563C709-DCC6-7A9E-115F-D0841DE43A5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13678" y="2719337"/>
                  <a:ext cx="841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467" name="Ink 16466">
                  <a:extLst>
                    <a:ext uri="{FF2B5EF4-FFF2-40B4-BE49-F238E27FC236}">
                      <a16:creationId xmlns:a16="http://schemas.microsoft.com/office/drawing/2014/main" id="{FE3FD739-8F26-ABE7-A4E5-D952A105FDEF}"/>
                    </a:ext>
                  </a:extLst>
                </p14:cNvPr>
                <p14:cNvContentPartPr/>
                <p14:nvPr/>
              </p14:nvContentPartPr>
              <p14:xfrm>
                <a:off x="8256438" y="2919857"/>
                <a:ext cx="274680" cy="165240"/>
              </p14:xfrm>
            </p:contentPart>
          </mc:Choice>
          <mc:Fallback>
            <p:pic>
              <p:nvPicPr>
                <p:cNvPr id="16467" name="Ink 16466">
                  <a:extLst>
                    <a:ext uri="{FF2B5EF4-FFF2-40B4-BE49-F238E27FC236}">
                      <a16:creationId xmlns:a16="http://schemas.microsoft.com/office/drawing/2014/main" id="{FE3FD739-8F26-ABE7-A4E5-D952A105FDE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247438" y="2910857"/>
                  <a:ext cx="292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468" name="Ink 16467">
                  <a:extLst>
                    <a:ext uri="{FF2B5EF4-FFF2-40B4-BE49-F238E27FC236}">
                      <a16:creationId xmlns:a16="http://schemas.microsoft.com/office/drawing/2014/main" id="{70FAD2C4-A402-E880-D8AA-8501F835C20C}"/>
                    </a:ext>
                  </a:extLst>
                </p14:cNvPr>
                <p14:cNvContentPartPr/>
                <p14:nvPr/>
              </p14:nvContentPartPr>
              <p14:xfrm>
                <a:off x="8602758" y="2901857"/>
                <a:ext cx="79200" cy="163440"/>
              </p14:xfrm>
            </p:contentPart>
          </mc:Choice>
          <mc:Fallback>
            <p:pic>
              <p:nvPicPr>
                <p:cNvPr id="16468" name="Ink 16467">
                  <a:extLst>
                    <a:ext uri="{FF2B5EF4-FFF2-40B4-BE49-F238E27FC236}">
                      <a16:creationId xmlns:a16="http://schemas.microsoft.com/office/drawing/2014/main" id="{70FAD2C4-A402-E880-D8AA-8501F835C20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593758" y="2892857"/>
                  <a:ext cx="96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470" name="Ink 16469">
                  <a:extLst>
                    <a:ext uri="{FF2B5EF4-FFF2-40B4-BE49-F238E27FC236}">
                      <a16:creationId xmlns:a16="http://schemas.microsoft.com/office/drawing/2014/main" id="{C0A0D832-08ED-A79C-F0EB-982B90650849}"/>
                    </a:ext>
                  </a:extLst>
                </p14:cNvPr>
                <p14:cNvContentPartPr/>
                <p14:nvPr/>
              </p14:nvContentPartPr>
              <p14:xfrm>
                <a:off x="8789238" y="2862257"/>
                <a:ext cx="165960" cy="170640"/>
              </p14:xfrm>
            </p:contentPart>
          </mc:Choice>
          <mc:Fallback>
            <p:pic>
              <p:nvPicPr>
                <p:cNvPr id="16470" name="Ink 16469">
                  <a:extLst>
                    <a:ext uri="{FF2B5EF4-FFF2-40B4-BE49-F238E27FC236}">
                      <a16:creationId xmlns:a16="http://schemas.microsoft.com/office/drawing/2014/main" id="{C0A0D832-08ED-A79C-F0EB-982B9065084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80238" y="2853257"/>
                  <a:ext cx="183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6471" name="Ink 16470">
                  <a:extLst>
                    <a:ext uri="{FF2B5EF4-FFF2-40B4-BE49-F238E27FC236}">
                      <a16:creationId xmlns:a16="http://schemas.microsoft.com/office/drawing/2014/main" id="{42F05503-308E-C3A5-416E-70A9E7EC0220}"/>
                    </a:ext>
                  </a:extLst>
                </p14:cNvPr>
                <p14:cNvContentPartPr/>
                <p14:nvPr/>
              </p14:nvContentPartPr>
              <p14:xfrm>
                <a:off x="9014958" y="2812217"/>
                <a:ext cx="84600" cy="224640"/>
              </p14:xfrm>
            </p:contentPart>
          </mc:Choice>
          <mc:Fallback>
            <p:pic>
              <p:nvPicPr>
                <p:cNvPr id="16471" name="Ink 16470">
                  <a:extLst>
                    <a:ext uri="{FF2B5EF4-FFF2-40B4-BE49-F238E27FC236}">
                      <a16:creationId xmlns:a16="http://schemas.microsoft.com/office/drawing/2014/main" id="{42F05503-308E-C3A5-416E-70A9E7EC022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06318" y="2803217"/>
                  <a:ext cx="102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472" name="Ink 16471">
                  <a:extLst>
                    <a:ext uri="{FF2B5EF4-FFF2-40B4-BE49-F238E27FC236}">
                      <a16:creationId xmlns:a16="http://schemas.microsoft.com/office/drawing/2014/main" id="{EE4BD412-9B8A-CE07-1C02-741360125811}"/>
                    </a:ext>
                  </a:extLst>
                </p14:cNvPr>
                <p14:cNvContentPartPr/>
                <p14:nvPr/>
              </p14:nvContentPartPr>
              <p14:xfrm>
                <a:off x="9152118" y="2817617"/>
                <a:ext cx="113760" cy="176400"/>
              </p14:xfrm>
            </p:contentPart>
          </mc:Choice>
          <mc:Fallback>
            <p:pic>
              <p:nvPicPr>
                <p:cNvPr id="16472" name="Ink 16471">
                  <a:extLst>
                    <a:ext uri="{FF2B5EF4-FFF2-40B4-BE49-F238E27FC236}">
                      <a16:creationId xmlns:a16="http://schemas.microsoft.com/office/drawing/2014/main" id="{EE4BD412-9B8A-CE07-1C02-74136012581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143118" y="2808977"/>
                  <a:ext cx="131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473" name="Ink 16472">
                  <a:extLst>
                    <a:ext uri="{FF2B5EF4-FFF2-40B4-BE49-F238E27FC236}">
                      <a16:creationId xmlns:a16="http://schemas.microsoft.com/office/drawing/2014/main" id="{0D0AD071-31CB-9AE1-2494-2D1807D71A1C}"/>
                    </a:ext>
                  </a:extLst>
                </p14:cNvPr>
                <p14:cNvContentPartPr/>
                <p14:nvPr/>
              </p14:nvContentPartPr>
              <p14:xfrm>
                <a:off x="9396918" y="2686577"/>
                <a:ext cx="96840" cy="10440"/>
              </p14:xfrm>
            </p:contentPart>
          </mc:Choice>
          <mc:Fallback>
            <p:pic>
              <p:nvPicPr>
                <p:cNvPr id="16473" name="Ink 16472">
                  <a:extLst>
                    <a:ext uri="{FF2B5EF4-FFF2-40B4-BE49-F238E27FC236}">
                      <a16:creationId xmlns:a16="http://schemas.microsoft.com/office/drawing/2014/main" id="{0D0AD071-31CB-9AE1-2494-2D1807D71A1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87918" y="2677577"/>
                  <a:ext cx="11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474" name="Ink 16473">
                  <a:extLst>
                    <a:ext uri="{FF2B5EF4-FFF2-40B4-BE49-F238E27FC236}">
                      <a16:creationId xmlns:a16="http://schemas.microsoft.com/office/drawing/2014/main" id="{8217A8B9-624B-8B65-8DE4-6E571414BE18}"/>
                    </a:ext>
                  </a:extLst>
                </p14:cNvPr>
                <p14:cNvContentPartPr/>
                <p14:nvPr/>
              </p14:nvContentPartPr>
              <p14:xfrm>
                <a:off x="9406278" y="2733737"/>
                <a:ext cx="92520" cy="29520"/>
              </p14:xfrm>
            </p:contentPart>
          </mc:Choice>
          <mc:Fallback>
            <p:pic>
              <p:nvPicPr>
                <p:cNvPr id="16474" name="Ink 16473">
                  <a:extLst>
                    <a:ext uri="{FF2B5EF4-FFF2-40B4-BE49-F238E27FC236}">
                      <a16:creationId xmlns:a16="http://schemas.microsoft.com/office/drawing/2014/main" id="{8217A8B9-624B-8B65-8DE4-6E571414BE1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97278" y="2725097"/>
                  <a:ext cx="110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476" name="Ink 16475">
                  <a:extLst>
                    <a:ext uri="{FF2B5EF4-FFF2-40B4-BE49-F238E27FC236}">
                      <a16:creationId xmlns:a16="http://schemas.microsoft.com/office/drawing/2014/main" id="{B3C1A978-F9B1-3648-92E2-3AB1D1B02D4A}"/>
                    </a:ext>
                  </a:extLst>
                </p14:cNvPr>
                <p14:cNvContentPartPr/>
                <p14:nvPr/>
              </p14:nvContentPartPr>
              <p14:xfrm>
                <a:off x="9629478" y="2603057"/>
                <a:ext cx="166320" cy="178560"/>
              </p14:xfrm>
            </p:contentPart>
          </mc:Choice>
          <mc:Fallback>
            <p:pic>
              <p:nvPicPr>
                <p:cNvPr id="16476" name="Ink 16475">
                  <a:extLst>
                    <a:ext uri="{FF2B5EF4-FFF2-40B4-BE49-F238E27FC236}">
                      <a16:creationId xmlns:a16="http://schemas.microsoft.com/office/drawing/2014/main" id="{B3C1A978-F9B1-3648-92E2-3AB1D1B02D4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20838" y="2594057"/>
                  <a:ext cx="183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477" name="Ink 16476">
                  <a:extLst>
                    <a:ext uri="{FF2B5EF4-FFF2-40B4-BE49-F238E27FC236}">
                      <a16:creationId xmlns:a16="http://schemas.microsoft.com/office/drawing/2014/main" id="{85461111-0718-2CDE-626A-EDDE920B1275}"/>
                    </a:ext>
                  </a:extLst>
                </p14:cNvPr>
                <p14:cNvContentPartPr/>
                <p14:nvPr/>
              </p14:nvContentPartPr>
              <p14:xfrm>
                <a:off x="9881118" y="2724377"/>
                <a:ext cx="360" cy="360"/>
              </p14:xfrm>
            </p:contentPart>
          </mc:Choice>
          <mc:Fallback>
            <p:pic>
              <p:nvPicPr>
                <p:cNvPr id="16477" name="Ink 16476">
                  <a:extLst>
                    <a:ext uri="{FF2B5EF4-FFF2-40B4-BE49-F238E27FC236}">
                      <a16:creationId xmlns:a16="http://schemas.microsoft.com/office/drawing/2014/main" id="{85461111-0718-2CDE-626A-EDDE920B127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872118" y="271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478" name="Ink 16477">
                  <a:extLst>
                    <a:ext uri="{FF2B5EF4-FFF2-40B4-BE49-F238E27FC236}">
                      <a16:creationId xmlns:a16="http://schemas.microsoft.com/office/drawing/2014/main" id="{4F761848-15FB-3E90-8D0B-94276966D1F5}"/>
                    </a:ext>
                  </a:extLst>
                </p14:cNvPr>
                <p14:cNvContentPartPr/>
                <p14:nvPr/>
              </p14:nvContentPartPr>
              <p14:xfrm>
                <a:off x="9967158" y="2536817"/>
                <a:ext cx="149040" cy="178920"/>
              </p14:xfrm>
            </p:contentPart>
          </mc:Choice>
          <mc:Fallback>
            <p:pic>
              <p:nvPicPr>
                <p:cNvPr id="16478" name="Ink 16477">
                  <a:extLst>
                    <a:ext uri="{FF2B5EF4-FFF2-40B4-BE49-F238E27FC236}">
                      <a16:creationId xmlns:a16="http://schemas.microsoft.com/office/drawing/2014/main" id="{4F761848-15FB-3E90-8D0B-94276966D1F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958518" y="2528177"/>
                  <a:ext cx="166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479" name="Ink 16478">
                  <a:extLst>
                    <a:ext uri="{FF2B5EF4-FFF2-40B4-BE49-F238E27FC236}">
                      <a16:creationId xmlns:a16="http://schemas.microsoft.com/office/drawing/2014/main" id="{0EFB0DF9-05F5-A7E8-0174-941C8B3F5DE4}"/>
                    </a:ext>
                  </a:extLst>
                </p14:cNvPr>
                <p14:cNvContentPartPr/>
                <p14:nvPr/>
              </p14:nvContentPartPr>
              <p14:xfrm>
                <a:off x="10160118" y="2547977"/>
                <a:ext cx="124560" cy="140400"/>
              </p14:xfrm>
            </p:contentPart>
          </mc:Choice>
          <mc:Fallback>
            <p:pic>
              <p:nvPicPr>
                <p:cNvPr id="16479" name="Ink 16478">
                  <a:extLst>
                    <a:ext uri="{FF2B5EF4-FFF2-40B4-BE49-F238E27FC236}">
                      <a16:creationId xmlns:a16="http://schemas.microsoft.com/office/drawing/2014/main" id="{0EFB0DF9-05F5-A7E8-0174-941C8B3F5DE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151478" y="2539337"/>
                  <a:ext cx="142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481" name="Ink 16480">
                  <a:extLst>
                    <a:ext uri="{FF2B5EF4-FFF2-40B4-BE49-F238E27FC236}">
                      <a16:creationId xmlns:a16="http://schemas.microsoft.com/office/drawing/2014/main" id="{C1963642-B21C-E0D4-FCE5-C523B12772C7}"/>
                    </a:ext>
                  </a:extLst>
                </p14:cNvPr>
                <p14:cNvContentPartPr/>
                <p14:nvPr/>
              </p14:nvContentPartPr>
              <p14:xfrm>
                <a:off x="10355598" y="2415497"/>
                <a:ext cx="180360" cy="321480"/>
              </p14:xfrm>
            </p:contentPart>
          </mc:Choice>
          <mc:Fallback>
            <p:pic>
              <p:nvPicPr>
                <p:cNvPr id="16481" name="Ink 16480">
                  <a:extLst>
                    <a:ext uri="{FF2B5EF4-FFF2-40B4-BE49-F238E27FC236}">
                      <a16:creationId xmlns:a16="http://schemas.microsoft.com/office/drawing/2014/main" id="{C1963642-B21C-E0D4-FCE5-C523B12772C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346598" y="2406497"/>
                  <a:ext cx="198000" cy="339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67158C1-111C-F570-A838-CC4F1EFE8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0720" y="314961"/>
            <a:ext cx="8290560" cy="545253"/>
          </a:xfrm>
        </p:spPr>
        <p:txBody>
          <a:bodyPr/>
          <a:lstStyle/>
          <a:p>
            <a:r>
              <a:rPr lang="en-US" altLang="zh-CN" sz="2560" dirty="0">
                <a:ea typeface="SimSun" panose="02010600030101010101" pitchFamily="2" charset="-122"/>
              </a:rPr>
              <a:t>Underflow Prevention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3F02A86-C555-64FE-C639-4928E44AC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381760"/>
            <a:ext cx="8778240" cy="4705774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Multiplying lots of probabilities, which are between 0 and 1 by definition, can result in floating-point underflow.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Since </a:t>
            </a:r>
            <a:r>
              <a:rPr lang="en-US" altLang="zh-CN" i="1" dirty="0">
                <a:ea typeface="SimSun" panose="02010600030101010101" pitchFamily="2" charset="-122"/>
              </a:rPr>
              <a:t>log(</a:t>
            </a:r>
            <a:r>
              <a:rPr lang="en-US" altLang="zh-CN" i="1" dirty="0" err="1">
                <a:ea typeface="SimSun" panose="02010600030101010101" pitchFamily="2" charset="-122"/>
              </a:rPr>
              <a:t>xy</a:t>
            </a:r>
            <a:r>
              <a:rPr lang="en-US" altLang="zh-CN" i="1" dirty="0">
                <a:ea typeface="SimSun" panose="02010600030101010101" pitchFamily="2" charset="-122"/>
              </a:rPr>
              <a:t>) = log(x) + log(y),</a:t>
            </a:r>
            <a:r>
              <a:rPr lang="en-US" altLang="zh-CN" dirty="0">
                <a:ea typeface="SimSun" panose="02010600030101010101" pitchFamily="2" charset="-122"/>
              </a:rPr>
              <a:t> it is better to perform all computations by summing logs of probabilities rather than multiplying probabilities.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Class with highest final un-normalized log probability score is still the most probable.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316" name="Object 4">
                <a:extLst>
                  <a:ext uri="{FF2B5EF4-FFF2-40B4-BE49-F238E27FC236}">
                    <a16:creationId xmlns:a16="http://schemas.microsoft.com/office/drawing/2014/main" id="{4D0199E7-C113-15B4-F05B-7872DAE1CB81}"/>
                  </a:ext>
                </a:extLst>
              </p:cNvPr>
              <p:cNvSpPr txBox="1"/>
              <p:nvPr/>
            </p:nvSpPr>
            <p:spPr bwMode="auto">
              <a:xfrm>
                <a:off x="2276475" y="4656138"/>
                <a:ext cx="6915150" cy="930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r>
                        <a:rPr lang="en-A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A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sSub>
                            <m:sSubPr>
                              <m:ctrlP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E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func>
                        <m:funcPr>
                          <m:ctrlP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A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𝑝𝑜𝑠𝑖𝑡𝑖𝑜𝑛𝑠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E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func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41316" name="Object 4">
                <a:extLst>
                  <a:ext uri="{FF2B5EF4-FFF2-40B4-BE49-F238E27FC236}">
                    <a16:creationId xmlns:a16="http://schemas.microsoft.com/office/drawing/2014/main" id="{4D0199E7-C113-15B4-F05B-7872DAE1C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6475" y="4656138"/>
                <a:ext cx="6915150" cy="930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59B4261-9609-4857-B7D2-0621049EA808}"/>
              </a:ext>
            </a:extLst>
          </p:cNvPr>
          <p:cNvGrpSpPr/>
          <p:nvPr/>
        </p:nvGrpSpPr>
        <p:grpSpPr>
          <a:xfrm>
            <a:off x="11382348" y="1809977"/>
            <a:ext cx="502200" cy="308880"/>
            <a:chOff x="11382348" y="1809977"/>
            <a:chExt cx="50220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F27E37-6A3B-4FCC-A7AE-D412E72BA52B}"/>
                    </a:ext>
                  </a:extLst>
                </p14:cNvPr>
                <p14:cNvContentPartPr/>
                <p14:nvPr/>
              </p14:nvContentPartPr>
              <p14:xfrm>
                <a:off x="11711388" y="1912577"/>
                <a:ext cx="173160" cy="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F27E37-6A3B-4FCC-A7AE-D412E72BA5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2748" y="1903577"/>
                  <a:ext cx="190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59369D-370E-782A-C87D-9FA811CAC02D}"/>
                    </a:ext>
                  </a:extLst>
                </p14:cNvPr>
                <p14:cNvContentPartPr/>
                <p14:nvPr/>
              </p14:nvContentPartPr>
              <p14:xfrm>
                <a:off x="11821908" y="2052617"/>
                <a:ext cx="360" cy="1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59369D-370E-782A-C87D-9FA811CAC0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12908" y="204361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1A8435-650F-CCF1-B15F-CEB3B1346A2E}"/>
                    </a:ext>
                  </a:extLst>
                </p14:cNvPr>
                <p14:cNvContentPartPr/>
                <p14:nvPr/>
              </p14:nvContentPartPr>
              <p14:xfrm>
                <a:off x="11685468" y="1809977"/>
                <a:ext cx="89640" cy="12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1A8435-650F-CCF1-B15F-CEB3B1346A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76828" y="1800977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B297D-DFB1-0DF7-7511-E7A504EEA207}"/>
                    </a:ext>
                  </a:extLst>
                </p14:cNvPr>
                <p14:cNvContentPartPr/>
                <p14:nvPr/>
              </p14:nvContentPartPr>
              <p14:xfrm>
                <a:off x="11626788" y="1996457"/>
                <a:ext cx="118440" cy="9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B297D-DFB1-0DF7-7511-E7A504EEA2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17788" y="1987817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2958E0-114E-79AB-0BA0-200D94DE9880}"/>
                    </a:ext>
                  </a:extLst>
                </p14:cNvPr>
                <p14:cNvContentPartPr/>
                <p14:nvPr/>
              </p14:nvContentPartPr>
              <p14:xfrm>
                <a:off x="11500068" y="1978097"/>
                <a:ext cx="118440" cy="140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2958E0-114E-79AB-0BA0-200D94DE98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91428" y="1969097"/>
                  <a:ext cx="136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715C2F-21B7-4943-4EFE-64C1336910EF}"/>
                    </a:ext>
                  </a:extLst>
                </p14:cNvPr>
                <p14:cNvContentPartPr/>
                <p14:nvPr/>
              </p14:nvContentPartPr>
              <p14:xfrm>
                <a:off x="11382348" y="1857137"/>
                <a:ext cx="105480" cy="18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715C2F-21B7-4943-4EFE-64C1336910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73708" y="1848137"/>
                  <a:ext cx="1231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DA24C8-2785-A040-AC67-55AC189A5869}"/>
              </a:ext>
            </a:extLst>
          </p:cNvPr>
          <p:cNvGrpSpPr/>
          <p:nvPr/>
        </p:nvGrpSpPr>
        <p:grpSpPr>
          <a:xfrm>
            <a:off x="10056468" y="1828697"/>
            <a:ext cx="1166760" cy="275400"/>
            <a:chOff x="10056468" y="1828697"/>
            <a:chExt cx="116676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3663A6-A856-5A91-B443-6D80519196A9}"/>
                    </a:ext>
                  </a:extLst>
                </p14:cNvPr>
                <p14:cNvContentPartPr/>
                <p14:nvPr/>
              </p14:nvContentPartPr>
              <p14:xfrm>
                <a:off x="11205948" y="1959017"/>
                <a:ext cx="17280" cy="10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3663A6-A856-5A91-B443-6D80519196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97308" y="1950377"/>
                  <a:ext cx="34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4BF581-C452-86A1-BD61-EFC9D9B4D499}"/>
                    </a:ext>
                  </a:extLst>
                </p14:cNvPr>
                <p14:cNvContentPartPr/>
                <p14:nvPr/>
              </p14:nvContentPartPr>
              <p14:xfrm>
                <a:off x="11124228" y="1838057"/>
                <a:ext cx="63360" cy="11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4BF581-C452-86A1-BD61-EFC9D9B4D4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15588" y="1829417"/>
                  <a:ext cx="81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D5A82F-F2CE-DEBC-E17B-A6FB317B416F}"/>
                    </a:ext>
                  </a:extLst>
                </p14:cNvPr>
                <p14:cNvContentPartPr/>
                <p14:nvPr/>
              </p14:nvContentPartPr>
              <p14:xfrm>
                <a:off x="10977348" y="2015177"/>
                <a:ext cx="136440" cy="86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D5A82F-F2CE-DEBC-E17B-A6FB317B41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68708" y="2006177"/>
                  <a:ext cx="154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777599-6D29-1E2D-4F7B-8DBDCEB0D6E9}"/>
                    </a:ext>
                  </a:extLst>
                </p14:cNvPr>
                <p14:cNvContentPartPr/>
                <p14:nvPr/>
              </p14:nvContentPartPr>
              <p14:xfrm>
                <a:off x="10831908" y="1904657"/>
                <a:ext cx="170640" cy="130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777599-6D29-1E2D-4F7B-8DBDCEB0D6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23268" y="1896017"/>
                  <a:ext cx="188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CE7C9B-39DF-585C-3BA3-D09041105B51}"/>
                    </a:ext>
                  </a:extLst>
                </p14:cNvPr>
                <p14:cNvContentPartPr/>
                <p14:nvPr/>
              </p14:nvContentPartPr>
              <p14:xfrm>
                <a:off x="10902828" y="1828697"/>
                <a:ext cx="135360" cy="3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CE7C9B-39DF-585C-3BA3-D09041105B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93828" y="1819697"/>
                  <a:ext cx="153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0AF410-E84C-3043-93B4-EB9BB6D04966}"/>
                    </a:ext>
                  </a:extLst>
                </p14:cNvPr>
                <p14:cNvContentPartPr/>
                <p14:nvPr/>
              </p14:nvContentPartPr>
              <p14:xfrm>
                <a:off x="10588908" y="1920137"/>
                <a:ext cx="149760" cy="18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0AF410-E84C-3043-93B4-EB9BB6D049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80268" y="1911497"/>
                  <a:ext cx="167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194D84-E21B-CBC5-C173-8B54A760B205}"/>
                    </a:ext>
                  </a:extLst>
                </p14:cNvPr>
                <p14:cNvContentPartPr/>
                <p14:nvPr/>
              </p14:nvContentPartPr>
              <p14:xfrm>
                <a:off x="10168428" y="1908257"/>
                <a:ext cx="307440" cy="19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194D84-E21B-CBC5-C173-8B54A760B2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59788" y="1899617"/>
                  <a:ext cx="325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96EE5F-32BE-8ECD-98DB-C963793735D9}"/>
                    </a:ext>
                  </a:extLst>
                </p14:cNvPr>
                <p14:cNvContentPartPr/>
                <p14:nvPr/>
              </p14:nvContentPartPr>
              <p14:xfrm>
                <a:off x="10226028" y="1856417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96EE5F-32BE-8ECD-98DB-C963793735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17388" y="184777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0C3D6A-A661-D9E6-AC5E-CBD8B5809DF5}"/>
                    </a:ext>
                  </a:extLst>
                </p14:cNvPr>
                <p14:cNvContentPartPr/>
                <p14:nvPr/>
              </p14:nvContentPartPr>
              <p14:xfrm>
                <a:off x="10339788" y="2080337"/>
                <a:ext cx="63720" cy="10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0C3D6A-A661-D9E6-AC5E-CBD8B5809D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31148" y="2071697"/>
                  <a:ext cx="81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38BB9D-6FC1-5678-04AA-5ACA29628B78}"/>
                    </a:ext>
                  </a:extLst>
                </p14:cNvPr>
                <p14:cNvContentPartPr/>
                <p14:nvPr/>
              </p14:nvContentPartPr>
              <p14:xfrm>
                <a:off x="10095708" y="1998977"/>
                <a:ext cx="56880" cy="6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38BB9D-6FC1-5678-04AA-5ACA29628B7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87068" y="1990337"/>
                  <a:ext cx="74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880BA9-DFA1-5E24-F036-630F89B5A7F4}"/>
                    </a:ext>
                  </a:extLst>
                </p14:cNvPr>
                <p14:cNvContentPartPr/>
                <p14:nvPr/>
              </p14:nvContentPartPr>
              <p14:xfrm>
                <a:off x="10056468" y="1931297"/>
                <a:ext cx="57960" cy="6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880BA9-DFA1-5E24-F036-630F89B5A7F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47828" y="1922297"/>
                  <a:ext cx="75600" cy="23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95A9D8-9CE9-2B31-7CA1-49E9542A7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 (loan application 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D9D39C1-2082-9F72-37B4-549DA23DF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1391921"/>
            <a:ext cx="8832427" cy="54152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987" dirty="0">
                <a:ea typeface="SimSun" panose="02010600030101010101" pitchFamily="2" charset="-122"/>
              </a:rPr>
              <a:t>A Bank receives thousands of applications for new loans. Each application contains information about an applicant</a:t>
            </a:r>
            <a:r>
              <a:rPr lang="en-US" altLang="zh-CN" sz="2133" dirty="0">
                <a:ea typeface="SimSun" panose="02010600030101010101" pitchFamily="2" charset="-122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zh-CN" sz="2560" dirty="0">
                <a:ea typeface="SimSun" panose="02010600030101010101" pitchFamily="2" charset="-122"/>
              </a:rPr>
              <a:t>age </a:t>
            </a:r>
          </a:p>
          <a:p>
            <a:pPr lvl="1">
              <a:lnSpc>
                <a:spcPct val="90000"/>
              </a:lnSpc>
            </a:pPr>
            <a:r>
              <a:rPr lang="en-US" altLang="zh-CN" sz="2560" dirty="0">
                <a:ea typeface="SimSun" panose="02010600030101010101" pitchFamily="2" charset="-122"/>
              </a:rPr>
              <a:t>has a job?</a:t>
            </a:r>
          </a:p>
          <a:p>
            <a:pPr lvl="1">
              <a:lnSpc>
                <a:spcPct val="90000"/>
              </a:lnSpc>
            </a:pPr>
            <a:r>
              <a:rPr lang="en-US" altLang="zh-CN" sz="2560" dirty="0">
                <a:ea typeface="SimSun" panose="02010600030101010101" pitchFamily="2" charset="-122"/>
              </a:rPr>
              <a:t>own a house?</a:t>
            </a:r>
          </a:p>
          <a:p>
            <a:pPr lvl="1">
              <a:lnSpc>
                <a:spcPct val="90000"/>
              </a:lnSpc>
            </a:pPr>
            <a:r>
              <a:rPr lang="en-US" altLang="zh-CN" sz="2560" dirty="0">
                <a:ea typeface="SimSun" panose="02010600030101010101" pitchFamily="2" charset="-122"/>
              </a:rPr>
              <a:t>credit rating </a:t>
            </a:r>
          </a:p>
          <a:p>
            <a:pPr lvl="1">
              <a:lnSpc>
                <a:spcPct val="90000"/>
              </a:lnSpc>
            </a:pPr>
            <a:r>
              <a:rPr lang="en-US" altLang="zh-CN" sz="2560" dirty="0">
                <a:ea typeface="SimSun" panose="02010600030101010101" pitchFamily="2" charset="-122"/>
              </a:rPr>
              <a:t>etc. </a:t>
            </a:r>
          </a:p>
          <a:p>
            <a:pPr>
              <a:lnSpc>
                <a:spcPct val="90000"/>
              </a:lnSpc>
            </a:pPr>
            <a:r>
              <a:rPr lang="en-US" altLang="zh-CN" sz="2987" dirty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987" dirty="0">
                <a:ea typeface="SimSun" panose="02010600030101010101" pitchFamily="2" charset="-122"/>
              </a:rPr>
              <a:t>: to decide whether an application should approved, or to classify applications into two categories, </a:t>
            </a:r>
            <a:r>
              <a:rPr lang="en-US" altLang="zh-CN" sz="2987" dirty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987" dirty="0">
                <a:ea typeface="SimSun" panose="02010600030101010101" pitchFamily="2" charset="-122"/>
              </a:rPr>
              <a:t> and </a:t>
            </a:r>
            <a:r>
              <a:rPr lang="en-US" altLang="zh-CN" sz="2987" dirty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987" dirty="0">
                <a:ea typeface="SimSun" panose="02010600030101010101" pitchFamily="2" charset="-122"/>
              </a:rPr>
              <a:t>. </a:t>
            </a:r>
            <a:endParaRPr lang="en-US" altLang="en-US" sz="2987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6FD2CE-3430-9ECB-FE11-258637CB8ECB}"/>
                  </a:ext>
                </a:extLst>
              </p14:cNvPr>
              <p14:cNvContentPartPr/>
              <p14:nvPr/>
            </p14:nvContentPartPr>
            <p14:xfrm>
              <a:off x="4155949" y="812102"/>
              <a:ext cx="553680" cy="1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6FD2CE-3430-9ECB-FE11-258637CB8E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309" y="803102"/>
                <a:ext cx="5713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476F684-6FF4-1A7B-235D-5E21AB9E1B82}"/>
              </a:ext>
            </a:extLst>
          </p:cNvPr>
          <p:cNvGrpSpPr/>
          <p:nvPr/>
        </p:nvGrpSpPr>
        <p:grpSpPr>
          <a:xfrm>
            <a:off x="4243069" y="895982"/>
            <a:ext cx="408240" cy="212040"/>
            <a:chOff x="4243069" y="895982"/>
            <a:chExt cx="40824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67618F-E4CA-344A-82BB-4E395A1491C9}"/>
                    </a:ext>
                  </a:extLst>
                </p14:cNvPr>
                <p14:cNvContentPartPr/>
                <p14:nvPr/>
              </p14:nvContentPartPr>
              <p14:xfrm>
                <a:off x="4487869" y="961502"/>
                <a:ext cx="163440" cy="146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67618F-E4CA-344A-82BB-4E395A1491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9229" y="952502"/>
                  <a:ext cx="181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C38646-25D2-9BD1-C9A5-BEAAA2EFFA93}"/>
                    </a:ext>
                  </a:extLst>
                </p14:cNvPr>
                <p14:cNvContentPartPr/>
                <p14:nvPr/>
              </p14:nvContentPartPr>
              <p14:xfrm>
                <a:off x="4565269" y="895982"/>
                <a:ext cx="255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C38646-25D2-9BD1-C9A5-BEAAA2EFFA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6629" y="886982"/>
                  <a:ext cx="4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C400DA-0E7B-BE7F-3B2C-AE6F8C416C25}"/>
                    </a:ext>
                  </a:extLst>
                </p14:cNvPr>
                <p14:cNvContentPartPr/>
                <p14:nvPr/>
              </p14:nvContentPartPr>
              <p14:xfrm>
                <a:off x="4243069" y="1003622"/>
                <a:ext cx="18396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C400DA-0E7B-BE7F-3B2C-AE6F8C416C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4069" y="994622"/>
                  <a:ext cx="201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63FCB4-C547-5B7E-A554-26896989775A}"/>
                    </a:ext>
                  </a:extLst>
                </p14:cNvPr>
                <p14:cNvContentPartPr/>
                <p14:nvPr/>
              </p14:nvContentPartPr>
              <p14:xfrm>
                <a:off x="4322629" y="93270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63FCB4-C547-5B7E-A554-2689698977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3629" y="9240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72EBC6-73C2-69C2-CBF6-73B80916F14C}"/>
                  </a:ext>
                </a:extLst>
              </p14:cNvPr>
              <p14:cNvContentPartPr/>
              <p14:nvPr/>
            </p14:nvContentPartPr>
            <p14:xfrm>
              <a:off x="2649709" y="3121142"/>
              <a:ext cx="389880" cy="1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72EBC6-73C2-69C2-CBF6-73B80916F1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1069" y="3112142"/>
                <a:ext cx="4075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0F7B3F-5433-9585-C2BF-8EF48350E09F}"/>
                  </a:ext>
                </a:extLst>
              </p14:cNvPr>
              <p14:cNvContentPartPr/>
              <p14:nvPr/>
            </p14:nvContentPartPr>
            <p14:xfrm>
              <a:off x="2558269" y="3453782"/>
              <a:ext cx="1229760" cy="9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0F7B3F-5433-9585-C2BF-8EF48350E0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9629" y="3445142"/>
                <a:ext cx="124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CBAF66-7A8B-2864-4226-11C880DE2680}"/>
                  </a:ext>
                </a:extLst>
              </p14:cNvPr>
              <p14:cNvContentPartPr/>
              <p14:nvPr/>
            </p14:nvContentPartPr>
            <p14:xfrm>
              <a:off x="2705149" y="3915662"/>
              <a:ext cx="1690560" cy="1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CBAF66-7A8B-2864-4226-11C880DE26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6509" y="3906662"/>
                <a:ext cx="1708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B344A8-2E25-3419-C175-5D1FF6DD3190}"/>
                  </a:ext>
                </a:extLst>
              </p14:cNvPr>
              <p14:cNvContentPartPr/>
              <p14:nvPr/>
            </p14:nvContentPartPr>
            <p14:xfrm>
              <a:off x="2688589" y="4359182"/>
              <a:ext cx="1501560" cy="19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B344A8-2E25-3419-C175-5D1FF6DD31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9949" y="4350182"/>
                <a:ext cx="1519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DA65BE-A6F2-3467-D7E9-5874B1258A34}"/>
                  </a:ext>
                </a:extLst>
              </p14:cNvPr>
              <p14:cNvContentPartPr/>
              <p14:nvPr/>
            </p14:nvContentPartPr>
            <p14:xfrm>
              <a:off x="4950647" y="6095462"/>
              <a:ext cx="1015200" cy="28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DA65BE-A6F2-3467-D7E9-5874B1258A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41647" y="6086822"/>
                <a:ext cx="10328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7A490C-2276-732E-14A9-5DEB977ADA3C}"/>
                  </a:ext>
                </a:extLst>
              </p14:cNvPr>
              <p14:cNvContentPartPr/>
              <p14:nvPr/>
            </p14:nvContentPartPr>
            <p14:xfrm>
              <a:off x="7478927" y="6122462"/>
              <a:ext cx="1860120" cy="3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7A490C-2276-732E-14A9-5DEB977ADA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0287" y="6113462"/>
                <a:ext cx="1877760" cy="5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5A27D0B-629F-3CC2-E4D2-D9D97EF92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640" y="585893"/>
            <a:ext cx="5914814" cy="12192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en-US" sz="3413" b="1" dirty="0"/>
              <a:t>Biological Neural Networks</a:t>
            </a:r>
          </a:p>
        </p:txBody>
      </p:sp>
      <p:pic>
        <p:nvPicPr>
          <p:cNvPr id="79892" name="Picture 20">
            <a:extLst>
              <a:ext uri="{FF2B5EF4-FFF2-40B4-BE49-F238E27FC236}">
                <a16:creationId xmlns:a16="http://schemas.microsoft.com/office/drawing/2014/main" id="{3F4E0E08-FB01-B260-DF59-8E63F377FD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1" y="4699000"/>
            <a:ext cx="8063653" cy="24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95" name="Picture 23">
            <a:extLst>
              <a:ext uri="{FF2B5EF4-FFF2-40B4-BE49-F238E27FC236}">
                <a16:creationId xmlns:a16="http://schemas.microsoft.com/office/drawing/2014/main" id="{D3B7E46C-1AFF-A1FD-928A-1A39BE809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0"/>
            <a:ext cx="3545840" cy="46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CA814C93-4348-F6FE-4E60-3318C8969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9321" y="585893"/>
            <a:ext cx="8209280" cy="12192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413" b="1" dirty="0"/>
              <a:t>Artificial Neural Networks (ANN)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CC248AB-343C-CBBE-2DF9-075411795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113280"/>
            <a:ext cx="8290560" cy="4389120"/>
          </a:xfrm>
        </p:spPr>
        <p:txBody>
          <a:bodyPr/>
          <a:lstStyle/>
          <a:p>
            <a:r>
              <a:rPr lang="en-US" altLang="en-US" dirty="0"/>
              <a:t>Back to biologically inspired approaches..</a:t>
            </a:r>
          </a:p>
          <a:p>
            <a:r>
              <a:rPr lang="en-US" altLang="en-US" dirty="0"/>
              <a:t>ANNs are inspired by biological neurons..</a:t>
            </a:r>
          </a:p>
        </p:txBody>
      </p:sp>
      <p:sp>
        <p:nvSpPr>
          <p:cNvPr id="134148" name="Oval 4">
            <a:extLst>
              <a:ext uri="{FF2B5EF4-FFF2-40B4-BE49-F238E27FC236}">
                <a16:creationId xmlns:a16="http://schemas.microsoft.com/office/drawing/2014/main" id="{1A7BB499-9568-A842-9E50-4DB4CCFC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26560"/>
            <a:ext cx="812800" cy="812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Soma</a:t>
            </a:r>
          </a:p>
        </p:txBody>
      </p:sp>
      <p:sp>
        <p:nvSpPr>
          <p:cNvPr id="134149" name="Freeform 5">
            <a:extLst>
              <a:ext uri="{FF2B5EF4-FFF2-40B4-BE49-F238E27FC236}">
                <a16:creationId xmlns:a16="http://schemas.microsoft.com/office/drawing/2014/main" id="{186B86D2-8302-3F1B-A825-008147663D6A}"/>
              </a:ext>
            </a:extLst>
          </p:cNvPr>
          <p:cNvSpPr>
            <a:spLocks/>
          </p:cNvSpPr>
          <p:nvPr/>
        </p:nvSpPr>
        <p:spPr bwMode="auto">
          <a:xfrm>
            <a:off x="4097867" y="3894667"/>
            <a:ext cx="2136987" cy="485987"/>
          </a:xfrm>
          <a:custGeom>
            <a:avLst/>
            <a:gdLst>
              <a:gd name="T0" fmla="*/ 0 w 1262"/>
              <a:gd name="T1" fmla="*/ 287 h 287"/>
              <a:gd name="T2" fmla="*/ 112 w 1262"/>
              <a:gd name="T3" fmla="*/ 150 h 287"/>
              <a:gd name="T4" fmla="*/ 225 w 1262"/>
              <a:gd name="T5" fmla="*/ 87 h 287"/>
              <a:gd name="T6" fmla="*/ 262 w 1262"/>
              <a:gd name="T7" fmla="*/ 50 h 287"/>
              <a:gd name="T8" fmla="*/ 450 w 1262"/>
              <a:gd name="T9" fmla="*/ 0 h 287"/>
              <a:gd name="T10" fmla="*/ 825 w 1262"/>
              <a:gd name="T11" fmla="*/ 12 h 287"/>
              <a:gd name="T12" fmla="*/ 925 w 1262"/>
              <a:gd name="T13" fmla="*/ 87 h 287"/>
              <a:gd name="T14" fmla="*/ 1087 w 1262"/>
              <a:gd name="T15" fmla="*/ 175 h 287"/>
              <a:gd name="T16" fmla="*/ 1262 w 1262"/>
              <a:gd name="T17" fmla="*/ 26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287">
                <a:moveTo>
                  <a:pt x="0" y="287"/>
                </a:moveTo>
                <a:cubicBezTo>
                  <a:pt x="32" y="242"/>
                  <a:pt x="66" y="185"/>
                  <a:pt x="112" y="150"/>
                </a:cubicBezTo>
                <a:cubicBezTo>
                  <a:pt x="147" y="124"/>
                  <a:pt x="190" y="113"/>
                  <a:pt x="225" y="87"/>
                </a:cubicBezTo>
                <a:cubicBezTo>
                  <a:pt x="239" y="77"/>
                  <a:pt x="247" y="58"/>
                  <a:pt x="262" y="50"/>
                </a:cubicBezTo>
                <a:cubicBezTo>
                  <a:pt x="313" y="22"/>
                  <a:pt x="394" y="11"/>
                  <a:pt x="450" y="0"/>
                </a:cubicBezTo>
                <a:cubicBezTo>
                  <a:pt x="575" y="4"/>
                  <a:pt x="700" y="1"/>
                  <a:pt x="825" y="12"/>
                </a:cubicBezTo>
                <a:cubicBezTo>
                  <a:pt x="863" y="15"/>
                  <a:pt x="876" y="71"/>
                  <a:pt x="925" y="87"/>
                </a:cubicBezTo>
                <a:cubicBezTo>
                  <a:pt x="983" y="126"/>
                  <a:pt x="1024" y="148"/>
                  <a:pt x="1087" y="175"/>
                </a:cubicBezTo>
                <a:cubicBezTo>
                  <a:pt x="1147" y="200"/>
                  <a:pt x="1215" y="215"/>
                  <a:pt x="1262" y="2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0" name="Freeform 6">
            <a:extLst>
              <a:ext uri="{FF2B5EF4-FFF2-40B4-BE49-F238E27FC236}">
                <a16:creationId xmlns:a16="http://schemas.microsoft.com/office/drawing/2014/main" id="{D6064C0E-47F8-DF75-F47C-BF22E25F1079}"/>
              </a:ext>
            </a:extLst>
          </p:cNvPr>
          <p:cNvSpPr>
            <a:spLocks/>
          </p:cNvSpPr>
          <p:nvPr/>
        </p:nvSpPr>
        <p:spPr bwMode="auto">
          <a:xfrm>
            <a:off x="4013200" y="4673601"/>
            <a:ext cx="2201333" cy="1378373"/>
          </a:xfrm>
          <a:custGeom>
            <a:avLst/>
            <a:gdLst>
              <a:gd name="T0" fmla="*/ 0 w 1300"/>
              <a:gd name="T1" fmla="*/ 614 h 814"/>
              <a:gd name="T2" fmla="*/ 200 w 1300"/>
              <a:gd name="T3" fmla="*/ 739 h 814"/>
              <a:gd name="T4" fmla="*/ 387 w 1300"/>
              <a:gd name="T5" fmla="*/ 814 h 814"/>
              <a:gd name="T6" fmla="*/ 537 w 1300"/>
              <a:gd name="T7" fmla="*/ 802 h 814"/>
              <a:gd name="T8" fmla="*/ 637 w 1300"/>
              <a:gd name="T9" fmla="*/ 777 h 814"/>
              <a:gd name="T10" fmla="*/ 675 w 1300"/>
              <a:gd name="T11" fmla="*/ 752 h 814"/>
              <a:gd name="T12" fmla="*/ 725 w 1300"/>
              <a:gd name="T13" fmla="*/ 739 h 814"/>
              <a:gd name="T14" fmla="*/ 975 w 1300"/>
              <a:gd name="T15" fmla="*/ 514 h 814"/>
              <a:gd name="T16" fmla="*/ 1100 w 1300"/>
              <a:gd name="T17" fmla="*/ 89 h 814"/>
              <a:gd name="T18" fmla="*/ 1187 w 1300"/>
              <a:gd name="T19" fmla="*/ 39 h 814"/>
              <a:gd name="T20" fmla="*/ 1300 w 1300"/>
              <a:gd name="T21" fmla="*/ 14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0" h="814">
                <a:moveTo>
                  <a:pt x="0" y="614"/>
                </a:moveTo>
                <a:cubicBezTo>
                  <a:pt x="75" y="640"/>
                  <a:pt x="127" y="713"/>
                  <a:pt x="200" y="739"/>
                </a:cubicBezTo>
                <a:cubicBezTo>
                  <a:pt x="265" y="762"/>
                  <a:pt x="320" y="798"/>
                  <a:pt x="387" y="814"/>
                </a:cubicBezTo>
                <a:cubicBezTo>
                  <a:pt x="437" y="810"/>
                  <a:pt x="487" y="809"/>
                  <a:pt x="537" y="802"/>
                </a:cubicBezTo>
                <a:cubicBezTo>
                  <a:pt x="571" y="797"/>
                  <a:pt x="637" y="777"/>
                  <a:pt x="637" y="777"/>
                </a:cubicBezTo>
                <a:cubicBezTo>
                  <a:pt x="650" y="769"/>
                  <a:pt x="661" y="758"/>
                  <a:pt x="675" y="752"/>
                </a:cubicBezTo>
                <a:cubicBezTo>
                  <a:pt x="691" y="745"/>
                  <a:pt x="710" y="747"/>
                  <a:pt x="725" y="739"/>
                </a:cubicBezTo>
                <a:cubicBezTo>
                  <a:pt x="829" y="682"/>
                  <a:pt x="894" y="595"/>
                  <a:pt x="975" y="514"/>
                </a:cubicBezTo>
                <a:cubicBezTo>
                  <a:pt x="1003" y="367"/>
                  <a:pt x="974" y="195"/>
                  <a:pt x="1100" y="89"/>
                </a:cubicBezTo>
                <a:cubicBezTo>
                  <a:pt x="1133" y="61"/>
                  <a:pt x="1147" y="61"/>
                  <a:pt x="1187" y="39"/>
                </a:cubicBezTo>
                <a:cubicBezTo>
                  <a:pt x="1255" y="0"/>
                  <a:pt x="1195" y="14"/>
                  <a:pt x="1300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1" name="Freeform 7">
            <a:extLst>
              <a:ext uri="{FF2B5EF4-FFF2-40B4-BE49-F238E27FC236}">
                <a16:creationId xmlns:a16="http://schemas.microsoft.com/office/drawing/2014/main" id="{FE88AEBC-DB5E-BD2F-49A2-C46F20EB9A8C}"/>
              </a:ext>
            </a:extLst>
          </p:cNvPr>
          <p:cNvSpPr>
            <a:spLocks/>
          </p:cNvSpPr>
          <p:nvPr/>
        </p:nvSpPr>
        <p:spPr bwMode="auto">
          <a:xfrm>
            <a:off x="4583854" y="3937000"/>
            <a:ext cx="572347" cy="866987"/>
          </a:xfrm>
          <a:custGeom>
            <a:avLst/>
            <a:gdLst>
              <a:gd name="T0" fmla="*/ 0 w 338"/>
              <a:gd name="T1" fmla="*/ 512 h 512"/>
              <a:gd name="T2" fmla="*/ 163 w 338"/>
              <a:gd name="T3" fmla="*/ 349 h 512"/>
              <a:gd name="T4" fmla="*/ 213 w 338"/>
              <a:gd name="T5" fmla="*/ 175 h 512"/>
              <a:gd name="T6" fmla="*/ 250 w 338"/>
              <a:gd name="T7" fmla="*/ 37 h 512"/>
              <a:gd name="T8" fmla="*/ 338 w 338"/>
              <a:gd name="T9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512">
                <a:moveTo>
                  <a:pt x="0" y="512"/>
                </a:moveTo>
                <a:cubicBezTo>
                  <a:pt x="62" y="491"/>
                  <a:pt x="122" y="402"/>
                  <a:pt x="163" y="349"/>
                </a:cubicBezTo>
                <a:cubicBezTo>
                  <a:pt x="185" y="284"/>
                  <a:pt x="200" y="245"/>
                  <a:pt x="213" y="175"/>
                </a:cubicBezTo>
                <a:cubicBezTo>
                  <a:pt x="219" y="144"/>
                  <a:pt x="228" y="65"/>
                  <a:pt x="250" y="37"/>
                </a:cubicBezTo>
                <a:cubicBezTo>
                  <a:pt x="268" y="14"/>
                  <a:pt x="310" y="0"/>
                  <a:pt x="33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2" name="Freeform 8">
            <a:extLst>
              <a:ext uri="{FF2B5EF4-FFF2-40B4-BE49-F238E27FC236}">
                <a16:creationId xmlns:a16="http://schemas.microsoft.com/office/drawing/2014/main" id="{D12C1BB0-A1CC-6029-826A-FC1BE3CCD647}"/>
              </a:ext>
            </a:extLst>
          </p:cNvPr>
          <p:cNvSpPr>
            <a:spLocks/>
          </p:cNvSpPr>
          <p:nvPr/>
        </p:nvSpPr>
        <p:spPr bwMode="auto">
          <a:xfrm>
            <a:off x="5410201" y="5692987"/>
            <a:ext cx="211666" cy="953347"/>
          </a:xfrm>
          <a:custGeom>
            <a:avLst/>
            <a:gdLst>
              <a:gd name="T0" fmla="*/ 0 w 125"/>
              <a:gd name="T1" fmla="*/ 562 h 563"/>
              <a:gd name="T2" fmla="*/ 75 w 125"/>
              <a:gd name="T3" fmla="*/ 512 h 563"/>
              <a:gd name="T4" fmla="*/ 125 w 125"/>
              <a:gd name="T5" fmla="*/ 412 h 563"/>
              <a:gd name="T6" fmla="*/ 75 w 125"/>
              <a:gd name="T7" fmla="*/ 87 h 563"/>
              <a:gd name="T8" fmla="*/ 87 w 125"/>
              <a:gd name="T9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563">
                <a:moveTo>
                  <a:pt x="0" y="562"/>
                </a:moveTo>
                <a:cubicBezTo>
                  <a:pt x="57" y="548"/>
                  <a:pt x="47" y="563"/>
                  <a:pt x="75" y="512"/>
                </a:cubicBezTo>
                <a:cubicBezTo>
                  <a:pt x="93" y="479"/>
                  <a:pt x="125" y="412"/>
                  <a:pt x="125" y="412"/>
                </a:cubicBezTo>
                <a:cubicBezTo>
                  <a:pt x="116" y="275"/>
                  <a:pt x="112" y="204"/>
                  <a:pt x="75" y="87"/>
                </a:cubicBezTo>
                <a:cubicBezTo>
                  <a:pt x="79" y="58"/>
                  <a:pt x="87" y="0"/>
                  <a:pt x="8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3" name="Freeform 9">
            <a:extLst>
              <a:ext uri="{FF2B5EF4-FFF2-40B4-BE49-F238E27FC236}">
                <a16:creationId xmlns:a16="http://schemas.microsoft.com/office/drawing/2014/main" id="{02A7984E-B1E6-DC34-E2AD-7B6CA3FD6DD2}"/>
              </a:ext>
            </a:extLst>
          </p:cNvPr>
          <p:cNvSpPr>
            <a:spLocks/>
          </p:cNvSpPr>
          <p:nvPr/>
        </p:nvSpPr>
        <p:spPr bwMode="auto">
          <a:xfrm>
            <a:off x="6065520" y="3322321"/>
            <a:ext cx="589280" cy="931333"/>
          </a:xfrm>
          <a:custGeom>
            <a:avLst/>
            <a:gdLst>
              <a:gd name="T0" fmla="*/ 0 w 348"/>
              <a:gd name="T1" fmla="*/ 0 h 550"/>
              <a:gd name="T2" fmla="*/ 275 w 348"/>
              <a:gd name="T3" fmla="*/ 450 h 550"/>
              <a:gd name="T4" fmla="*/ 300 w 348"/>
              <a:gd name="T5" fmla="*/ 488 h 550"/>
              <a:gd name="T6" fmla="*/ 338 w 348"/>
              <a:gd name="T7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550">
                <a:moveTo>
                  <a:pt x="0" y="0"/>
                </a:moveTo>
                <a:cubicBezTo>
                  <a:pt x="50" y="151"/>
                  <a:pt x="141" y="359"/>
                  <a:pt x="275" y="450"/>
                </a:cubicBezTo>
                <a:cubicBezTo>
                  <a:pt x="283" y="463"/>
                  <a:pt x="289" y="477"/>
                  <a:pt x="300" y="488"/>
                </a:cubicBezTo>
                <a:cubicBezTo>
                  <a:pt x="348" y="536"/>
                  <a:pt x="338" y="484"/>
                  <a:pt x="338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4" name="Freeform 10">
            <a:extLst>
              <a:ext uri="{FF2B5EF4-FFF2-40B4-BE49-F238E27FC236}">
                <a16:creationId xmlns:a16="http://schemas.microsoft.com/office/drawing/2014/main" id="{20FF8EED-F84E-1104-7550-80A7330F2499}"/>
              </a:ext>
            </a:extLst>
          </p:cNvPr>
          <p:cNvSpPr>
            <a:spLocks/>
          </p:cNvSpPr>
          <p:nvPr/>
        </p:nvSpPr>
        <p:spPr bwMode="auto">
          <a:xfrm>
            <a:off x="5415281" y="3378201"/>
            <a:ext cx="904240" cy="494453"/>
          </a:xfrm>
          <a:custGeom>
            <a:avLst/>
            <a:gdLst>
              <a:gd name="T0" fmla="*/ 22 w 534"/>
              <a:gd name="T1" fmla="*/ 17 h 292"/>
              <a:gd name="T2" fmla="*/ 97 w 534"/>
              <a:gd name="T3" fmla="*/ 80 h 292"/>
              <a:gd name="T4" fmla="*/ 159 w 534"/>
              <a:gd name="T5" fmla="*/ 155 h 292"/>
              <a:gd name="T6" fmla="*/ 272 w 534"/>
              <a:gd name="T7" fmla="*/ 242 h 292"/>
              <a:gd name="T8" fmla="*/ 534 w 534"/>
              <a:gd name="T9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292">
                <a:moveTo>
                  <a:pt x="22" y="17"/>
                </a:moveTo>
                <a:cubicBezTo>
                  <a:pt x="121" y="119"/>
                  <a:pt x="0" y="0"/>
                  <a:pt x="97" y="80"/>
                </a:cubicBezTo>
                <a:cubicBezTo>
                  <a:pt x="158" y="130"/>
                  <a:pt x="113" y="100"/>
                  <a:pt x="159" y="155"/>
                </a:cubicBezTo>
                <a:cubicBezTo>
                  <a:pt x="194" y="197"/>
                  <a:pt x="224" y="210"/>
                  <a:pt x="272" y="242"/>
                </a:cubicBezTo>
                <a:cubicBezTo>
                  <a:pt x="338" y="286"/>
                  <a:pt x="463" y="292"/>
                  <a:pt x="534" y="2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5" name="Freeform 11">
            <a:extLst>
              <a:ext uri="{FF2B5EF4-FFF2-40B4-BE49-F238E27FC236}">
                <a16:creationId xmlns:a16="http://schemas.microsoft.com/office/drawing/2014/main" id="{9C88FB69-6855-60B3-B861-F4760A8C67E3}"/>
              </a:ext>
            </a:extLst>
          </p:cNvPr>
          <p:cNvSpPr>
            <a:spLocks/>
          </p:cNvSpPr>
          <p:nvPr/>
        </p:nvSpPr>
        <p:spPr bwMode="auto">
          <a:xfrm>
            <a:off x="4075855" y="5100321"/>
            <a:ext cx="888999" cy="931333"/>
          </a:xfrm>
          <a:custGeom>
            <a:avLst/>
            <a:gdLst>
              <a:gd name="T0" fmla="*/ 0 w 525"/>
              <a:gd name="T1" fmla="*/ 0 h 550"/>
              <a:gd name="T2" fmla="*/ 75 w 525"/>
              <a:gd name="T3" fmla="*/ 62 h 550"/>
              <a:gd name="T4" fmla="*/ 200 w 525"/>
              <a:gd name="T5" fmla="*/ 200 h 550"/>
              <a:gd name="T6" fmla="*/ 388 w 525"/>
              <a:gd name="T7" fmla="*/ 487 h 550"/>
              <a:gd name="T8" fmla="*/ 425 w 525"/>
              <a:gd name="T9" fmla="*/ 500 h 550"/>
              <a:gd name="T10" fmla="*/ 525 w 525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550">
                <a:moveTo>
                  <a:pt x="0" y="0"/>
                </a:moveTo>
                <a:cubicBezTo>
                  <a:pt x="23" y="23"/>
                  <a:pt x="52" y="39"/>
                  <a:pt x="75" y="62"/>
                </a:cubicBezTo>
                <a:cubicBezTo>
                  <a:pt x="119" y="106"/>
                  <a:pt x="156" y="156"/>
                  <a:pt x="200" y="200"/>
                </a:cubicBezTo>
                <a:cubicBezTo>
                  <a:pt x="280" y="281"/>
                  <a:pt x="299" y="412"/>
                  <a:pt x="388" y="487"/>
                </a:cubicBezTo>
                <a:cubicBezTo>
                  <a:pt x="398" y="495"/>
                  <a:pt x="413" y="494"/>
                  <a:pt x="425" y="500"/>
                </a:cubicBezTo>
                <a:cubicBezTo>
                  <a:pt x="459" y="517"/>
                  <a:pt x="492" y="533"/>
                  <a:pt x="525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6" name="Freeform 12">
            <a:extLst>
              <a:ext uri="{FF2B5EF4-FFF2-40B4-BE49-F238E27FC236}">
                <a16:creationId xmlns:a16="http://schemas.microsoft.com/office/drawing/2014/main" id="{DC65E899-AEC5-FD6C-F010-181ED0C4DB86}"/>
              </a:ext>
            </a:extLst>
          </p:cNvPr>
          <p:cNvSpPr>
            <a:spLocks/>
          </p:cNvSpPr>
          <p:nvPr/>
        </p:nvSpPr>
        <p:spPr bwMode="auto">
          <a:xfrm>
            <a:off x="6869855" y="4824308"/>
            <a:ext cx="1884679" cy="233680"/>
          </a:xfrm>
          <a:custGeom>
            <a:avLst/>
            <a:gdLst>
              <a:gd name="T0" fmla="*/ 0 w 1113"/>
              <a:gd name="T1" fmla="*/ 0 h 138"/>
              <a:gd name="T2" fmla="*/ 400 w 1113"/>
              <a:gd name="T3" fmla="*/ 50 h 138"/>
              <a:gd name="T4" fmla="*/ 988 w 1113"/>
              <a:gd name="T5" fmla="*/ 100 h 138"/>
              <a:gd name="T6" fmla="*/ 1038 w 1113"/>
              <a:gd name="T7" fmla="*/ 113 h 138"/>
              <a:gd name="T8" fmla="*/ 1113 w 1113"/>
              <a:gd name="T9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3" h="138">
                <a:moveTo>
                  <a:pt x="0" y="0"/>
                </a:moveTo>
                <a:cubicBezTo>
                  <a:pt x="132" y="34"/>
                  <a:pt x="265" y="37"/>
                  <a:pt x="400" y="50"/>
                </a:cubicBezTo>
                <a:cubicBezTo>
                  <a:pt x="591" y="89"/>
                  <a:pt x="793" y="84"/>
                  <a:pt x="988" y="100"/>
                </a:cubicBezTo>
                <a:cubicBezTo>
                  <a:pt x="1005" y="104"/>
                  <a:pt x="1022" y="108"/>
                  <a:pt x="1038" y="113"/>
                </a:cubicBezTo>
                <a:cubicBezTo>
                  <a:pt x="1063" y="121"/>
                  <a:pt x="1113" y="138"/>
                  <a:pt x="1113" y="1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7" name="Text Box 13">
            <a:extLst>
              <a:ext uri="{FF2B5EF4-FFF2-40B4-BE49-F238E27FC236}">
                <a16:creationId xmlns:a16="http://schemas.microsoft.com/office/drawing/2014/main" id="{7426FC41-7F86-8B90-8909-10724BB08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107" y="4351867"/>
            <a:ext cx="91242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Axon</a:t>
            </a:r>
          </a:p>
        </p:txBody>
      </p:sp>
      <p:sp>
        <p:nvSpPr>
          <p:cNvPr id="134158" name="Text Box 14">
            <a:extLst>
              <a:ext uri="{FF2B5EF4-FFF2-40B4-BE49-F238E27FC236}">
                <a16:creationId xmlns:a16="http://schemas.microsoft.com/office/drawing/2014/main" id="{A3A95755-C5C8-94DD-8A39-C1244C2B5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387" y="5489787"/>
            <a:ext cx="1460656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Dendrites</a:t>
            </a:r>
          </a:p>
        </p:txBody>
      </p:sp>
      <p:sp>
        <p:nvSpPr>
          <p:cNvPr id="134159" name="Freeform 15">
            <a:extLst>
              <a:ext uri="{FF2B5EF4-FFF2-40B4-BE49-F238E27FC236}">
                <a16:creationId xmlns:a16="http://schemas.microsoft.com/office/drawing/2014/main" id="{A5A97E3B-A3B9-EF37-9DC8-31B89713BBDB}"/>
              </a:ext>
            </a:extLst>
          </p:cNvPr>
          <p:cNvSpPr>
            <a:spLocks/>
          </p:cNvSpPr>
          <p:nvPr/>
        </p:nvSpPr>
        <p:spPr bwMode="auto">
          <a:xfrm>
            <a:off x="3017520" y="3935307"/>
            <a:ext cx="1381760" cy="191347"/>
          </a:xfrm>
          <a:custGeom>
            <a:avLst/>
            <a:gdLst>
              <a:gd name="T0" fmla="*/ 0 w 816"/>
              <a:gd name="T1" fmla="*/ 113 h 113"/>
              <a:gd name="T2" fmla="*/ 425 w 816"/>
              <a:gd name="T3" fmla="*/ 1 h 113"/>
              <a:gd name="T4" fmla="*/ 738 w 816"/>
              <a:gd name="T5" fmla="*/ 38 h 113"/>
              <a:gd name="T6" fmla="*/ 775 w 816"/>
              <a:gd name="T7" fmla="*/ 63 h 113"/>
              <a:gd name="T8" fmla="*/ 813 w 816"/>
              <a:gd name="T9" fmla="*/ 76 h 113"/>
              <a:gd name="T10" fmla="*/ 813 w 816"/>
              <a:gd name="T11" fmla="*/ 8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6" h="113">
                <a:moveTo>
                  <a:pt x="0" y="113"/>
                </a:moveTo>
                <a:cubicBezTo>
                  <a:pt x="142" y="68"/>
                  <a:pt x="275" y="19"/>
                  <a:pt x="425" y="1"/>
                </a:cubicBezTo>
                <a:cubicBezTo>
                  <a:pt x="605" y="10"/>
                  <a:pt x="617" y="0"/>
                  <a:pt x="738" y="38"/>
                </a:cubicBezTo>
                <a:cubicBezTo>
                  <a:pt x="750" y="46"/>
                  <a:pt x="762" y="56"/>
                  <a:pt x="775" y="63"/>
                </a:cubicBezTo>
                <a:cubicBezTo>
                  <a:pt x="787" y="69"/>
                  <a:pt x="802" y="69"/>
                  <a:pt x="813" y="76"/>
                </a:cubicBezTo>
                <a:cubicBezTo>
                  <a:pt x="816" y="78"/>
                  <a:pt x="813" y="84"/>
                  <a:pt x="813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60" name="Oval 16">
            <a:extLst>
              <a:ext uri="{FF2B5EF4-FFF2-40B4-BE49-F238E27FC236}">
                <a16:creationId xmlns:a16="http://schemas.microsoft.com/office/drawing/2014/main" id="{2957F9EC-3BF2-6816-748D-FA49013FB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60" y="3901440"/>
            <a:ext cx="243840" cy="3251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61" name="Text Box 17">
            <a:extLst>
              <a:ext uri="{FF2B5EF4-FFF2-40B4-BE49-F238E27FC236}">
                <a16:creationId xmlns:a16="http://schemas.microsoft.com/office/drawing/2014/main" id="{9A0B0D04-0961-9D19-2242-C6970BA1D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027" y="4270587"/>
            <a:ext cx="91242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Axon</a:t>
            </a:r>
          </a:p>
        </p:txBody>
      </p:sp>
      <p:sp>
        <p:nvSpPr>
          <p:cNvPr id="134162" name="Text Box 18">
            <a:extLst>
              <a:ext uri="{FF2B5EF4-FFF2-40B4-BE49-F238E27FC236}">
                <a16:creationId xmlns:a16="http://schemas.microsoft.com/office/drawing/2014/main" id="{04AEDFC0-3538-22E6-820C-9BF74CBE6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961" y="3427307"/>
            <a:ext cx="127791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Synapse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BD8F7F3-979A-9816-2D34-D1CBCA4E1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5840" y="650240"/>
            <a:ext cx="8453120" cy="1219200"/>
          </a:xfrm>
        </p:spPr>
        <p:txBody>
          <a:bodyPr/>
          <a:lstStyle/>
          <a:p>
            <a:r>
              <a:rPr lang="en-US" altLang="en-US" dirty="0"/>
              <a:t>Biological Neuron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017BEBB-2011-361A-897B-8C2C6E15A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113280"/>
            <a:ext cx="8290560" cy="4389120"/>
          </a:xfrm>
        </p:spPr>
        <p:txBody>
          <a:bodyPr/>
          <a:lstStyle/>
          <a:p>
            <a:r>
              <a:rPr lang="en-US" altLang="en-US" dirty="0"/>
              <a:t>Human brain consists of </a:t>
            </a:r>
            <a:r>
              <a:rPr lang="en-US" altLang="en-US" dirty="0">
                <a:highlight>
                  <a:srgbClr val="FFFF00"/>
                </a:highlight>
              </a:rPr>
              <a:t>thousands of millions of neurons.</a:t>
            </a:r>
          </a:p>
          <a:p>
            <a:r>
              <a:rPr lang="en-US" altLang="en-US" dirty="0"/>
              <a:t>Each connected to thousands of other neurons.</a:t>
            </a:r>
          </a:p>
          <a:p>
            <a:r>
              <a:rPr lang="en-US" altLang="en-US" dirty="0"/>
              <a:t>Neuron receives inputs from its </a:t>
            </a:r>
            <a:r>
              <a:rPr lang="en-US" altLang="en-US" dirty="0" err="1"/>
              <a:t>neighbours</a:t>
            </a:r>
            <a:r>
              <a:rPr lang="en-US" altLang="en-US" dirty="0"/>
              <a:t> - may become excited/activated, giving output in turn to other neurons.</a:t>
            </a:r>
          </a:p>
          <a:p>
            <a:r>
              <a:rPr lang="en-US" altLang="en-US" dirty="0" err="1"/>
              <a:t>Behaviour</a:t>
            </a:r>
            <a:r>
              <a:rPr lang="en-US" altLang="en-US" dirty="0"/>
              <a:t> can change if connections (synapses) between neurons are weakened or strengthened.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2C4E3A-6444-490A-7B7D-6E572E32D277}"/>
              </a:ext>
            </a:extLst>
          </p:cNvPr>
          <p:cNvGrpSpPr/>
          <p:nvPr/>
        </p:nvGrpSpPr>
        <p:grpSpPr>
          <a:xfrm>
            <a:off x="3012708" y="3460217"/>
            <a:ext cx="3023640" cy="430920"/>
            <a:chOff x="3012708" y="3460217"/>
            <a:chExt cx="30236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A5D08A5-DAB9-7FE4-0A9E-4C4DCB60EBE7}"/>
                    </a:ext>
                  </a:extLst>
                </p14:cNvPr>
                <p14:cNvContentPartPr/>
                <p14:nvPr/>
              </p14:nvContentPartPr>
              <p14:xfrm>
                <a:off x="3012708" y="3834977"/>
                <a:ext cx="841680" cy="11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A5D08A5-DAB9-7FE4-0A9E-4C4DCB60EB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04068" y="3825977"/>
                  <a:ext cx="859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7E975D4-3173-2492-AF3D-A15320FD2712}"/>
                    </a:ext>
                  </a:extLst>
                </p14:cNvPr>
                <p14:cNvContentPartPr/>
                <p14:nvPr/>
              </p14:nvContentPartPr>
              <p14:xfrm>
                <a:off x="3992268" y="3460217"/>
                <a:ext cx="1327680" cy="367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7E975D4-3173-2492-AF3D-A15320FD27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83268" y="3451217"/>
                  <a:ext cx="1345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4464F8-6AD4-A0F5-61CF-D186C1310A4F}"/>
                    </a:ext>
                  </a:extLst>
                </p14:cNvPr>
                <p14:cNvContentPartPr/>
                <p14:nvPr/>
              </p14:nvContentPartPr>
              <p14:xfrm>
                <a:off x="5411748" y="3843977"/>
                <a:ext cx="62460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4464F8-6AD4-A0F5-61CF-D186C1310A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02748" y="3835337"/>
                  <a:ext cx="64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7C87EA-A00C-0791-815F-8943442EDF56}"/>
                    </a:ext>
                  </a:extLst>
                </p14:cNvPr>
                <p14:cNvContentPartPr/>
                <p14:nvPr/>
              </p14:nvContentPartPr>
              <p14:xfrm>
                <a:off x="5486268" y="3880697"/>
                <a:ext cx="437760" cy="1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7C87EA-A00C-0791-815F-8943442EDF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7628" y="3872057"/>
                  <a:ext cx="4554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8A27E0-F242-3908-30B8-BE3AAAE3FBB7}"/>
              </a:ext>
            </a:extLst>
          </p:cNvPr>
          <p:cNvGrpSpPr/>
          <p:nvPr/>
        </p:nvGrpSpPr>
        <p:grpSpPr>
          <a:xfrm>
            <a:off x="2900388" y="5019737"/>
            <a:ext cx="3053520" cy="75240"/>
            <a:chOff x="2900388" y="5019737"/>
            <a:chExt cx="305352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658E3E-469B-EB70-6BA7-3CA9C8C5A534}"/>
                    </a:ext>
                  </a:extLst>
                </p14:cNvPr>
                <p14:cNvContentPartPr/>
                <p14:nvPr/>
              </p14:nvContentPartPr>
              <p14:xfrm>
                <a:off x="2900388" y="5019737"/>
                <a:ext cx="1420560" cy="5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658E3E-469B-EB70-6BA7-3CA9C8C5A5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1748" y="5010737"/>
                  <a:ext cx="143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44D3ED-1200-DD64-3C23-AA421E4DEA59}"/>
                    </a:ext>
                  </a:extLst>
                </p14:cNvPr>
                <p14:cNvContentPartPr/>
                <p14:nvPr/>
              </p14:nvContentPartPr>
              <p14:xfrm>
                <a:off x="4655028" y="5084537"/>
                <a:ext cx="1298880" cy="1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44D3ED-1200-DD64-3C23-AA421E4DEA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6028" y="5075897"/>
                  <a:ext cx="13165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F0522C-1A51-8D50-8B6A-5A89E1540060}"/>
              </a:ext>
            </a:extLst>
          </p:cNvPr>
          <p:cNvGrpSpPr/>
          <p:nvPr/>
        </p:nvGrpSpPr>
        <p:grpSpPr>
          <a:xfrm>
            <a:off x="6251268" y="5076257"/>
            <a:ext cx="3518640" cy="83880"/>
            <a:chOff x="6251268" y="5076257"/>
            <a:chExt cx="35186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E6F66B-9693-9830-A559-15D6247359E1}"/>
                    </a:ext>
                  </a:extLst>
                </p14:cNvPr>
                <p14:cNvContentPartPr/>
                <p14:nvPr/>
              </p14:nvContentPartPr>
              <p14:xfrm>
                <a:off x="6251268" y="5076257"/>
                <a:ext cx="1893600" cy="83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E6F66B-9693-9830-A559-15D6247359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42628" y="5067257"/>
                  <a:ext cx="1911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9B9A77-44A9-A91E-E764-5103C008CAD3}"/>
                    </a:ext>
                  </a:extLst>
                </p14:cNvPr>
                <p14:cNvContentPartPr/>
                <p14:nvPr/>
              </p14:nvContentPartPr>
              <p14:xfrm>
                <a:off x="8368428" y="5103257"/>
                <a:ext cx="1401480" cy="1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9B9A77-44A9-A91E-E764-5103C008CA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59788" y="5094617"/>
                  <a:ext cx="141912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4E4EDD-D66E-8EED-203A-DB86892674E5}"/>
                  </a:ext>
                </a:extLst>
              </p14:cNvPr>
              <p14:cNvContentPartPr/>
              <p14:nvPr/>
            </p14:nvContentPartPr>
            <p14:xfrm>
              <a:off x="3115308" y="5485217"/>
              <a:ext cx="2373480" cy="1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4E4EDD-D66E-8EED-203A-DB86892674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6668" y="5476217"/>
                <a:ext cx="2391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D893C6-E23F-80E3-42E2-40F2DFAD5B2A}"/>
                  </a:ext>
                </a:extLst>
              </p14:cNvPr>
              <p14:cNvContentPartPr/>
              <p14:nvPr/>
            </p14:nvContentPartPr>
            <p14:xfrm>
              <a:off x="6279348" y="5502857"/>
              <a:ext cx="1074240" cy="1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D893C6-E23F-80E3-42E2-40F2DFAD5B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70708" y="5493857"/>
                <a:ext cx="10918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85AA60-D211-BA83-7B41-D488FAFA2048}"/>
                  </a:ext>
                </a:extLst>
              </p14:cNvPr>
              <p14:cNvContentPartPr/>
              <p14:nvPr/>
            </p14:nvContentPartPr>
            <p14:xfrm>
              <a:off x="7992948" y="5493497"/>
              <a:ext cx="1749240" cy="1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85AA60-D211-BA83-7B41-D488FAFA20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83948" y="5484497"/>
                <a:ext cx="1766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472F93-62F7-9527-D47C-30703BC5355D}"/>
                  </a:ext>
                </a:extLst>
              </p14:cNvPr>
              <p14:cNvContentPartPr/>
              <p14:nvPr/>
            </p14:nvContentPartPr>
            <p14:xfrm>
              <a:off x="7492188" y="5654057"/>
              <a:ext cx="587880" cy="35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472F93-62F7-9527-D47C-30703BC535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3548" y="5645057"/>
                <a:ext cx="60552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78FCD-9559-9074-F6E4-F3E756879C69}"/>
              </a:ext>
            </a:extLst>
          </p:cNvPr>
          <p:cNvGrpSpPr/>
          <p:nvPr/>
        </p:nvGrpSpPr>
        <p:grpSpPr>
          <a:xfrm>
            <a:off x="7204548" y="5626337"/>
            <a:ext cx="952200" cy="430200"/>
            <a:chOff x="7204548" y="5626337"/>
            <a:chExt cx="95220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30C9C3-F275-E7BE-6C1E-B475A54213A5}"/>
                    </a:ext>
                  </a:extLst>
                </p14:cNvPr>
                <p14:cNvContentPartPr/>
                <p14:nvPr/>
              </p14:nvContentPartPr>
              <p14:xfrm>
                <a:off x="7204548" y="5626337"/>
                <a:ext cx="45360" cy="12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30C9C3-F275-E7BE-6C1E-B475A54213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95908" y="5617337"/>
                  <a:ext cx="63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FE9A45-1ABC-EE1B-5015-07CA2E5DD181}"/>
                    </a:ext>
                  </a:extLst>
                </p14:cNvPr>
                <p14:cNvContentPartPr/>
                <p14:nvPr/>
              </p14:nvContentPartPr>
              <p14:xfrm>
                <a:off x="7259268" y="5654057"/>
                <a:ext cx="157680" cy="19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FE9A45-1ABC-EE1B-5015-07CA2E5DD1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0268" y="5645057"/>
                  <a:ext cx="175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9AD80-1A99-567A-2324-089030850269}"/>
                    </a:ext>
                  </a:extLst>
                </p14:cNvPr>
                <p14:cNvContentPartPr/>
                <p14:nvPr/>
              </p14:nvContentPartPr>
              <p14:xfrm>
                <a:off x="7268268" y="5672777"/>
                <a:ext cx="236160" cy="31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9AD80-1A99-567A-2324-0890308502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59628" y="5664137"/>
                  <a:ext cx="253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2FFF12-C553-C468-584A-3A5327343A6F}"/>
                    </a:ext>
                  </a:extLst>
                </p14:cNvPr>
                <p14:cNvContentPartPr/>
                <p14:nvPr/>
              </p14:nvContentPartPr>
              <p14:xfrm>
                <a:off x="7975308" y="5626337"/>
                <a:ext cx="86400" cy="5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2FFF12-C553-C468-584A-3A5327343A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66308" y="5617337"/>
                  <a:ext cx="104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5D31F2-C938-536E-9DA7-7373B6F80CFB}"/>
                    </a:ext>
                  </a:extLst>
                </p14:cNvPr>
                <p14:cNvContentPartPr/>
                <p14:nvPr/>
              </p14:nvContentPartPr>
              <p14:xfrm>
                <a:off x="8061348" y="5645057"/>
                <a:ext cx="95400" cy="8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5D31F2-C938-536E-9DA7-7373B6F80C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52708" y="5636057"/>
                  <a:ext cx="113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C886BE-9EC6-4D13-B22A-B4A7E0E3EA91}"/>
                    </a:ext>
                  </a:extLst>
                </p14:cNvPr>
                <p14:cNvContentPartPr/>
                <p14:nvPr/>
              </p14:nvContentPartPr>
              <p14:xfrm>
                <a:off x="7435668" y="5941337"/>
                <a:ext cx="105120" cy="11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C886BE-9EC6-4D13-B22A-B4A7E0E3EA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27028" y="5932337"/>
                  <a:ext cx="122760" cy="132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CFB2FA4-49C0-AD48-E9C2-1587C23B0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8160" y="0"/>
            <a:ext cx="8696960" cy="1219200"/>
          </a:xfrm>
        </p:spPr>
        <p:txBody>
          <a:bodyPr/>
          <a:lstStyle/>
          <a:p>
            <a:r>
              <a:rPr lang="en-US" altLang="en-US" dirty="0"/>
              <a:t>Perceptron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B00B4C9-F136-8B6E-D6C8-1DBA7989B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894080"/>
            <a:ext cx="8766386" cy="5989321"/>
          </a:xfrm>
        </p:spPr>
        <p:txBody>
          <a:bodyPr/>
          <a:lstStyle/>
          <a:p>
            <a:r>
              <a:rPr lang="en-US" altLang="en-US" dirty="0"/>
              <a:t>The perceptron is a simple computational neuron.</a:t>
            </a:r>
          </a:p>
          <a:p>
            <a:r>
              <a:rPr lang="en-US" altLang="en-US" dirty="0"/>
              <a:t>It takes a number of inputs, with weights on the connections (strength of synapse)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w</a:t>
            </a:r>
            <a:r>
              <a:rPr lang="en-US" altLang="en-US" baseline="-25000" dirty="0"/>
              <a:t>1</a:t>
            </a:r>
            <a:r>
              <a:rPr lang="en-US" altLang="en-US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+w</a:t>
            </a:r>
            <a:r>
              <a:rPr lang="en-US" altLang="en-US" baseline="-25000" dirty="0"/>
              <a:t>2</a:t>
            </a:r>
            <a:r>
              <a:rPr lang="en-US" altLang="en-US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+w</a:t>
            </a:r>
            <a:r>
              <a:rPr lang="en-US" altLang="en-US" baseline="-25000" dirty="0"/>
              <a:t>3</a:t>
            </a:r>
            <a:r>
              <a:rPr lang="en-US" altLang="en-US" dirty="0"/>
              <a:t>x</a:t>
            </a:r>
            <a:r>
              <a:rPr lang="en-US" altLang="en-US" baseline="-25000" dirty="0"/>
              <a:t>3</a:t>
            </a:r>
            <a:r>
              <a:rPr lang="en-US" altLang="en-US" dirty="0"/>
              <a:t>+w</a:t>
            </a:r>
            <a:r>
              <a:rPr lang="en-US" altLang="en-US" baseline="-25000" dirty="0"/>
              <a:t>4</a:t>
            </a:r>
            <a:r>
              <a:rPr lang="en-US" altLang="en-US" dirty="0"/>
              <a:t>x</a:t>
            </a:r>
            <a:r>
              <a:rPr lang="en-US" altLang="en-US" baseline="-25000" dirty="0"/>
              <a:t>4 </a:t>
            </a:r>
            <a:r>
              <a:rPr lang="en-US" altLang="en-US" dirty="0"/>
              <a:t>&gt; </a:t>
            </a:r>
            <a:r>
              <a:rPr lang="en-US" altLang="en-US" b="1" dirty="0"/>
              <a:t>threshold</a:t>
            </a:r>
            <a:br>
              <a:rPr lang="en-US" altLang="en-US" dirty="0"/>
            </a:br>
            <a:r>
              <a:rPr lang="en-US" altLang="en-US" dirty="0"/>
              <a:t>then output 1 or true </a:t>
            </a:r>
          </a:p>
          <a:p>
            <a:pPr>
              <a:buFontTx/>
              <a:buNone/>
            </a:pPr>
            <a:r>
              <a:rPr lang="en-US" altLang="en-US" dirty="0"/>
              <a:t>	else output 0 or false</a:t>
            </a:r>
          </a:p>
        </p:txBody>
      </p:sp>
      <p:sp>
        <p:nvSpPr>
          <p:cNvPr id="81924" name="Oval 4">
            <a:extLst>
              <a:ext uri="{FF2B5EF4-FFF2-40B4-BE49-F238E27FC236}">
                <a16:creationId xmlns:a16="http://schemas.microsoft.com/office/drawing/2014/main" id="{C5922D7F-CB45-92CC-0A00-6FAD9BB2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480" y="3279987"/>
            <a:ext cx="568960" cy="5689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38142933-0D3B-E410-26F7-BA1FD1E87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8161" y="3762587"/>
            <a:ext cx="1574800" cy="1143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A05A259C-C3B5-66D4-6C65-F6277257C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4320" y="3605107"/>
            <a:ext cx="1788160" cy="48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D010C1EB-7C14-605C-5E2A-68F99E56C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040" y="3361267"/>
            <a:ext cx="1862667" cy="6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02B34DAB-2B34-F7BE-D660-5157AE749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854" y="2812627"/>
            <a:ext cx="1705186" cy="467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A932465E-23E8-26F1-3135-C42328867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1440" y="3605107"/>
            <a:ext cx="2113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81A11E82-79A9-3E30-DE3C-94A9AE30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027" y="3080174"/>
            <a:ext cx="102143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C703ED39-FFE5-5FAD-BFA7-2251F7919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520" y="3503508"/>
            <a:ext cx="990601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82268D75-0CB2-EAC0-EE9E-A91D021A0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254" y="4091094"/>
            <a:ext cx="56778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w1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02A9FA78-796E-ADD5-B8F9-755466EFC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053" y="3503508"/>
            <a:ext cx="56778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w2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6D02DDE7-2A86-0A69-F0EC-AEC14CFF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254" y="2966721"/>
            <a:ext cx="56778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w3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9DCF97EF-1856-860E-9A68-4C9283843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3" y="2631441"/>
            <a:ext cx="56778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w4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0DE31725-83C8-82AF-F130-93A063ADC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827" y="4705774"/>
            <a:ext cx="51167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x1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C8276623-41DB-63BE-70C8-F3833768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987" y="3892974"/>
            <a:ext cx="51167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x2</a:t>
            </a: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7D7E459A-74BB-7A9C-3F78-58330C0A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081" y="3080174"/>
            <a:ext cx="51167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x3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2BB9A38F-FAB7-2D1C-E446-6BD98422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268" y="2506134"/>
            <a:ext cx="51167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2E9D27-DB41-CF61-C855-B3EAC2694E3C}"/>
                  </a:ext>
                </a:extLst>
              </p14:cNvPr>
              <p14:cNvContentPartPr/>
              <p14:nvPr/>
            </p14:nvContentPartPr>
            <p14:xfrm>
              <a:off x="2248788" y="1744817"/>
              <a:ext cx="3780000" cy="2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2E9D27-DB41-CF61-C855-B3EAC2694E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9788" y="1735817"/>
                <a:ext cx="3797640" cy="4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4500-DD2D-DDC6-5E84-CE1E226E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By chat GPT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BCAB7-409B-CB8D-250C-09D8C7971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755" y="1544638"/>
            <a:ext cx="5474489" cy="5202237"/>
          </a:xfrm>
        </p:spPr>
      </p:pic>
    </p:spTree>
    <p:extLst>
      <p:ext uri="{BB962C8B-B14F-4D97-AF65-F5344CB8AC3E}">
        <p14:creationId xmlns:p14="http://schemas.microsoft.com/office/powerpoint/2010/main" val="50509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8D6A6AD-E4C2-8059-A7FB-ADA442C7D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50240"/>
            <a:ext cx="8290560" cy="1219200"/>
          </a:xfrm>
        </p:spPr>
        <p:txBody>
          <a:bodyPr/>
          <a:lstStyle/>
          <a:p>
            <a:r>
              <a:rPr lang="en-US" altLang="en-US"/>
              <a:t>Perceptron ~ example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6264A89-E0CD-B62B-198C-65B8ADF26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9321" y="1583268"/>
            <a:ext cx="8549639" cy="4919133"/>
          </a:xfrm>
        </p:spPr>
        <p:txBody>
          <a:bodyPr/>
          <a:lstStyle/>
          <a:p>
            <a:r>
              <a:rPr lang="en-US" altLang="en-US" sz="2987" dirty="0"/>
              <a:t>Example: if All the weights = 0.5</a:t>
            </a:r>
          </a:p>
          <a:p>
            <a:pPr lvl="1"/>
            <a:r>
              <a:rPr lang="en-US" altLang="en-US" sz="2560" dirty="0"/>
              <a:t>x1 = 1, x2=0, x3=0, x4=0, threshold = 1.</a:t>
            </a:r>
          </a:p>
          <a:p>
            <a:pPr lvl="2"/>
            <a:r>
              <a:rPr lang="en-US" altLang="en-US" dirty="0"/>
              <a:t>Output = 0</a:t>
            </a:r>
          </a:p>
          <a:p>
            <a:pPr lvl="1"/>
            <a:r>
              <a:rPr lang="en-US" altLang="en-US" sz="2560" dirty="0"/>
              <a:t>x1=1, x2=1, x3=1, x4=0, threshold = 1.</a:t>
            </a:r>
          </a:p>
          <a:p>
            <a:pPr lvl="2"/>
            <a:r>
              <a:rPr lang="en-US" altLang="en-US" dirty="0"/>
              <a:t>Output =1</a:t>
            </a:r>
          </a:p>
          <a:p>
            <a:r>
              <a:rPr lang="en-US" altLang="en-US" sz="2987" dirty="0"/>
              <a:t>In general, we can have any number of inputs, and different weights on each.</a:t>
            </a:r>
          </a:p>
          <a:p>
            <a:r>
              <a:rPr lang="en-US" altLang="en-US" sz="2987" dirty="0"/>
              <a:t>Also may have many interconnected </a:t>
            </a:r>
            <a:r>
              <a:rPr lang="en-US" altLang="en-US" sz="2987" dirty="0" err="1"/>
              <a:t>perceptrons</a:t>
            </a:r>
            <a:r>
              <a:rPr lang="en-US" altLang="en-US" sz="2987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7F8540B-7AD8-C2D2-822C-4DD97FC75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1427" y="201507"/>
            <a:ext cx="8615680" cy="1219200"/>
          </a:xfrm>
        </p:spPr>
        <p:txBody>
          <a:bodyPr/>
          <a:lstStyle/>
          <a:p>
            <a:r>
              <a:rPr lang="en-US" altLang="en-US" dirty="0"/>
              <a:t>A sample data set (Tigers)</a:t>
            </a:r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29AD8B5D-7AF4-C330-160F-375FA467DCAD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637454" y="1126067"/>
          <a:ext cx="8371840" cy="593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8005" imgH="4640022" progId="Word.Document.8">
                  <p:embed/>
                </p:oleObj>
              </mc:Choice>
              <mc:Fallback>
                <p:oleObj name="Document" r:id="rId2" imgW="6548005" imgH="4640022" progId="Word.Document.8">
                  <p:embed/>
                  <p:pic>
                    <p:nvPicPr>
                      <p:cNvPr id="90115" name="Object 3">
                        <a:extLst>
                          <a:ext uri="{FF2B5EF4-FFF2-40B4-BE49-F238E27FC236}">
                            <a16:creationId xmlns:a16="http://schemas.microsoft.com/office/drawing/2014/main" id="{29AD8B5D-7AF4-C330-160F-375FA467D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454" y="1126067"/>
                        <a:ext cx="8371840" cy="5931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AAEA2D-5614-D2A2-C675-71D3F822FA1F}"/>
                  </a:ext>
                </a:extLst>
              </p14:cNvPr>
              <p14:cNvContentPartPr/>
              <p14:nvPr/>
            </p14:nvContentPartPr>
            <p14:xfrm>
              <a:off x="1739104" y="1160382"/>
              <a:ext cx="6663808" cy="38443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AAEA2D-5614-D2A2-C675-71D3F822FA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0104" y="1151383"/>
                <a:ext cx="6681448" cy="402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115861-E510-DB80-3F4E-B4289FA1B47A}"/>
                  </a:ext>
                </a:extLst>
              </p14:cNvPr>
              <p14:cNvContentPartPr/>
              <p14:nvPr/>
            </p14:nvContentPartPr>
            <p14:xfrm>
              <a:off x="1453188" y="833297"/>
              <a:ext cx="282600" cy="33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115861-E510-DB80-3F4E-B4289FA1B4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4188" y="824657"/>
                <a:ext cx="30024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0433E8A-F2B2-CA75-331A-226510B820C6}"/>
              </a:ext>
            </a:extLst>
          </p:cNvPr>
          <p:cNvGrpSpPr/>
          <p:nvPr/>
        </p:nvGrpSpPr>
        <p:grpSpPr>
          <a:xfrm>
            <a:off x="9002388" y="147857"/>
            <a:ext cx="1038960" cy="747360"/>
            <a:chOff x="9002388" y="147857"/>
            <a:chExt cx="1038960" cy="74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6D9515-F3B5-4207-78EA-CEE7B3134EF9}"/>
                    </a:ext>
                  </a:extLst>
                </p14:cNvPr>
                <p14:cNvContentPartPr/>
                <p14:nvPr/>
              </p14:nvContentPartPr>
              <p14:xfrm>
                <a:off x="9065388" y="494537"/>
                <a:ext cx="219600" cy="40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6D9515-F3B5-4207-78EA-CEE7B3134E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6748" y="485537"/>
                  <a:ext cx="2372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50FF1C-1986-3802-7591-BEC7C58E472B}"/>
                    </a:ext>
                  </a:extLst>
                </p14:cNvPr>
                <p14:cNvContentPartPr/>
                <p14:nvPr/>
              </p14:nvContentPartPr>
              <p14:xfrm>
                <a:off x="9142428" y="288977"/>
                <a:ext cx="98640" cy="8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50FF1C-1986-3802-7591-BEC7C58E47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33428" y="279977"/>
                  <a:ext cx="116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37F1DB-6A62-DED9-2686-72E19DE997E6}"/>
                    </a:ext>
                  </a:extLst>
                </p14:cNvPr>
                <p14:cNvContentPartPr/>
                <p14:nvPr/>
              </p14:nvContentPartPr>
              <p14:xfrm>
                <a:off x="9296148" y="260897"/>
                <a:ext cx="98280" cy="103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37F1DB-6A62-DED9-2686-72E19DE997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87508" y="252257"/>
                  <a:ext cx="115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CDC98D-E0DD-0DCF-F984-BA2966958E5C}"/>
                    </a:ext>
                  </a:extLst>
                </p14:cNvPr>
                <p14:cNvContentPartPr/>
                <p14:nvPr/>
              </p14:nvContentPartPr>
              <p14:xfrm>
                <a:off x="9423228" y="214457"/>
                <a:ext cx="23400" cy="16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CDC98D-E0DD-0DCF-F984-BA2966958E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14228" y="205817"/>
                  <a:ext cx="41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B3ABB7-C868-27AA-3E45-C597B240B15E}"/>
                    </a:ext>
                  </a:extLst>
                </p14:cNvPr>
                <p14:cNvContentPartPr/>
                <p14:nvPr/>
              </p14:nvContentPartPr>
              <p14:xfrm>
                <a:off x="9444828" y="297617"/>
                <a:ext cx="44640" cy="19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B3ABB7-C868-27AA-3E45-C597B240B1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36188" y="288977"/>
                  <a:ext cx="62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EF772D-E6A3-C73F-8FDD-B56C8F2FF626}"/>
                    </a:ext>
                  </a:extLst>
                </p14:cNvPr>
                <p14:cNvContentPartPr/>
                <p14:nvPr/>
              </p14:nvContentPartPr>
              <p14:xfrm>
                <a:off x="9552468" y="196097"/>
                <a:ext cx="57960" cy="20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EF772D-E6A3-C73F-8FDD-B56C8F2FF6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43828" y="187097"/>
                  <a:ext cx="75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C8282-5FF6-C942-840D-8A814B000CC6}"/>
                    </a:ext>
                  </a:extLst>
                </p14:cNvPr>
                <p14:cNvContentPartPr/>
                <p14:nvPr/>
              </p14:nvContentPartPr>
              <p14:xfrm>
                <a:off x="9666228" y="213737"/>
                <a:ext cx="131400" cy="13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C8282-5FF6-C942-840D-8A814B000C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57588" y="205097"/>
                  <a:ext cx="149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E6E3CC-1252-B265-8C65-39CB93DE928D}"/>
                    </a:ext>
                  </a:extLst>
                </p14:cNvPr>
                <p14:cNvContentPartPr/>
                <p14:nvPr/>
              </p14:nvContentPartPr>
              <p14:xfrm>
                <a:off x="9843708" y="177017"/>
                <a:ext cx="55800" cy="204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E6E3CC-1252-B265-8C65-39CB93DE92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35068" y="168377"/>
                  <a:ext cx="73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3EBD39-E088-0DE7-6E26-E1BBA0D6BDC3}"/>
                    </a:ext>
                  </a:extLst>
                </p14:cNvPr>
                <p14:cNvContentPartPr/>
                <p14:nvPr/>
              </p14:nvContentPartPr>
              <p14:xfrm>
                <a:off x="9883668" y="279617"/>
                <a:ext cx="345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3EBD39-E088-0DE7-6E26-E1BBA0D6BD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75028" y="270977"/>
                  <a:ext cx="5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73FFD8-DF46-C212-33FB-E52B2A17DFD8}"/>
                    </a:ext>
                  </a:extLst>
                </p14:cNvPr>
                <p14:cNvContentPartPr/>
                <p14:nvPr/>
              </p14:nvContentPartPr>
              <p14:xfrm>
                <a:off x="9002388" y="147857"/>
                <a:ext cx="1038960" cy="31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73FFD8-DF46-C212-33FB-E52B2A17DF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93748" y="138857"/>
                  <a:ext cx="1056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8AEBD0-36A0-1BB1-79FC-8638D48DE218}"/>
                    </a:ext>
                  </a:extLst>
                </p14:cNvPr>
                <p14:cNvContentPartPr/>
                <p14:nvPr/>
              </p14:nvContentPartPr>
              <p14:xfrm>
                <a:off x="9125148" y="457097"/>
                <a:ext cx="360" cy="5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8AEBD0-36A0-1BB1-79FC-8638D48DE2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16148" y="448457"/>
                  <a:ext cx="180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3060EB-2164-2881-51F0-25BB8B01F9C4}"/>
              </a:ext>
            </a:extLst>
          </p:cNvPr>
          <p:cNvGrpSpPr/>
          <p:nvPr/>
        </p:nvGrpSpPr>
        <p:grpSpPr>
          <a:xfrm>
            <a:off x="1184628" y="391577"/>
            <a:ext cx="628560" cy="310680"/>
            <a:chOff x="1184628" y="391577"/>
            <a:chExt cx="62856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A133ED-7E2F-9142-679F-238885CEAE6F}"/>
                    </a:ext>
                  </a:extLst>
                </p14:cNvPr>
                <p14:cNvContentPartPr/>
                <p14:nvPr/>
              </p14:nvContentPartPr>
              <p14:xfrm>
                <a:off x="1249788" y="634217"/>
                <a:ext cx="3456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A133ED-7E2F-9142-679F-238885CEAE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41148" y="625217"/>
                  <a:ext cx="52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6912C6-D1C9-7FFF-F1CC-5BB7508ECAC9}"/>
                    </a:ext>
                  </a:extLst>
                </p14:cNvPr>
                <p14:cNvContentPartPr/>
                <p14:nvPr/>
              </p14:nvContentPartPr>
              <p14:xfrm>
                <a:off x="1184628" y="522257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6912C6-D1C9-7FFF-F1CC-5BB7508ECA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5988" y="513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16000D-F5A8-673A-7BE8-B58F4B86A52D}"/>
                    </a:ext>
                  </a:extLst>
                </p14:cNvPr>
                <p14:cNvContentPartPr/>
                <p14:nvPr/>
              </p14:nvContentPartPr>
              <p14:xfrm>
                <a:off x="1315668" y="578417"/>
                <a:ext cx="597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16000D-F5A8-673A-7BE8-B58F4B86A5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06668" y="569777"/>
                  <a:ext cx="77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6B2F30-0128-24BA-A7AD-78295A7AD305}"/>
                    </a:ext>
                  </a:extLst>
                </p14:cNvPr>
                <p14:cNvContentPartPr/>
                <p14:nvPr/>
              </p14:nvContentPartPr>
              <p14:xfrm>
                <a:off x="1379028" y="432617"/>
                <a:ext cx="96120" cy="239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6B2F30-0128-24BA-A7AD-78295A7AD3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70388" y="423617"/>
                  <a:ext cx="113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335670-CC18-DED0-6C68-EEF5C54366B0}"/>
                    </a:ext>
                  </a:extLst>
                </p14:cNvPr>
                <p14:cNvContentPartPr/>
                <p14:nvPr/>
              </p14:nvContentPartPr>
              <p14:xfrm>
                <a:off x="1520508" y="466457"/>
                <a:ext cx="122040" cy="8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335670-CC18-DED0-6C68-EEF5C54366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11868" y="457457"/>
                  <a:ext cx="139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230FBE-11FB-C844-0AA1-47DACF6E64C1}"/>
                    </a:ext>
                  </a:extLst>
                </p14:cNvPr>
                <p14:cNvContentPartPr/>
                <p14:nvPr/>
              </p14:nvContentPartPr>
              <p14:xfrm>
                <a:off x="1642188" y="391577"/>
                <a:ext cx="46800" cy="13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230FBE-11FB-C844-0AA1-47DACF6E64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3188" y="382577"/>
                  <a:ext cx="64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22E09E-BE27-A822-006E-CCACD588B223}"/>
                    </a:ext>
                  </a:extLst>
                </p14:cNvPr>
                <p14:cNvContentPartPr/>
                <p14:nvPr/>
              </p14:nvContentPartPr>
              <p14:xfrm>
                <a:off x="1671348" y="438377"/>
                <a:ext cx="45360" cy="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22E09E-BE27-A822-006E-CCACD588B2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62708" y="429737"/>
                  <a:ext cx="63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DB0093-8C51-C1FD-ACDD-C7AAE290C9B3}"/>
                    </a:ext>
                  </a:extLst>
                </p14:cNvPr>
                <p14:cNvContentPartPr/>
                <p14:nvPr/>
              </p14:nvContentPartPr>
              <p14:xfrm>
                <a:off x="1758108" y="400937"/>
                <a:ext cx="55080" cy="12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DB0093-8C51-C1FD-ACDD-C7AAE290C9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49468" y="392297"/>
                  <a:ext cx="7272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04DE287-A783-13DF-A7D6-45258CC87211}"/>
                  </a:ext>
                </a:extLst>
              </p14:cNvPr>
              <p14:cNvContentPartPr/>
              <p14:nvPr/>
            </p14:nvContentPartPr>
            <p14:xfrm>
              <a:off x="9941988" y="214457"/>
              <a:ext cx="58680" cy="111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04DE287-A783-13DF-A7D6-45258CC872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33348" y="205817"/>
                <a:ext cx="76320" cy="12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9A0DD09-EB2D-ED08-77E9-A6678A2B3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560" y="650240"/>
            <a:ext cx="8534400" cy="1219200"/>
          </a:xfrm>
        </p:spPr>
        <p:txBody>
          <a:bodyPr/>
          <a:lstStyle/>
          <a:p>
            <a:r>
              <a:rPr lang="en-US" altLang="en-US" dirty="0"/>
              <a:t>Learning in ANN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6F04A3F-1681-5F5D-12AC-841B7749C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5840" y="1737361"/>
            <a:ext cx="8453120" cy="5300133"/>
          </a:xfrm>
        </p:spPr>
        <p:txBody>
          <a:bodyPr/>
          <a:lstStyle/>
          <a:p>
            <a:r>
              <a:rPr lang="en-US" altLang="en-US" dirty="0"/>
              <a:t>Machine Learning for Neural Nets means adapting the weights, given some examples.</a:t>
            </a:r>
          </a:p>
          <a:p>
            <a:r>
              <a:rPr lang="en-US" altLang="en-US" dirty="0"/>
              <a:t>We keep on adjusting the weights a bit, until the neural net gives the output the examples suggest.</a:t>
            </a:r>
          </a:p>
          <a:p>
            <a:r>
              <a:rPr lang="en-US" altLang="en-US" dirty="0"/>
              <a:t>Tiger example:</a:t>
            </a:r>
          </a:p>
          <a:p>
            <a:pPr lvl="1"/>
            <a:r>
              <a:rPr lang="en-US" altLang="en-US" sz="2560" dirty="0"/>
              <a:t>Let each input in the network correspond to one feature (e.g., x1=stripy?). Input has value 1 if feature has value “yes”. And Input has value 0 if feature has value “No”.</a:t>
            </a:r>
          </a:p>
          <a:p>
            <a:pPr lvl="1"/>
            <a:r>
              <a:rPr lang="en-US" altLang="en-US" sz="2560" dirty="0"/>
              <a:t>We want an output of 1 if it is a tiger, 0 otherwise.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:a16="http://schemas.microsoft.com/office/drawing/2014/main" id="{2708682C-8D70-68E9-C0A3-4A2D47366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1427" y="1583268"/>
            <a:ext cx="8615680" cy="4927600"/>
          </a:xfrm>
        </p:spPr>
        <p:txBody>
          <a:bodyPr/>
          <a:lstStyle/>
          <a:p>
            <a:r>
              <a:rPr lang="en-US" altLang="en-US" dirty="0"/>
              <a:t>Repeat:</a:t>
            </a:r>
          </a:p>
          <a:p>
            <a:pPr lvl="1"/>
            <a:r>
              <a:rPr lang="en-US" altLang="en-US" sz="2560" dirty="0"/>
              <a:t>For each example</a:t>
            </a:r>
          </a:p>
          <a:p>
            <a:pPr lvl="2"/>
            <a:r>
              <a:rPr lang="en-US" altLang="en-US" dirty="0"/>
              <a:t>If the predicted value is 1 and class is 0, decrease weights on active connections by </a:t>
            </a:r>
            <a:r>
              <a:rPr lang="en-US" altLang="en-US" b="1" dirty="0"/>
              <a:t>small</a:t>
            </a:r>
            <a:r>
              <a:rPr lang="en-US" altLang="en-US" dirty="0"/>
              <a:t> amount.</a:t>
            </a:r>
          </a:p>
          <a:p>
            <a:pPr lvl="2"/>
            <a:r>
              <a:rPr lang="en-US" altLang="en-US" dirty="0"/>
              <a:t>If the predicted value is 0 and class is 1, increase weights on active connections by </a:t>
            </a:r>
            <a:r>
              <a:rPr lang="en-US" altLang="en-US" b="1" dirty="0"/>
              <a:t>small</a:t>
            </a:r>
            <a:r>
              <a:rPr lang="en-US" altLang="en-US" dirty="0"/>
              <a:t> amount.</a:t>
            </a:r>
          </a:p>
          <a:p>
            <a:r>
              <a:rPr lang="en-US" altLang="en-US" dirty="0"/>
              <a:t>Until the network gives the right results for all examples.</a:t>
            </a:r>
          </a:p>
          <a:p>
            <a:r>
              <a:rPr lang="en-US" altLang="en-US" dirty="0"/>
              <a:t>(Active connections are those for which the input is 1).</a:t>
            </a:r>
          </a:p>
          <a:p>
            <a:r>
              <a:rPr lang="en-US" altLang="en-US" dirty="0"/>
              <a:t>The update formula is given as follows</a:t>
            </a:r>
          </a:p>
          <a:p>
            <a:endParaRPr lang="en-US" altLang="en-US" dirty="0"/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03F8C92A-AEA2-33C8-945E-4852A38B2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560" y="650240"/>
            <a:ext cx="8534400" cy="1219200"/>
          </a:xfrm>
          <a:noFill/>
          <a:ln/>
        </p:spPr>
        <p:txBody>
          <a:bodyPr/>
          <a:lstStyle/>
          <a:p>
            <a:r>
              <a:rPr lang="en-US" altLang="en-US"/>
              <a:t>Learning in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E4137-F1BC-5D35-D88D-9D7264AC3209}"/>
                  </a:ext>
                </a:extLst>
              </p:cNvPr>
              <p:cNvSpPr txBox="1"/>
              <p:nvPr/>
            </p:nvSpPr>
            <p:spPr>
              <a:xfrm>
                <a:off x="3063765" y="5593432"/>
                <a:ext cx="4785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E4137-F1BC-5D35-D88D-9D7264AC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65" y="5593432"/>
                <a:ext cx="4785797" cy="276999"/>
              </a:xfrm>
              <a:prstGeom prst="rect">
                <a:avLst/>
              </a:prstGeom>
              <a:blipFill>
                <a:blip r:embed="rId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720ECB01-E70E-2B6A-476F-1B6C4C5FF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9680" y="1122681"/>
            <a:ext cx="8128000" cy="4773506"/>
          </a:xfrm>
        </p:spPr>
        <p:txBody>
          <a:bodyPr/>
          <a:lstStyle/>
          <a:p>
            <a:r>
              <a:rPr lang="en-US" altLang="en-US" sz="2773" dirty="0"/>
              <a:t>Basic learning rule is:</a:t>
            </a:r>
          </a:p>
          <a:p>
            <a:pPr lvl="1"/>
            <a:r>
              <a:rPr lang="en-US" altLang="en-US" sz="2560" dirty="0"/>
              <a:t>See what the output is for an example.</a:t>
            </a:r>
          </a:p>
          <a:p>
            <a:pPr lvl="1"/>
            <a:r>
              <a:rPr lang="en-US" altLang="en-US" sz="2560" dirty="0"/>
              <a:t>If it is wrong, adjust the weights a bit.</a:t>
            </a:r>
          </a:p>
          <a:p>
            <a:pPr lvl="1"/>
            <a:r>
              <a:rPr lang="en-US" altLang="en-US" sz="2560" dirty="0"/>
              <a:t>Keep going with all the examples, and repeat until weights converge and right results obtained.</a:t>
            </a:r>
            <a:r>
              <a:rPr lang="en-US" altLang="en-US" dirty="0"/>
              <a:t> </a:t>
            </a:r>
          </a:p>
          <a:p>
            <a:r>
              <a:rPr lang="en-US" altLang="en-US" sz="2773" dirty="0"/>
              <a:t>E.g., tiger 1, initial weights</a:t>
            </a:r>
          </a:p>
        </p:txBody>
      </p:sp>
      <p:sp>
        <p:nvSpPr>
          <p:cNvPr id="84996" name="Oval 4">
            <a:extLst>
              <a:ext uri="{FF2B5EF4-FFF2-40B4-BE49-F238E27FC236}">
                <a16:creationId xmlns:a16="http://schemas.microsoft.com/office/drawing/2014/main" id="{9AF9E5EF-EA8B-EE0C-E81C-C53282E6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653" y="4548293"/>
            <a:ext cx="568960" cy="5689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6B339251-1974-02B0-C211-AB1F771E7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7333" y="5035973"/>
            <a:ext cx="1625600" cy="1137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A2084CBE-CC81-7A08-5893-C14F5E87D4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3493" y="4873413"/>
            <a:ext cx="1788160" cy="48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08AA4B6D-6C0D-2103-1777-AEC3FAA74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213" y="4629573"/>
            <a:ext cx="1950720" cy="81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6C8CD627-3D86-F9EE-AD8C-FF31B8729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613" y="4873413"/>
            <a:ext cx="2113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ADC25AD7-61A7-6511-7762-8801C7F22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48481"/>
            <a:ext cx="102143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5002" name="Text Box 10">
            <a:extLst>
              <a:ext uri="{FF2B5EF4-FFF2-40B4-BE49-F238E27FC236}">
                <a16:creationId xmlns:a16="http://schemas.microsoft.com/office/drawing/2014/main" id="{A8C078BF-089A-2191-0D8F-318E3954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080" y="573024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5003" name="Text Box 11">
            <a:extLst>
              <a:ext uri="{FF2B5EF4-FFF2-40B4-BE49-F238E27FC236}">
                <a16:creationId xmlns:a16="http://schemas.microsoft.com/office/drawing/2014/main" id="{82797BBF-2B43-90B6-CF14-E7A991E59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960" y="516128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5004" name="Text Box 12">
            <a:extLst>
              <a:ext uri="{FF2B5EF4-FFF2-40B4-BE49-F238E27FC236}">
                <a16:creationId xmlns:a16="http://schemas.microsoft.com/office/drawing/2014/main" id="{F0830711-686C-86A0-F1F6-4C9FD69D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680" y="459232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5005" name="Text Box 13">
            <a:extLst>
              <a:ext uri="{FF2B5EF4-FFF2-40B4-BE49-F238E27FC236}">
                <a16:creationId xmlns:a16="http://schemas.microsoft.com/office/drawing/2014/main" id="{702524BB-F237-87E2-225D-885E07CCE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160" y="516128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5006" name="Text Box 14">
            <a:extLst>
              <a:ext uri="{FF2B5EF4-FFF2-40B4-BE49-F238E27FC236}">
                <a16:creationId xmlns:a16="http://schemas.microsoft.com/office/drawing/2014/main" id="{559D7CB4-C6AF-FB0A-C1FB-9C38CD95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440" y="434848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5007" name="Text Box 15">
            <a:extLst>
              <a:ext uri="{FF2B5EF4-FFF2-40B4-BE49-F238E27FC236}">
                <a16:creationId xmlns:a16="http://schemas.microsoft.com/office/drawing/2014/main" id="{51A7919C-AEA6-72C4-F467-C13A31F68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507" y="585554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7217E51C-E7C9-59AA-7D9D-0117E414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027" y="463634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20B1FA68-F068-6194-ECD5-D6AEB4B91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560" y="5731935"/>
            <a:ext cx="3354252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 1 and class is 1</a:t>
            </a:r>
          </a:p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Then OK, don’t change </a:t>
            </a:r>
          </a:p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Tiger 2: 0 and 0</a:t>
            </a:r>
            <a:r>
              <a:rPr lang="en-US" alt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OK</a:t>
            </a:r>
          </a:p>
        </p:txBody>
      </p:sp>
      <p:sp>
        <p:nvSpPr>
          <p:cNvPr id="85011" name="Rectangle 19">
            <a:extLst>
              <a:ext uri="{FF2B5EF4-FFF2-40B4-BE49-F238E27FC236}">
                <a16:creationId xmlns:a16="http://schemas.microsoft.com/office/drawing/2014/main" id="{7D884F8F-AF7D-3610-8143-D32A8A52D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9321" y="123614"/>
            <a:ext cx="8534400" cy="1219200"/>
          </a:xfrm>
          <a:noFill/>
          <a:ln/>
        </p:spPr>
        <p:txBody>
          <a:bodyPr/>
          <a:lstStyle/>
          <a:p>
            <a:r>
              <a:rPr lang="en-US" altLang="en-US" dirty="0"/>
              <a:t>Learning tigers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F6C481A-C486-7702-0A43-327C41EAB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Machine learning and our focus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02FAB6E-0E74-C3B7-A11B-44FF5EA4E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9028" y="1430868"/>
            <a:ext cx="8448039" cy="5298439"/>
          </a:xfrm>
        </p:spPr>
        <p:txBody>
          <a:bodyPr/>
          <a:lstStyle/>
          <a:p>
            <a:r>
              <a:rPr lang="en-US" altLang="en-US" dirty="0"/>
              <a:t>Like human learning from past experiences.</a:t>
            </a:r>
          </a:p>
          <a:p>
            <a:r>
              <a:rPr lang="en-US" altLang="en-US" dirty="0"/>
              <a:t>A computer does not have “experiences”.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3333CC"/>
                </a:solidFill>
              </a:rPr>
              <a:t>A computer system learns from data, </a:t>
            </a:r>
            <a:r>
              <a:rPr lang="en-US" altLang="en-US" dirty="0"/>
              <a:t>which represent some “past experiences” of an application domain.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Our focus:</a:t>
            </a:r>
            <a:r>
              <a:rPr lang="en-US" altLang="en-US" dirty="0"/>
              <a:t> learn </a:t>
            </a:r>
            <a:r>
              <a:rPr lang="en-US" altLang="en-US" dirty="0">
                <a:solidFill>
                  <a:srgbClr val="3333CC"/>
                </a:solidFill>
              </a:rPr>
              <a:t>a target function</a:t>
            </a:r>
            <a:r>
              <a:rPr lang="en-US" altLang="en-US" dirty="0"/>
              <a:t> that can be used to predict the values of a discrete class attribute, e.g., </a:t>
            </a:r>
            <a:r>
              <a:rPr lang="en-US" altLang="en-US" dirty="0">
                <a:solidFill>
                  <a:srgbClr val="3333CC"/>
                </a:solidFill>
              </a:rPr>
              <a:t>approve </a:t>
            </a:r>
            <a:r>
              <a:rPr lang="en-US" altLang="en-US" dirty="0"/>
              <a:t>or</a:t>
            </a:r>
            <a:r>
              <a:rPr lang="en-US" altLang="en-US" dirty="0">
                <a:solidFill>
                  <a:srgbClr val="3333CC"/>
                </a:solidFill>
              </a:rPr>
              <a:t> not-approved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3333CC"/>
                </a:solidFill>
              </a:rPr>
              <a:t>high-risk </a:t>
            </a:r>
            <a:r>
              <a:rPr lang="en-US" altLang="en-US" dirty="0"/>
              <a:t>or</a:t>
            </a:r>
            <a:r>
              <a:rPr lang="en-US" altLang="en-US" dirty="0">
                <a:solidFill>
                  <a:srgbClr val="3333CC"/>
                </a:solidFill>
              </a:rPr>
              <a:t> low risk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The task is commonly called: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Supervised learning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classification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inductive learning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03353E-AE4F-28C0-0909-A84A9BB3CC57}"/>
                  </a:ext>
                </a:extLst>
              </p14:cNvPr>
              <p14:cNvContentPartPr/>
              <p14:nvPr/>
            </p14:nvContentPartPr>
            <p14:xfrm>
              <a:off x="2523840" y="2256735"/>
              <a:ext cx="5581080" cy="3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03353E-AE4F-28C0-0909-A84A9BB3C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5200" y="2247735"/>
                <a:ext cx="559872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98146F9-073F-80AC-180B-0DE17AC84C14}"/>
              </a:ext>
            </a:extLst>
          </p:cNvPr>
          <p:cNvGrpSpPr/>
          <p:nvPr/>
        </p:nvGrpSpPr>
        <p:grpSpPr>
          <a:xfrm>
            <a:off x="1484160" y="1923735"/>
            <a:ext cx="216000" cy="258840"/>
            <a:chOff x="1484160" y="1923735"/>
            <a:chExt cx="21600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CF04075-E53A-9C94-6BB2-C517E193CD76}"/>
                    </a:ext>
                  </a:extLst>
                </p14:cNvPr>
                <p14:cNvContentPartPr/>
                <p14:nvPr/>
              </p14:nvContentPartPr>
              <p14:xfrm>
                <a:off x="1484160" y="1923735"/>
                <a:ext cx="173880" cy="25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CF04075-E53A-9C94-6BB2-C517E193CD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5520" y="1914735"/>
                  <a:ext cx="191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3B85D8-0C18-688A-0587-2D4ED5D9265C}"/>
                    </a:ext>
                  </a:extLst>
                </p14:cNvPr>
                <p14:cNvContentPartPr/>
                <p14:nvPr/>
              </p14:nvContentPartPr>
              <p14:xfrm>
                <a:off x="1590360" y="2076375"/>
                <a:ext cx="109800" cy="89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3B85D8-0C18-688A-0587-2D4ED5D926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1720" y="2067375"/>
                  <a:ext cx="12744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54E480-F6E6-4C53-CC1C-7BB286B2C82B}"/>
                  </a:ext>
                </a:extLst>
              </p14:cNvPr>
              <p14:cNvContentPartPr/>
              <p14:nvPr/>
            </p14:nvContentPartPr>
            <p14:xfrm>
              <a:off x="1836600" y="2009775"/>
              <a:ext cx="18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54E480-F6E6-4C53-CC1C-7BB286B2C8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7600" y="2000775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F7197D-575A-AEBD-8771-97BAA5B7133B}"/>
                  </a:ext>
                </a:extLst>
              </p14:cNvPr>
              <p14:cNvContentPartPr/>
              <p14:nvPr/>
            </p14:nvContentPartPr>
            <p14:xfrm>
              <a:off x="1838040" y="212389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F7197D-575A-AEBD-8771-97BAA5B713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9400" y="21148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564D13D-B6AA-BAD7-E2F8-3C813638D5DE}"/>
              </a:ext>
            </a:extLst>
          </p:cNvPr>
          <p:cNvGrpSpPr/>
          <p:nvPr/>
        </p:nvGrpSpPr>
        <p:grpSpPr>
          <a:xfrm>
            <a:off x="8524680" y="1868295"/>
            <a:ext cx="2431440" cy="379800"/>
            <a:chOff x="8524680" y="1868295"/>
            <a:chExt cx="243144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77BB8A-20C0-D7FE-7DF9-2EDC3C4BC941}"/>
                    </a:ext>
                  </a:extLst>
                </p14:cNvPr>
                <p14:cNvContentPartPr/>
                <p14:nvPr/>
              </p14:nvContentPartPr>
              <p14:xfrm>
                <a:off x="8524680" y="2114535"/>
                <a:ext cx="64800" cy="87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77BB8A-20C0-D7FE-7DF9-2EDC3C4BC9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16040" y="2105535"/>
                  <a:ext cx="82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794618-D826-6C8C-D28F-7E7530E78AD3}"/>
                    </a:ext>
                  </a:extLst>
                </p14:cNvPr>
                <p14:cNvContentPartPr/>
                <p14:nvPr/>
              </p14:nvContentPartPr>
              <p14:xfrm>
                <a:off x="8591280" y="2095455"/>
                <a:ext cx="82440" cy="108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794618-D826-6C8C-D28F-7E7530E78A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82640" y="2086455"/>
                  <a:ext cx="100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902354-1303-F19E-1C7D-7CCBE1EB21B8}"/>
                    </a:ext>
                  </a:extLst>
                </p14:cNvPr>
                <p14:cNvContentPartPr/>
                <p14:nvPr/>
              </p14:nvContentPartPr>
              <p14:xfrm>
                <a:off x="8583720" y="2171055"/>
                <a:ext cx="65160" cy="1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902354-1303-F19E-1C7D-7CCBE1EB21B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75080" y="2162055"/>
                  <a:ext cx="82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DE415BD-E0ED-1542-857C-EDF083A55CCD}"/>
                    </a:ext>
                  </a:extLst>
                </p14:cNvPr>
                <p14:cNvContentPartPr/>
                <p14:nvPr/>
              </p14:nvContentPartPr>
              <p14:xfrm>
                <a:off x="8715120" y="2142975"/>
                <a:ext cx="60840" cy="8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DE415BD-E0ED-1542-857C-EDF083A55C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06120" y="2133975"/>
                  <a:ext cx="78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E56B11-5E62-ABC0-C8F8-5F19702EDE35}"/>
                    </a:ext>
                  </a:extLst>
                </p14:cNvPr>
                <p14:cNvContentPartPr/>
                <p14:nvPr/>
              </p14:nvContentPartPr>
              <p14:xfrm>
                <a:off x="8800800" y="2142975"/>
                <a:ext cx="113400" cy="4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E56B11-5E62-ABC0-C8F8-5F19702EDE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92160" y="2133975"/>
                  <a:ext cx="131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6B2BAC-9578-9878-3DBA-A73DE7EA787E}"/>
                    </a:ext>
                  </a:extLst>
                </p14:cNvPr>
                <p14:cNvContentPartPr/>
                <p14:nvPr/>
              </p14:nvContentPartPr>
              <p14:xfrm>
                <a:off x="8829600" y="2114895"/>
                <a:ext cx="246240" cy="84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6B2BAC-9578-9878-3DBA-A73DE7EA78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20960" y="2106255"/>
                  <a:ext cx="263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4D20EF-C2B2-C98A-272E-A52CBED19CD0}"/>
                    </a:ext>
                  </a:extLst>
                </p14:cNvPr>
                <p14:cNvContentPartPr/>
                <p14:nvPr/>
              </p14:nvContentPartPr>
              <p14:xfrm>
                <a:off x="9162960" y="2114535"/>
                <a:ext cx="370440" cy="8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4D20EF-C2B2-C98A-272E-A52CBED19C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54320" y="2105535"/>
                  <a:ext cx="388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051C64-ECB1-81BB-F29B-341B9C746DD5}"/>
                    </a:ext>
                  </a:extLst>
                </p14:cNvPr>
                <p14:cNvContentPartPr/>
                <p14:nvPr/>
              </p14:nvContentPartPr>
              <p14:xfrm>
                <a:off x="9533040" y="2100135"/>
                <a:ext cx="217800" cy="12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051C64-ECB1-81BB-F29B-341B9C746D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24040" y="2091135"/>
                  <a:ext cx="235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185A68-C882-BA6C-1D0B-9D9C20A147FA}"/>
                    </a:ext>
                  </a:extLst>
                </p14:cNvPr>
                <p14:cNvContentPartPr/>
                <p14:nvPr/>
              </p14:nvContentPartPr>
              <p14:xfrm>
                <a:off x="9543480" y="2085735"/>
                <a:ext cx="87840" cy="10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185A68-C882-BA6C-1D0B-9D9C20A147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34480" y="2076735"/>
                  <a:ext cx="105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87185D-509B-DC02-E0DC-1163556907D2}"/>
                    </a:ext>
                  </a:extLst>
                </p14:cNvPr>
                <p14:cNvContentPartPr/>
                <p14:nvPr/>
              </p14:nvContentPartPr>
              <p14:xfrm>
                <a:off x="9934440" y="2028855"/>
                <a:ext cx="168840" cy="133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87185D-509B-DC02-E0DC-1163556907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25800" y="2019855"/>
                  <a:ext cx="18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11C039-3315-C9FA-2B68-F5D8DA78C137}"/>
                    </a:ext>
                  </a:extLst>
                </p14:cNvPr>
                <p14:cNvContentPartPr/>
                <p14:nvPr/>
              </p14:nvContentPartPr>
              <p14:xfrm>
                <a:off x="10090680" y="2065935"/>
                <a:ext cx="80280" cy="12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11C039-3315-C9FA-2B68-F5D8DA78C1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81680" y="2056935"/>
                  <a:ext cx="97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E01D32-F5C5-3CA7-E79D-BDF630068A4D}"/>
                    </a:ext>
                  </a:extLst>
                </p14:cNvPr>
                <p14:cNvContentPartPr/>
                <p14:nvPr/>
              </p14:nvContentPartPr>
              <p14:xfrm>
                <a:off x="10231800" y="2076375"/>
                <a:ext cx="158040" cy="4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E01D32-F5C5-3CA7-E79D-BDF630068A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23160" y="2067735"/>
                  <a:ext cx="175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D688AE-8980-E0BC-3F46-CBAAB7895540}"/>
                    </a:ext>
                  </a:extLst>
                </p14:cNvPr>
                <p14:cNvContentPartPr/>
                <p14:nvPr/>
              </p14:nvContentPartPr>
              <p14:xfrm>
                <a:off x="10381920" y="2038215"/>
                <a:ext cx="109440" cy="7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D688AE-8980-E0BC-3F46-CBAAB78955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73280" y="2029215"/>
                  <a:ext cx="127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97C5EC-B13B-7F81-C543-95FFC01417F8}"/>
                    </a:ext>
                  </a:extLst>
                </p14:cNvPr>
                <p14:cNvContentPartPr/>
                <p14:nvPr/>
              </p14:nvContentPartPr>
              <p14:xfrm>
                <a:off x="10563000" y="2009775"/>
                <a:ext cx="122400" cy="67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97C5EC-B13B-7F81-C543-95FFC01417F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554360" y="2000775"/>
                  <a:ext cx="140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DEA01D-B37D-3B11-5D96-D0AC9B35AF33}"/>
                    </a:ext>
                  </a:extLst>
                </p14:cNvPr>
                <p14:cNvContentPartPr/>
                <p14:nvPr/>
              </p14:nvContentPartPr>
              <p14:xfrm>
                <a:off x="10762440" y="1868295"/>
                <a:ext cx="193680" cy="29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DEA01D-B37D-3B11-5D96-D0AC9B35AF3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53440" y="1859295"/>
                  <a:ext cx="211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1B2799-DF3F-8DCD-3442-B164D353BFCF}"/>
                    </a:ext>
                  </a:extLst>
                </p14:cNvPr>
                <p14:cNvContentPartPr/>
                <p14:nvPr/>
              </p14:nvContentPartPr>
              <p14:xfrm>
                <a:off x="10953600" y="2247735"/>
                <a:ext cx="18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1B2799-DF3F-8DCD-3442-B164D353BF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44960" y="2238735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FEF846-C864-E09C-8131-9AE53C64CCB7}"/>
              </a:ext>
            </a:extLst>
          </p:cNvPr>
          <p:cNvGrpSpPr/>
          <p:nvPr/>
        </p:nvGrpSpPr>
        <p:grpSpPr>
          <a:xfrm>
            <a:off x="1464000" y="2976015"/>
            <a:ext cx="374400" cy="207720"/>
            <a:chOff x="1464000" y="2976015"/>
            <a:chExt cx="37440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27B4B4-BAA8-EC27-C177-5ADFB50EE9C3}"/>
                    </a:ext>
                  </a:extLst>
                </p14:cNvPr>
                <p14:cNvContentPartPr/>
                <p14:nvPr/>
              </p14:nvContentPartPr>
              <p14:xfrm>
                <a:off x="1523040" y="2976015"/>
                <a:ext cx="273600" cy="20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27B4B4-BAA8-EC27-C177-5ADFB50EE9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4400" y="2967375"/>
                  <a:ext cx="291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A0B49B-B0EB-A03E-8201-2CFDF463DF81}"/>
                    </a:ext>
                  </a:extLst>
                </p14:cNvPr>
                <p14:cNvContentPartPr/>
                <p14:nvPr/>
              </p14:nvContentPartPr>
              <p14:xfrm>
                <a:off x="1464000" y="3070335"/>
                <a:ext cx="269640" cy="73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A0B49B-B0EB-A03E-8201-2CFDF463DF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5000" y="3061695"/>
                  <a:ext cx="287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17C316-C686-321D-B108-1E963BFF1B7A}"/>
                    </a:ext>
                  </a:extLst>
                </p14:cNvPr>
                <p14:cNvContentPartPr/>
                <p14:nvPr/>
              </p14:nvContentPartPr>
              <p14:xfrm>
                <a:off x="1799880" y="3038295"/>
                <a:ext cx="23400" cy="3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17C316-C686-321D-B108-1E963BFF1B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1240" y="3029295"/>
                  <a:ext cx="41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D0D4B5-13B5-4EAD-AAB8-B85503A5488B}"/>
                    </a:ext>
                  </a:extLst>
                </p14:cNvPr>
                <p14:cNvContentPartPr/>
                <p14:nvPr/>
              </p14:nvContentPartPr>
              <p14:xfrm>
                <a:off x="1838040" y="3123975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D0D4B5-13B5-4EAD-AAB8-B85503A548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9400" y="3114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CC9DF38-DEF7-1280-DC8F-1CFD33655189}"/>
                  </a:ext>
                </a:extLst>
              </p14:cNvPr>
              <p14:cNvContentPartPr/>
              <p14:nvPr/>
            </p14:nvContentPartPr>
            <p14:xfrm>
              <a:off x="6228240" y="3228015"/>
              <a:ext cx="1369440" cy="30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CC9DF38-DEF7-1280-DC8F-1CFD3365518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19600" y="3219015"/>
                <a:ext cx="1387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1F04B25-4D3D-D34B-E19A-F2539A14B256}"/>
                  </a:ext>
                </a:extLst>
              </p14:cNvPr>
              <p14:cNvContentPartPr/>
              <p14:nvPr/>
            </p14:nvContentPartPr>
            <p14:xfrm>
              <a:off x="4848000" y="4400535"/>
              <a:ext cx="2285280" cy="10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1F04B25-4D3D-D34B-E19A-F2539A14B25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94360" y="4292535"/>
                <a:ext cx="23929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F42F06-76DE-E6A4-BB1C-44061D1D6142}"/>
                  </a:ext>
                </a:extLst>
              </p14:cNvPr>
              <p14:cNvContentPartPr/>
              <p14:nvPr/>
            </p14:nvContentPartPr>
            <p14:xfrm>
              <a:off x="9000960" y="4447695"/>
              <a:ext cx="1018440" cy="39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F42F06-76DE-E6A4-BB1C-44061D1D614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47320" y="4339695"/>
                <a:ext cx="11260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1F6EFA-D324-F08E-042B-E35AEDFCD737}"/>
                  </a:ext>
                </a:extLst>
              </p14:cNvPr>
              <p14:cNvContentPartPr/>
              <p14:nvPr/>
            </p14:nvContentPartPr>
            <p14:xfrm>
              <a:off x="2390640" y="4788615"/>
              <a:ext cx="2475720" cy="2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1F6EFA-D324-F08E-042B-E35AEDFCD73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37000" y="4680615"/>
                <a:ext cx="25833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E4DEC46-73DF-7C9A-1A99-762ECF60EAE5}"/>
              </a:ext>
            </a:extLst>
          </p:cNvPr>
          <p:cNvGrpSpPr/>
          <p:nvPr/>
        </p:nvGrpSpPr>
        <p:grpSpPr>
          <a:xfrm>
            <a:off x="7819800" y="6210255"/>
            <a:ext cx="1941840" cy="382320"/>
            <a:chOff x="7819800" y="6210255"/>
            <a:chExt cx="194184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D3B024-8ED6-4FAB-EAE1-5FD416F00C00}"/>
                    </a:ext>
                  </a:extLst>
                </p14:cNvPr>
                <p14:cNvContentPartPr/>
                <p14:nvPr/>
              </p14:nvContentPartPr>
              <p14:xfrm>
                <a:off x="9390480" y="6324375"/>
                <a:ext cx="371160" cy="154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D3B024-8ED6-4FAB-EAE1-5FD416F00C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81840" y="6315375"/>
                  <a:ext cx="388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B17A62-352F-9868-50F6-237ADC1F7EE5}"/>
                    </a:ext>
                  </a:extLst>
                </p14:cNvPr>
                <p14:cNvContentPartPr/>
                <p14:nvPr/>
              </p14:nvContentPartPr>
              <p14:xfrm>
                <a:off x="9486600" y="6362535"/>
                <a:ext cx="119520" cy="10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B17A62-352F-9868-50F6-237ADC1F7EE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77960" y="6353535"/>
                  <a:ext cx="137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6073E2-B55A-4C6D-EE28-467AB02DAF92}"/>
                    </a:ext>
                  </a:extLst>
                </p14:cNvPr>
                <p14:cNvContentPartPr/>
                <p14:nvPr/>
              </p14:nvContentPartPr>
              <p14:xfrm>
                <a:off x="9354480" y="6210255"/>
                <a:ext cx="124920" cy="95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6073E2-B55A-4C6D-EE28-467AB02DAF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45840" y="6201255"/>
                  <a:ext cx="142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81F00F-8CDB-8A20-1B3C-CD838EAD9BB8}"/>
                    </a:ext>
                  </a:extLst>
                </p14:cNvPr>
                <p14:cNvContentPartPr/>
                <p14:nvPr/>
              </p14:nvContentPartPr>
              <p14:xfrm>
                <a:off x="8886480" y="6374415"/>
                <a:ext cx="417960" cy="132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81F00F-8CDB-8A20-1B3C-CD838EAD9B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77840" y="6365775"/>
                  <a:ext cx="43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12505E-EF2B-B5D8-77FC-6C41360E5C86}"/>
                    </a:ext>
                  </a:extLst>
                </p14:cNvPr>
                <p14:cNvContentPartPr/>
                <p14:nvPr/>
              </p14:nvContentPartPr>
              <p14:xfrm>
                <a:off x="9172320" y="6305295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12505E-EF2B-B5D8-77FC-6C41360E5C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3680" y="629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E2B57F-1B47-2EB2-BC1B-26A9A88A7482}"/>
                    </a:ext>
                  </a:extLst>
                </p14:cNvPr>
                <p14:cNvContentPartPr/>
                <p14:nvPr/>
              </p14:nvContentPartPr>
              <p14:xfrm>
                <a:off x="8231640" y="6400695"/>
                <a:ext cx="423360" cy="11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E2B57F-1B47-2EB2-BC1B-26A9A88A74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23000" y="6391695"/>
                  <a:ext cx="441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944E0E-E7A1-F7AC-0642-FDC8C91EE523}"/>
                    </a:ext>
                  </a:extLst>
                </p14:cNvPr>
                <p14:cNvContentPartPr/>
                <p14:nvPr/>
              </p14:nvContentPartPr>
              <p14:xfrm>
                <a:off x="8265840" y="6390975"/>
                <a:ext cx="21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944E0E-E7A1-F7AC-0642-FDC8C91EE5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7200" y="6381975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AA6F6F-4DE2-DF9A-728A-0B6230706C70}"/>
                    </a:ext>
                  </a:extLst>
                </p14:cNvPr>
                <p14:cNvContentPartPr/>
                <p14:nvPr/>
              </p14:nvContentPartPr>
              <p14:xfrm>
                <a:off x="7819800" y="6455415"/>
                <a:ext cx="276480" cy="13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AA6F6F-4DE2-DF9A-728A-0B6230706C7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11160" y="6446775"/>
                  <a:ext cx="29412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B4060E4-3298-02B0-2238-A278468298D6}"/>
                  </a:ext>
                </a:extLst>
              </p14:cNvPr>
              <p14:cNvContentPartPr/>
              <p14:nvPr/>
            </p14:nvContentPartPr>
            <p14:xfrm>
              <a:off x="7859040" y="6675735"/>
              <a:ext cx="208800" cy="11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B4060E4-3298-02B0-2238-A278468298D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850400" y="6667095"/>
                <a:ext cx="22644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04" name="Group 21503">
            <a:extLst>
              <a:ext uri="{FF2B5EF4-FFF2-40B4-BE49-F238E27FC236}">
                <a16:creationId xmlns:a16="http://schemas.microsoft.com/office/drawing/2014/main" id="{D884BABE-7B2D-10E3-3B62-A228D65F79AD}"/>
              </a:ext>
            </a:extLst>
          </p:cNvPr>
          <p:cNvGrpSpPr/>
          <p:nvPr/>
        </p:nvGrpSpPr>
        <p:grpSpPr>
          <a:xfrm>
            <a:off x="6066240" y="6372255"/>
            <a:ext cx="929880" cy="312120"/>
            <a:chOff x="6066240" y="6372255"/>
            <a:chExt cx="9298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3F94119-DA77-7644-B1E2-A19F985B7FCD}"/>
                    </a:ext>
                  </a:extLst>
                </p14:cNvPr>
                <p14:cNvContentPartPr/>
                <p14:nvPr/>
              </p14:nvContentPartPr>
              <p14:xfrm>
                <a:off x="6066240" y="6467295"/>
                <a:ext cx="109080" cy="203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3F94119-DA77-7644-B1E2-A19F985B7F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57240" y="6458295"/>
                  <a:ext cx="126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00100B-469D-711B-6C3D-23A118FB0DF1}"/>
                    </a:ext>
                  </a:extLst>
                </p14:cNvPr>
                <p14:cNvContentPartPr/>
                <p14:nvPr/>
              </p14:nvContentPartPr>
              <p14:xfrm>
                <a:off x="6137520" y="6541455"/>
                <a:ext cx="195480" cy="75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00100B-469D-711B-6C3D-23A118FB0DF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28520" y="6532815"/>
                  <a:ext cx="213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838692-B44A-1AC2-B2E1-F873D076B60A}"/>
                    </a:ext>
                  </a:extLst>
                </p14:cNvPr>
                <p14:cNvContentPartPr/>
                <p14:nvPr/>
              </p14:nvContentPartPr>
              <p14:xfrm>
                <a:off x="6287280" y="6467295"/>
                <a:ext cx="234720" cy="217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838692-B44A-1AC2-B2E1-F873D076B60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78640" y="6458295"/>
                  <a:ext cx="252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99DB2E-A18D-DA7B-7018-4AA3BF1120E3}"/>
                    </a:ext>
                  </a:extLst>
                </p14:cNvPr>
                <p14:cNvContentPartPr/>
                <p14:nvPr/>
              </p14:nvContentPartPr>
              <p14:xfrm>
                <a:off x="6657720" y="6486015"/>
                <a:ext cx="27720" cy="67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99DB2E-A18D-DA7B-7018-4AA3BF1120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49080" y="6477375"/>
                  <a:ext cx="45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B18C05-AD71-7451-828B-67D9E03662EE}"/>
                    </a:ext>
                  </a:extLst>
                </p14:cNvPr>
                <p14:cNvContentPartPr/>
                <p14:nvPr/>
              </p14:nvContentPartPr>
              <p14:xfrm>
                <a:off x="6608760" y="6437055"/>
                <a:ext cx="162720" cy="17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B18C05-AD71-7451-828B-67D9E03662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99760" y="6428055"/>
                  <a:ext cx="180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CC8866-7193-69A2-B2F8-B68A97D7F4F9}"/>
                    </a:ext>
                  </a:extLst>
                </p14:cNvPr>
                <p14:cNvContentPartPr/>
                <p14:nvPr/>
              </p14:nvContentPartPr>
              <p14:xfrm>
                <a:off x="6781560" y="6372255"/>
                <a:ext cx="86040" cy="218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CC8866-7193-69A2-B2F8-B68A97D7F4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72920" y="6363255"/>
                  <a:ext cx="103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7D265F-6783-D1BC-E72F-164B84DF9122}"/>
                    </a:ext>
                  </a:extLst>
                </p14:cNvPr>
                <p14:cNvContentPartPr/>
                <p14:nvPr/>
              </p14:nvContentPartPr>
              <p14:xfrm>
                <a:off x="6868320" y="6438855"/>
                <a:ext cx="127800" cy="145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7D265F-6783-D1BC-E72F-164B84DF912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59680" y="6429855"/>
                  <a:ext cx="14544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B13204-A401-7249-4194-63357346C068}"/>
              </a:ext>
            </a:extLst>
          </p:cNvPr>
          <p:cNvGrpSpPr/>
          <p:nvPr/>
        </p:nvGrpSpPr>
        <p:grpSpPr>
          <a:xfrm>
            <a:off x="3925320" y="6514095"/>
            <a:ext cx="1786680" cy="335520"/>
            <a:chOff x="3925320" y="6514095"/>
            <a:chExt cx="178668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57309A-ECF0-1D64-8055-6740DD0CE206}"/>
                    </a:ext>
                  </a:extLst>
                </p14:cNvPr>
                <p14:cNvContentPartPr/>
                <p14:nvPr/>
              </p14:nvContentPartPr>
              <p14:xfrm>
                <a:off x="5657640" y="6514815"/>
                <a:ext cx="54360" cy="154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57309A-ECF0-1D64-8055-6740DD0CE2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49000" y="6505815"/>
                  <a:ext cx="72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7CDA23-B1B2-F418-984B-FF9A28B5CC7D}"/>
                    </a:ext>
                  </a:extLst>
                </p14:cNvPr>
                <p14:cNvContentPartPr/>
                <p14:nvPr/>
              </p14:nvContentPartPr>
              <p14:xfrm>
                <a:off x="5516160" y="6612375"/>
                <a:ext cx="140400" cy="14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7CDA23-B1B2-F418-984B-FF9A28B5CC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07520" y="6603375"/>
                  <a:ext cx="158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EE25FEC-0845-484F-84F7-0CE869063044}"/>
                    </a:ext>
                  </a:extLst>
                </p14:cNvPr>
                <p14:cNvContentPartPr/>
                <p14:nvPr/>
              </p14:nvContentPartPr>
              <p14:xfrm>
                <a:off x="5089920" y="6578895"/>
                <a:ext cx="256320" cy="127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EE25FEC-0845-484F-84F7-0CE86906304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80920" y="6570255"/>
                  <a:ext cx="273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74FAE7-0EB9-7D23-719C-94DECCE00603}"/>
                    </a:ext>
                  </a:extLst>
                </p14:cNvPr>
                <p14:cNvContentPartPr/>
                <p14:nvPr/>
              </p14:nvContentPartPr>
              <p14:xfrm>
                <a:off x="4873920" y="6667455"/>
                <a:ext cx="345960" cy="182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74FAE7-0EB9-7D23-719C-94DECCE0060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64920" y="6658455"/>
                  <a:ext cx="363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53C3B9-302D-AACB-0258-36D62ADCDCA1}"/>
                    </a:ext>
                  </a:extLst>
                </p14:cNvPr>
                <p14:cNvContentPartPr/>
                <p14:nvPr/>
              </p14:nvContentPartPr>
              <p14:xfrm>
                <a:off x="5086320" y="6524535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53C3B9-302D-AACB-0258-36D62ADCDC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77680" y="6515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44715AF-35C6-F611-4714-95800D60FE68}"/>
                    </a:ext>
                  </a:extLst>
                </p14:cNvPr>
                <p14:cNvContentPartPr/>
                <p14:nvPr/>
              </p14:nvContentPartPr>
              <p14:xfrm>
                <a:off x="4392600" y="6565575"/>
                <a:ext cx="352440" cy="20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44715AF-35C6-F611-4714-95800D60FE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83600" y="6556575"/>
                  <a:ext cx="370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F22127-5D7F-8210-0E08-F13D80C91789}"/>
                    </a:ext>
                  </a:extLst>
                </p14:cNvPr>
                <p14:cNvContentPartPr/>
                <p14:nvPr/>
              </p14:nvContentPartPr>
              <p14:xfrm>
                <a:off x="4647840" y="6838815"/>
                <a:ext cx="252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F22127-5D7F-8210-0E08-F13D80C917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39200" y="6829815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B2C0E7-F579-FC6C-28C5-89AFDCA16B61}"/>
                    </a:ext>
                  </a:extLst>
                </p14:cNvPr>
                <p14:cNvContentPartPr/>
                <p14:nvPr/>
              </p14:nvContentPartPr>
              <p14:xfrm>
                <a:off x="3957360" y="6655215"/>
                <a:ext cx="310320" cy="11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B2C0E7-F579-FC6C-28C5-89AFDCA16B6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48720" y="6646215"/>
                  <a:ext cx="327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86E394-F87E-5FBA-411F-805614006BDA}"/>
                    </a:ext>
                  </a:extLst>
                </p14:cNvPr>
                <p14:cNvContentPartPr/>
                <p14:nvPr/>
              </p14:nvContentPartPr>
              <p14:xfrm>
                <a:off x="3925320" y="6514095"/>
                <a:ext cx="20880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86E394-F87E-5FBA-411F-805614006B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16320" y="6505095"/>
                  <a:ext cx="2264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6" name="Group 21515">
            <a:extLst>
              <a:ext uri="{FF2B5EF4-FFF2-40B4-BE49-F238E27FC236}">
                <a16:creationId xmlns:a16="http://schemas.microsoft.com/office/drawing/2014/main" id="{DEDEE2C7-D702-27D1-EA3D-1D64832DCE36}"/>
              </a:ext>
            </a:extLst>
          </p:cNvPr>
          <p:cNvGrpSpPr/>
          <p:nvPr/>
        </p:nvGrpSpPr>
        <p:grpSpPr>
          <a:xfrm>
            <a:off x="2315400" y="6429135"/>
            <a:ext cx="1334880" cy="282960"/>
            <a:chOff x="2315400" y="6429135"/>
            <a:chExt cx="13348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505" name="Ink 21504">
                  <a:extLst>
                    <a:ext uri="{FF2B5EF4-FFF2-40B4-BE49-F238E27FC236}">
                      <a16:creationId xmlns:a16="http://schemas.microsoft.com/office/drawing/2014/main" id="{C9369166-CC47-3795-2517-FFE27CE866BE}"/>
                    </a:ext>
                  </a:extLst>
                </p14:cNvPr>
                <p14:cNvContentPartPr/>
                <p14:nvPr/>
              </p14:nvContentPartPr>
              <p14:xfrm>
                <a:off x="3178680" y="6551175"/>
                <a:ext cx="471600" cy="137880"/>
              </p14:xfrm>
            </p:contentPart>
          </mc:Choice>
          <mc:Fallback xmlns="">
            <p:pic>
              <p:nvPicPr>
                <p:cNvPr id="21505" name="Ink 21504">
                  <a:extLst>
                    <a:ext uri="{FF2B5EF4-FFF2-40B4-BE49-F238E27FC236}">
                      <a16:creationId xmlns:a16="http://schemas.microsoft.com/office/drawing/2014/main" id="{C9369166-CC47-3795-2517-FFE27CE866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70040" y="6542175"/>
                  <a:ext cx="489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508" name="Ink 21507">
                  <a:extLst>
                    <a:ext uri="{FF2B5EF4-FFF2-40B4-BE49-F238E27FC236}">
                      <a16:creationId xmlns:a16="http://schemas.microsoft.com/office/drawing/2014/main" id="{9948CBE6-2A16-F29E-A804-2AEA27EBE0B5}"/>
                    </a:ext>
                  </a:extLst>
                </p14:cNvPr>
                <p14:cNvContentPartPr/>
                <p14:nvPr/>
              </p14:nvContentPartPr>
              <p14:xfrm>
                <a:off x="3197040" y="6543615"/>
                <a:ext cx="81720" cy="168480"/>
              </p14:xfrm>
            </p:contentPart>
          </mc:Choice>
          <mc:Fallback xmlns="">
            <p:pic>
              <p:nvPicPr>
                <p:cNvPr id="21508" name="Ink 21507">
                  <a:extLst>
                    <a:ext uri="{FF2B5EF4-FFF2-40B4-BE49-F238E27FC236}">
                      <a16:creationId xmlns:a16="http://schemas.microsoft.com/office/drawing/2014/main" id="{9948CBE6-2A16-F29E-A804-2AEA27EBE0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88400" y="6534615"/>
                  <a:ext cx="99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509" name="Ink 21508">
                  <a:extLst>
                    <a:ext uri="{FF2B5EF4-FFF2-40B4-BE49-F238E27FC236}">
                      <a16:creationId xmlns:a16="http://schemas.microsoft.com/office/drawing/2014/main" id="{176C345F-47BD-6708-D7C7-AD24F4A322E2}"/>
                    </a:ext>
                  </a:extLst>
                </p14:cNvPr>
                <p14:cNvContentPartPr/>
                <p14:nvPr/>
              </p14:nvContentPartPr>
              <p14:xfrm>
                <a:off x="3363360" y="6429135"/>
                <a:ext cx="142200" cy="10440"/>
              </p14:xfrm>
            </p:contentPart>
          </mc:Choice>
          <mc:Fallback xmlns="">
            <p:pic>
              <p:nvPicPr>
                <p:cNvPr id="21509" name="Ink 21508">
                  <a:extLst>
                    <a:ext uri="{FF2B5EF4-FFF2-40B4-BE49-F238E27FC236}">
                      <a16:creationId xmlns:a16="http://schemas.microsoft.com/office/drawing/2014/main" id="{176C345F-47BD-6708-D7C7-AD24F4A322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54360" y="6420135"/>
                  <a:ext cx="159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510" name="Ink 21509">
                  <a:extLst>
                    <a:ext uri="{FF2B5EF4-FFF2-40B4-BE49-F238E27FC236}">
                      <a16:creationId xmlns:a16="http://schemas.microsoft.com/office/drawing/2014/main" id="{3297ED26-A136-CC94-62B3-8C3EC1BB8B48}"/>
                    </a:ext>
                  </a:extLst>
                </p14:cNvPr>
                <p14:cNvContentPartPr/>
                <p14:nvPr/>
              </p14:nvContentPartPr>
              <p14:xfrm>
                <a:off x="2833440" y="6542895"/>
                <a:ext cx="185040" cy="68760"/>
              </p14:xfrm>
            </p:contentPart>
          </mc:Choice>
          <mc:Fallback xmlns="">
            <p:pic>
              <p:nvPicPr>
                <p:cNvPr id="21510" name="Ink 21509">
                  <a:extLst>
                    <a:ext uri="{FF2B5EF4-FFF2-40B4-BE49-F238E27FC236}">
                      <a16:creationId xmlns:a16="http://schemas.microsoft.com/office/drawing/2014/main" id="{3297ED26-A136-CC94-62B3-8C3EC1BB8B4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24800" y="6534255"/>
                  <a:ext cx="202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511" name="Ink 21510">
                  <a:extLst>
                    <a:ext uri="{FF2B5EF4-FFF2-40B4-BE49-F238E27FC236}">
                      <a16:creationId xmlns:a16="http://schemas.microsoft.com/office/drawing/2014/main" id="{48929DE4-FE5B-B09E-4D9D-0403AC850C11}"/>
                    </a:ext>
                  </a:extLst>
                </p14:cNvPr>
                <p14:cNvContentPartPr/>
                <p14:nvPr/>
              </p14:nvContentPartPr>
              <p14:xfrm>
                <a:off x="2954400" y="6429135"/>
                <a:ext cx="65160" cy="19800"/>
              </p14:xfrm>
            </p:contentPart>
          </mc:Choice>
          <mc:Fallback xmlns="">
            <p:pic>
              <p:nvPicPr>
                <p:cNvPr id="21511" name="Ink 21510">
                  <a:extLst>
                    <a:ext uri="{FF2B5EF4-FFF2-40B4-BE49-F238E27FC236}">
                      <a16:creationId xmlns:a16="http://schemas.microsoft.com/office/drawing/2014/main" id="{48929DE4-FE5B-B09E-4D9D-0403AC850C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45400" y="6420135"/>
                  <a:ext cx="82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12" name="Ink 21511">
                  <a:extLst>
                    <a:ext uri="{FF2B5EF4-FFF2-40B4-BE49-F238E27FC236}">
                      <a16:creationId xmlns:a16="http://schemas.microsoft.com/office/drawing/2014/main" id="{91378813-E099-404A-480E-2A74AA0782A9}"/>
                    </a:ext>
                  </a:extLst>
                </p14:cNvPr>
                <p14:cNvContentPartPr/>
                <p14:nvPr/>
              </p14:nvContentPartPr>
              <p14:xfrm>
                <a:off x="2555880" y="6484215"/>
                <a:ext cx="425520" cy="136800"/>
              </p14:xfrm>
            </p:contentPart>
          </mc:Choice>
          <mc:Fallback xmlns="">
            <p:pic>
              <p:nvPicPr>
                <p:cNvPr id="21512" name="Ink 21511">
                  <a:extLst>
                    <a:ext uri="{FF2B5EF4-FFF2-40B4-BE49-F238E27FC236}">
                      <a16:creationId xmlns:a16="http://schemas.microsoft.com/office/drawing/2014/main" id="{91378813-E099-404A-480E-2A74AA0782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46880" y="6475575"/>
                  <a:ext cx="443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513" name="Ink 21512">
                  <a:extLst>
                    <a:ext uri="{FF2B5EF4-FFF2-40B4-BE49-F238E27FC236}">
                      <a16:creationId xmlns:a16="http://schemas.microsoft.com/office/drawing/2014/main" id="{EC87ACFF-F5B7-A676-8CE6-6AC8BF058E98}"/>
                    </a:ext>
                  </a:extLst>
                </p14:cNvPr>
                <p14:cNvContentPartPr/>
                <p14:nvPr/>
              </p14:nvContentPartPr>
              <p14:xfrm>
                <a:off x="2340240" y="6543255"/>
                <a:ext cx="212760" cy="106560"/>
              </p14:xfrm>
            </p:contentPart>
          </mc:Choice>
          <mc:Fallback xmlns="">
            <p:pic>
              <p:nvPicPr>
                <p:cNvPr id="21513" name="Ink 21512">
                  <a:extLst>
                    <a:ext uri="{FF2B5EF4-FFF2-40B4-BE49-F238E27FC236}">
                      <a16:creationId xmlns:a16="http://schemas.microsoft.com/office/drawing/2014/main" id="{EC87ACFF-F5B7-A676-8CE6-6AC8BF058E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31600" y="6534255"/>
                  <a:ext cx="230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514" name="Ink 21513">
                  <a:extLst>
                    <a:ext uri="{FF2B5EF4-FFF2-40B4-BE49-F238E27FC236}">
                      <a16:creationId xmlns:a16="http://schemas.microsoft.com/office/drawing/2014/main" id="{2BD068A3-B3DC-B61A-B176-956DAEBBD72F}"/>
                    </a:ext>
                  </a:extLst>
                </p14:cNvPr>
                <p14:cNvContentPartPr/>
                <p14:nvPr/>
              </p14:nvContentPartPr>
              <p14:xfrm>
                <a:off x="2315400" y="6495735"/>
                <a:ext cx="151920" cy="360"/>
              </p14:xfrm>
            </p:contentPart>
          </mc:Choice>
          <mc:Fallback xmlns="">
            <p:pic>
              <p:nvPicPr>
                <p:cNvPr id="21514" name="Ink 21513">
                  <a:extLst>
                    <a:ext uri="{FF2B5EF4-FFF2-40B4-BE49-F238E27FC236}">
                      <a16:creationId xmlns:a16="http://schemas.microsoft.com/office/drawing/2014/main" id="{2BD068A3-B3DC-B61A-B176-956DAEBBD7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06760" y="6486735"/>
                  <a:ext cx="16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515" name="Ink 21514">
                  <a:extLst>
                    <a:ext uri="{FF2B5EF4-FFF2-40B4-BE49-F238E27FC236}">
                      <a16:creationId xmlns:a16="http://schemas.microsoft.com/office/drawing/2014/main" id="{24A979BC-3DFA-18BF-A083-AC32E69DE24A}"/>
                    </a:ext>
                  </a:extLst>
                </p14:cNvPr>
                <p14:cNvContentPartPr/>
                <p14:nvPr/>
              </p14:nvContentPartPr>
              <p14:xfrm>
                <a:off x="3159240" y="6571695"/>
                <a:ext cx="98640" cy="36720"/>
              </p14:xfrm>
            </p:contentPart>
          </mc:Choice>
          <mc:Fallback xmlns="">
            <p:pic>
              <p:nvPicPr>
                <p:cNvPr id="21515" name="Ink 21514">
                  <a:extLst>
                    <a:ext uri="{FF2B5EF4-FFF2-40B4-BE49-F238E27FC236}">
                      <a16:creationId xmlns:a16="http://schemas.microsoft.com/office/drawing/2014/main" id="{24A979BC-3DFA-18BF-A083-AC32E69DE2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50600" y="6562695"/>
                  <a:ext cx="116280" cy="54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FCA869A-9C33-68D0-7415-5882D5A36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0" y="325120"/>
            <a:ext cx="6502400" cy="1219200"/>
          </a:xfrm>
        </p:spPr>
        <p:txBody>
          <a:bodyPr/>
          <a:lstStyle/>
          <a:p>
            <a:r>
              <a:rPr lang="en-US" altLang="en-US"/>
              <a:t>Learning tigers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EEF8EF7-1319-7C3E-972B-449B52A61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3280" y="1544320"/>
            <a:ext cx="8209280" cy="4389120"/>
          </a:xfrm>
        </p:spPr>
        <p:txBody>
          <a:bodyPr/>
          <a:lstStyle/>
          <a:p>
            <a:r>
              <a:rPr lang="en-US" altLang="en-US"/>
              <a:t>Tiger 3 -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So increase weights on “active” connections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6020" name="Oval 4">
            <a:extLst>
              <a:ext uri="{FF2B5EF4-FFF2-40B4-BE49-F238E27FC236}">
                <a16:creationId xmlns:a16="http://schemas.microsoft.com/office/drawing/2014/main" id="{4003FB5D-C4C3-C568-DF6F-7B0BE8A2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453" y="2313093"/>
            <a:ext cx="568960" cy="5689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08695827-58E6-7F73-9E40-76621DB59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8133" y="2800773"/>
            <a:ext cx="1625600" cy="1137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508A7373-801D-6DC0-A987-915BEAB444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293" y="2638213"/>
            <a:ext cx="1788160" cy="48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B955A928-844C-539E-C40E-C01C3D66E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013" y="2394373"/>
            <a:ext cx="1950720" cy="81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C53BF91F-BD36-FCD2-6C00-C499C303F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413" y="2638213"/>
            <a:ext cx="2113280" cy="1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027F1319-7E06-E02C-3214-75B3070E0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13281"/>
            <a:ext cx="102143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6026" name="Text Box 10">
            <a:extLst>
              <a:ext uri="{FF2B5EF4-FFF2-40B4-BE49-F238E27FC236}">
                <a16:creationId xmlns:a16="http://schemas.microsoft.com/office/drawing/2014/main" id="{852B9C21-2E7A-6679-77F7-1981989CD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880" y="349504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A771B5A3-9BCC-45C5-5CF7-1B385BE0D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760" y="292608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6028" name="Text Box 12">
            <a:extLst>
              <a:ext uri="{FF2B5EF4-FFF2-40B4-BE49-F238E27FC236}">
                <a16:creationId xmlns:a16="http://schemas.microsoft.com/office/drawing/2014/main" id="{A0397E9D-307C-7D53-64FA-8EA636884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480" y="235712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DAFD0E6E-283F-0D73-505E-1248CBF8D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960" y="292608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831330D8-C46E-A90E-DB94-372D04C74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240" y="211328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0457670-0450-FEE9-E3A7-5E09E3D0B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0827" y="2401147"/>
            <a:ext cx="281679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b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but this is not true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44DC6932-A62C-8E59-88F9-4F686704A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587" y="378290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6033" name="Oval 17">
            <a:extLst>
              <a:ext uri="{FF2B5EF4-FFF2-40B4-BE49-F238E27FC236}">
                <a16:creationId xmlns:a16="http://schemas.microsoft.com/office/drawing/2014/main" id="{C7D24DF1-4A98-48F2-716C-B07A005A0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573" y="5076613"/>
            <a:ext cx="568960" cy="5689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15306601-83AB-80E7-82C7-E0559B73B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3253" y="5564293"/>
            <a:ext cx="1625600" cy="1137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010C36D2-A28D-C6CA-4612-1EF36D561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413" y="5401733"/>
            <a:ext cx="1788160" cy="48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F60404DA-C0A3-1DB3-3856-6F9FED3C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8133" y="5157893"/>
            <a:ext cx="1950720" cy="81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37" name="Line 21">
            <a:extLst>
              <a:ext uri="{FF2B5EF4-FFF2-40B4-BE49-F238E27FC236}">
                <a16:creationId xmlns:a16="http://schemas.microsoft.com/office/drawing/2014/main" id="{3F6C43C1-890A-38D2-2CBF-DBF9ACC8E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6533" y="5401733"/>
            <a:ext cx="2113280" cy="1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0E1F095A-77D3-4CBE-6344-280731BC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120" y="4876801"/>
            <a:ext cx="102143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D68A8402-72F0-1EB0-02FC-076F18F57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625856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3D98D4B9-637D-F998-21AB-0FD77C9E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880" y="568960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B1084886-2563-C16D-4DDF-533F8386D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12064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C5A28A8A-3E65-CC85-214A-BD8DEEA3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68960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5E500EE5-EFE4-89DE-2EFA-9CFB17B2C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360" y="487680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44" name="Text Box 28">
            <a:extLst>
              <a:ext uri="{FF2B5EF4-FFF2-40B4-BE49-F238E27FC236}">
                <a16:creationId xmlns:a16="http://schemas.microsoft.com/office/drawing/2014/main" id="{E7C19330-7CAE-A7B6-B6DB-CD624BD0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947" y="516466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56F45008-97AE-AED1-BF54-65DD2B529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707" y="654642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50D6449-7BC7-F7D9-6AEA-4F16BF27D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0960" y="650240"/>
            <a:ext cx="8128000" cy="1219200"/>
          </a:xfrm>
        </p:spPr>
        <p:txBody>
          <a:bodyPr/>
          <a:lstStyle/>
          <a:p>
            <a:r>
              <a:rPr lang="en-US" altLang="en-US"/>
              <a:t>Learning tigers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A14FE81-B049-59D0-E47A-092FFF87F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0960" y="1572339"/>
            <a:ext cx="8128000" cy="4930061"/>
          </a:xfrm>
        </p:spPr>
        <p:txBody>
          <a:bodyPr/>
          <a:lstStyle/>
          <a:p>
            <a:r>
              <a:rPr lang="en-US" altLang="en-US" dirty="0"/>
              <a:t>Tiger 4 and 5 are Ok, Tiger 6 still not quite right.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Decrease weights on active connections.</a:t>
            </a:r>
          </a:p>
          <a:p>
            <a:r>
              <a:rPr lang="en-US" altLang="en-US" dirty="0"/>
              <a:t>End up with:</a:t>
            </a:r>
          </a:p>
          <a:p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E91D13-DDA7-5053-7E56-3FDF96B2A89A}"/>
              </a:ext>
            </a:extLst>
          </p:cNvPr>
          <p:cNvGrpSpPr/>
          <p:nvPr/>
        </p:nvGrpSpPr>
        <p:grpSpPr>
          <a:xfrm>
            <a:off x="3817100" y="1974423"/>
            <a:ext cx="6179587" cy="2155913"/>
            <a:chOff x="2926080" y="3982721"/>
            <a:chExt cx="6179587" cy="2155913"/>
          </a:xfrm>
        </p:grpSpPr>
        <p:sp>
          <p:nvSpPr>
            <p:cNvPr id="87044" name="Oval 4">
              <a:extLst>
                <a:ext uri="{FF2B5EF4-FFF2-40B4-BE49-F238E27FC236}">
                  <a16:creationId xmlns:a16="http://schemas.microsoft.com/office/drawing/2014/main" id="{F14BA2EE-6BE8-895B-FB7C-444C357F1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573" y="4182533"/>
              <a:ext cx="568960" cy="568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753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2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&gt;1</a:t>
              </a:r>
            </a:p>
          </p:txBody>
        </p:sp>
        <p:sp>
          <p:nvSpPr>
            <p:cNvPr id="87045" name="Line 5">
              <a:extLst>
                <a:ext uri="{FF2B5EF4-FFF2-40B4-BE49-F238E27FC236}">
                  <a16:creationId xmlns:a16="http://schemas.microsoft.com/office/drawing/2014/main" id="{55321B56-DE68-664D-3B30-5CCCB52BE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3253" y="4670213"/>
              <a:ext cx="1625600" cy="1137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6" name="Line 6">
              <a:extLst>
                <a:ext uri="{FF2B5EF4-FFF2-40B4-BE49-F238E27FC236}">
                  <a16:creationId xmlns:a16="http://schemas.microsoft.com/office/drawing/2014/main" id="{B980C885-6311-BECB-BDBA-9489BC6A3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413" y="4507653"/>
              <a:ext cx="1788160" cy="487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CBA84BC7-CDDF-4194-01AC-B29FE7F4C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133" y="4263813"/>
              <a:ext cx="1950720" cy="8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8" name="Line 8">
              <a:extLst>
                <a:ext uri="{FF2B5EF4-FFF2-40B4-BE49-F238E27FC236}">
                  <a16:creationId xmlns:a16="http://schemas.microsoft.com/office/drawing/2014/main" id="{C6AF66C3-A73C-08EE-E7EA-275B88194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6533" y="4507653"/>
              <a:ext cx="211328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9" name="Text Box 9">
              <a:extLst>
                <a:ext uri="{FF2B5EF4-FFF2-40B4-BE49-F238E27FC236}">
                  <a16:creationId xmlns:a16="http://schemas.microsoft.com/office/drawing/2014/main" id="{5562C954-4958-3F6E-9435-48DF8880B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120" y="3982721"/>
              <a:ext cx="1021433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87050" name="Text Box 10">
              <a:extLst>
                <a:ext uri="{FF2B5EF4-FFF2-40B4-BE49-F238E27FC236}">
                  <a16:creationId xmlns:a16="http://schemas.microsoft.com/office/drawing/2014/main" id="{4382E33D-E663-76AA-5589-75087F816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000" y="536448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0.5</a:t>
              </a:r>
            </a:p>
          </p:txBody>
        </p:sp>
        <p:sp>
          <p:nvSpPr>
            <p:cNvPr id="87051" name="Text Box 11">
              <a:extLst>
                <a:ext uri="{FF2B5EF4-FFF2-40B4-BE49-F238E27FC236}">
                  <a16:creationId xmlns:a16="http://schemas.microsoft.com/office/drawing/2014/main" id="{36B4EE4B-22CA-ADDE-E4A8-1D3B12718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880" y="479552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87052" name="Text Box 12">
              <a:extLst>
                <a:ext uri="{FF2B5EF4-FFF2-40B4-BE49-F238E27FC236}">
                  <a16:creationId xmlns:a16="http://schemas.microsoft.com/office/drawing/2014/main" id="{7D52CA40-C3CE-F5AC-1789-705243746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422656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87053" name="Text Box 13">
              <a:extLst>
                <a:ext uri="{FF2B5EF4-FFF2-40B4-BE49-F238E27FC236}">
                  <a16:creationId xmlns:a16="http://schemas.microsoft.com/office/drawing/2014/main" id="{FAF55D4A-346B-1764-6447-4EBE80768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080" y="4795521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054" name="Text Box 14">
              <a:extLst>
                <a:ext uri="{FF2B5EF4-FFF2-40B4-BE49-F238E27FC236}">
                  <a16:creationId xmlns:a16="http://schemas.microsoft.com/office/drawing/2014/main" id="{66C3F0B6-DC56-811E-9F6E-B17AB442B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360" y="3982721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7055" name="Text Box 15">
              <a:extLst>
                <a:ext uri="{FF2B5EF4-FFF2-40B4-BE49-F238E27FC236}">
                  <a16:creationId xmlns:a16="http://schemas.microsoft.com/office/drawing/2014/main" id="{3ABC0EC4-2EEC-6C3D-0BA3-FE300F56F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5947" y="4270587"/>
              <a:ext cx="1319720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</a:t>
              </a:r>
              <a:r>
                <a:rPr lang="en-US" altLang="en-US" sz="2560" dirty="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Wrong</a:t>
              </a:r>
            </a:p>
          </p:txBody>
        </p:sp>
        <p:sp>
          <p:nvSpPr>
            <p:cNvPr id="87056" name="Text Box 16">
              <a:extLst>
                <a:ext uri="{FF2B5EF4-FFF2-40B4-BE49-F238E27FC236}">
                  <a16:creationId xmlns:a16="http://schemas.microsoft.com/office/drawing/2014/main" id="{4B58F73A-B0D4-8789-6D32-82AD4DAFA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707" y="5652347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8BEB0-C8F3-75FB-6FC1-5D58B9BD9D9B}"/>
              </a:ext>
            </a:extLst>
          </p:cNvPr>
          <p:cNvGrpSpPr/>
          <p:nvPr/>
        </p:nvGrpSpPr>
        <p:grpSpPr>
          <a:xfrm>
            <a:off x="3709053" y="4976402"/>
            <a:ext cx="5208039" cy="2155913"/>
            <a:chOff x="2926080" y="3982721"/>
            <a:chExt cx="5208039" cy="2155913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BD0C5B09-A97F-A231-5DE4-149B16B30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573" y="4182533"/>
              <a:ext cx="568960" cy="568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753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2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&gt;1</a:t>
              </a: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E0E58118-2A06-838E-7C3E-A4860AB93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3253" y="4670213"/>
              <a:ext cx="1625600" cy="1137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65E583A-C151-0D39-96C6-9A3873D26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413" y="4507653"/>
              <a:ext cx="1788160" cy="487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316FF639-1861-BC5E-32BB-7889DAF6F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133" y="4263813"/>
              <a:ext cx="1950720" cy="8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B45524AB-BF9F-AEB7-EE8D-66498AACF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6533" y="4507653"/>
              <a:ext cx="211328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3CAEF09-E28F-25E5-0A79-A3A0232EC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120" y="3982721"/>
              <a:ext cx="1021433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01366753-27F6-8194-F269-A16922C70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000" y="536448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DDBBE4E-A478-CCBB-4112-8977CD87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880" y="479552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0.5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522D485-3671-E436-96CA-95796F330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422656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946A6642-23C0-4B25-D247-1551FDC0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080" y="4795521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2B1F43F2-8B40-D91F-79EA-48652BF5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360" y="3982721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9A201E3-4248-68AB-07AA-A22AAD07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5947" y="4270587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54FF88F1-FFC8-630E-1D86-6B8B054EE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707" y="5652347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125062A-B6B1-D049-714E-B58CD432B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50240"/>
            <a:ext cx="8290560" cy="1219200"/>
          </a:xfrm>
        </p:spPr>
        <p:txBody>
          <a:bodyPr/>
          <a:lstStyle/>
          <a:p>
            <a:r>
              <a:rPr lang="en-US" altLang="en-US"/>
              <a:t>Test Tigers 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8669E50-7C6C-9506-6905-4A60F7A9B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3280" y="2113280"/>
            <a:ext cx="8615680" cy="4389120"/>
          </a:xfrm>
        </p:spPr>
        <p:txBody>
          <a:bodyPr/>
          <a:lstStyle/>
          <a:p>
            <a:r>
              <a:rPr lang="en-US" altLang="en-US"/>
              <a:t>Animal A, has big teeth(1), stripy(1) and has a short tail(0)!!!</a:t>
            </a:r>
          </a:p>
          <a:p>
            <a:endParaRPr lang="en-US" altLang="en-US"/>
          </a:p>
          <a:p>
            <a:r>
              <a:rPr lang="en-US" altLang="en-US"/>
              <a:t>Is w</a:t>
            </a:r>
            <a:r>
              <a:rPr lang="en-US" altLang="en-US" baseline="-25000"/>
              <a:t>1</a:t>
            </a:r>
            <a:r>
              <a:rPr lang="en-US" altLang="en-US"/>
              <a:t>x</a:t>
            </a:r>
            <a:r>
              <a:rPr lang="en-US" altLang="en-US" baseline="-25000"/>
              <a:t>1</a:t>
            </a:r>
            <a:r>
              <a:rPr lang="en-US" altLang="en-US"/>
              <a:t>+w</a:t>
            </a:r>
            <a:r>
              <a:rPr lang="en-US" altLang="en-US" baseline="-25000"/>
              <a:t>2</a:t>
            </a:r>
            <a:r>
              <a:rPr lang="en-US" altLang="en-US"/>
              <a:t>x</a:t>
            </a:r>
            <a:r>
              <a:rPr lang="en-US" altLang="en-US" baseline="-25000"/>
              <a:t>2</a:t>
            </a:r>
            <a:r>
              <a:rPr lang="en-US" altLang="en-US"/>
              <a:t>+w</a:t>
            </a:r>
            <a:r>
              <a:rPr lang="en-US" altLang="en-US" baseline="-25000"/>
              <a:t>3</a:t>
            </a:r>
            <a:r>
              <a:rPr lang="en-US" altLang="en-US"/>
              <a:t>x</a:t>
            </a:r>
            <a:r>
              <a:rPr lang="en-US" altLang="en-US" baseline="-25000"/>
              <a:t>3</a:t>
            </a:r>
            <a:r>
              <a:rPr lang="en-US" altLang="en-US"/>
              <a:t>+w</a:t>
            </a:r>
            <a:r>
              <a:rPr lang="en-US" altLang="en-US" baseline="-25000"/>
              <a:t>4</a:t>
            </a:r>
            <a:r>
              <a:rPr lang="en-US" altLang="en-US"/>
              <a:t>x</a:t>
            </a:r>
            <a:r>
              <a:rPr lang="en-US" altLang="en-US" baseline="-25000"/>
              <a:t>4 </a:t>
            </a:r>
            <a:r>
              <a:rPr lang="en-US" altLang="en-US"/>
              <a:t>&gt; threshold (1)</a:t>
            </a:r>
          </a:p>
          <a:p>
            <a:pPr>
              <a:buFontTx/>
              <a:buNone/>
            </a:pPr>
            <a:r>
              <a:rPr lang="en-US" altLang="en-US"/>
              <a:t>		0.6*1+0.5*1+0.4*0=1.1 &gt; 1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solidFill>
                  <a:schemeClr val="accent2"/>
                </a:solidFill>
              </a:rPr>
              <a:t>A is a tiger</a:t>
            </a:r>
          </a:p>
          <a:p>
            <a:pPr>
              <a:buFontTx/>
              <a:buNone/>
            </a:pPr>
            <a:r>
              <a:rPr lang="en-US" altLang="en-US"/>
              <a:t>Animal B, has big teeth, not stripy and has a long tail</a:t>
            </a:r>
          </a:p>
          <a:p>
            <a:pPr>
              <a:buFontTx/>
              <a:buNone/>
            </a:pPr>
            <a:r>
              <a:rPr lang="en-US" altLang="en-US"/>
              <a:t>0.6*1+0.5*0+0.4*1=1,     1 is not  &gt; 1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solidFill>
                  <a:schemeClr val="accent2"/>
                </a:solidFill>
              </a:rPr>
              <a:t>So Animal B is not a tiger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9909110" cy="1250302"/>
          </a:xfrm>
        </p:spPr>
        <p:txBody>
          <a:bodyPr/>
          <a:lstStyle/>
          <a:p>
            <a:r>
              <a:rPr lang="en-US" dirty="0"/>
              <a:t>Multi layer perceptron (Traditional 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perceptron works for linearly separable data (e.g., A)</a:t>
            </a:r>
          </a:p>
          <a:p>
            <a:pPr lvl="1"/>
            <a:r>
              <a:rPr lang="en-US" dirty="0"/>
              <a:t>What is the alternative for non-linearly separable data (e.g., B)?</a:t>
            </a:r>
          </a:p>
          <a:p>
            <a:pPr lvl="1"/>
            <a:r>
              <a:rPr lang="en-US" dirty="0"/>
              <a:t>The solution: Use a network of perceptron (ANN).</a:t>
            </a:r>
          </a:p>
          <a:p>
            <a:pPr lvl="1"/>
            <a:endParaRPr lang="en-US" dirty="0"/>
          </a:p>
        </p:txBody>
      </p:sp>
      <p:pic>
        <p:nvPicPr>
          <p:cNvPr id="2052" name="Picture 4" descr="Methods for Testing Linear Separability in Python | TechTa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73236"/>
            <a:ext cx="9525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4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6" y="320634"/>
            <a:ext cx="10363200" cy="1219200"/>
          </a:xfrm>
        </p:spPr>
        <p:txBody>
          <a:bodyPr/>
          <a:lstStyle/>
          <a:p>
            <a:r>
              <a:rPr lang="en-US" dirty="0"/>
              <a:t>Multi layer perceptron (Diagram)</a:t>
            </a:r>
          </a:p>
        </p:txBody>
      </p:sp>
      <p:pic>
        <p:nvPicPr>
          <p:cNvPr id="4" name="Picture 2" descr="A Simple Overview of Multilayer Perceptron (MLP)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6" y="1822465"/>
            <a:ext cx="10117975" cy="52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BE5C5-859B-CA0E-8021-8B6750893204}"/>
              </a:ext>
            </a:extLst>
          </p:cNvPr>
          <p:cNvGrpSpPr/>
          <p:nvPr/>
        </p:nvGrpSpPr>
        <p:grpSpPr>
          <a:xfrm>
            <a:off x="8146638" y="1119497"/>
            <a:ext cx="1548000" cy="460080"/>
            <a:chOff x="8146638" y="1119497"/>
            <a:chExt cx="154800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75CB21-5FBD-7CE9-FEEA-5FCC5FD8F233}"/>
                    </a:ext>
                  </a:extLst>
                </p14:cNvPr>
                <p14:cNvContentPartPr/>
                <p14:nvPr/>
              </p14:nvContentPartPr>
              <p14:xfrm>
                <a:off x="9358398" y="1343417"/>
                <a:ext cx="195840" cy="13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75CB21-5FBD-7CE9-FEEA-5FCC5FD8F2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49398" y="1334417"/>
                  <a:ext cx="213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2C8DB5-2244-013E-C6F9-256A7023A584}"/>
                    </a:ext>
                  </a:extLst>
                </p14:cNvPr>
                <p14:cNvContentPartPr/>
                <p14:nvPr/>
              </p14:nvContentPartPr>
              <p14:xfrm>
                <a:off x="9400878" y="1259537"/>
                <a:ext cx="135360" cy="221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2C8DB5-2244-013E-C6F9-256A7023A5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91878" y="1250537"/>
                  <a:ext cx="153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3546F2-03F3-687C-82A0-58A3F469FC5E}"/>
                    </a:ext>
                  </a:extLst>
                </p14:cNvPr>
                <p14:cNvContentPartPr/>
                <p14:nvPr/>
              </p14:nvContentPartPr>
              <p14:xfrm>
                <a:off x="9349038" y="1296977"/>
                <a:ext cx="238320" cy="19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3546F2-03F3-687C-82A0-58A3F469FC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40398" y="1287977"/>
                  <a:ext cx="255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CF72DA-19A6-EEB3-D940-B8585E8D2763}"/>
                    </a:ext>
                  </a:extLst>
                </p14:cNvPr>
                <p14:cNvContentPartPr/>
                <p14:nvPr/>
              </p14:nvContentPartPr>
              <p14:xfrm>
                <a:off x="9424998" y="1395257"/>
                <a:ext cx="269640" cy="2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CF72DA-19A6-EEB3-D940-B8585E8D27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15998" y="1386617"/>
                  <a:ext cx="28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6035B4-A9D4-3408-019F-734372F43DDA}"/>
                    </a:ext>
                  </a:extLst>
                </p14:cNvPr>
                <p14:cNvContentPartPr/>
                <p14:nvPr/>
              </p14:nvContentPartPr>
              <p14:xfrm>
                <a:off x="8595918" y="1248377"/>
                <a:ext cx="622800" cy="154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6035B4-A9D4-3408-019F-734372F43DD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86918" y="1239377"/>
                  <a:ext cx="640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9B311F-D9D4-C431-3819-7A2A8769D247}"/>
                    </a:ext>
                  </a:extLst>
                </p14:cNvPr>
                <p14:cNvContentPartPr/>
                <p14:nvPr/>
              </p14:nvContentPartPr>
              <p14:xfrm>
                <a:off x="8798598" y="118465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9B311F-D9D4-C431-3819-7A2A8769D2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9958" y="11760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3A5D52-CE07-A904-5933-4333D3E0E459}"/>
                    </a:ext>
                  </a:extLst>
                </p14:cNvPr>
                <p14:cNvContentPartPr/>
                <p14:nvPr/>
              </p14:nvContentPartPr>
              <p14:xfrm>
                <a:off x="8519958" y="1222817"/>
                <a:ext cx="167040" cy="15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3A5D52-CE07-A904-5933-4333D3E0E4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11318" y="1214177"/>
                  <a:ext cx="184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E0BC83-7DC2-B11A-2103-A439AE9506EE}"/>
                    </a:ext>
                  </a:extLst>
                </p14:cNvPr>
                <p14:cNvContentPartPr/>
                <p14:nvPr/>
              </p14:nvContentPartPr>
              <p14:xfrm>
                <a:off x="8509158" y="1194017"/>
                <a:ext cx="39600" cy="19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E0BC83-7DC2-B11A-2103-A439AE9506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00518" y="1185377"/>
                  <a:ext cx="57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3F7FDA-8707-ECC1-8F4A-648B5DABCA76}"/>
                    </a:ext>
                  </a:extLst>
                </p14:cNvPr>
                <p14:cNvContentPartPr/>
                <p14:nvPr/>
              </p14:nvContentPartPr>
              <p14:xfrm>
                <a:off x="8593398" y="111949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3F7FDA-8707-ECC1-8F4A-648B5DABCA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84758" y="11104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455717-13AA-F8A5-D103-D65E82FF232A}"/>
                    </a:ext>
                  </a:extLst>
                </p14:cNvPr>
                <p14:cNvContentPartPr/>
                <p14:nvPr/>
              </p14:nvContentPartPr>
              <p14:xfrm>
                <a:off x="8270478" y="1538897"/>
                <a:ext cx="1056960" cy="4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455717-13AA-F8A5-D103-D65E82FF23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61838" y="1530257"/>
                  <a:ext cx="1074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A9CCE5-6C37-E586-61F2-D6F0DE218A7F}"/>
                    </a:ext>
                  </a:extLst>
                </p14:cNvPr>
                <p14:cNvContentPartPr/>
                <p14:nvPr/>
              </p14:nvContentPartPr>
              <p14:xfrm>
                <a:off x="8146638" y="1343417"/>
                <a:ext cx="522360" cy="29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A9CCE5-6C37-E586-61F2-D6F0DE218A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37998" y="1334417"/>
                  <a:ext cx="540000" cy="4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5716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A634D82-4976-C6E4-011F-C7EF58D50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1721" y="508000"/>
            <a:ext cx="8290560" cy="1219200"/>
          </a:xfrm>
        </p:spPr>
        <p:txBody>
          <a:bodyPr/>
          <a:lstStyle/>
          <a:p>
            <a:r>
              <a:rPr lang="en-US" altLang="en-US"/>
              <a:t>ANN: Summary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6DBA4AF-7202-EC40-AC86-5DE3E56EC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7039" y="1946169"/>
            <a:ext cx="8209280" cy="4389120"/>
          </a:xfrm>
        </p:spPr>
        <p:txBody>
          <a:bodyPr/>
          <a:lstStyle/>
          <a:p>
            <a:r>
              <a:rPr lang="en-US" altLang="en-US" dirty="0"/>
              <a:t>ANNs provide alternative approach to learning, inspired by architecture of brain.</a:t>
            </a:r>
          </a:p>
          <a:p>
            <a:r>
              <a:rPr lang="en-US" altLang="en-US" dirty="0"/>
              <a:t>Based on repeatedly modifying weights in simple neurons.</a:t>
            </a:r>
          </a:p>
          <a:p>
            <a:r>
              <a:rPr lang="en-US" altLang="en-US" dirty="0"/>
              <a:t>Result is (often) a network that correctly classifies, but which is difficult for human to interpret.</a:t>
            </a:r>
          </a:p>
          <a:p>
            <a:r>
              <a:rPr lang="en-US" altLang="en-US" dirty="0"/>
              <a:t>Contrasts with decision trees, which produce human-readable output.</a:t>
            </a:r>
          </a:p>
          <a:p>
            <a:r>
              <a:rPr lang="en-US" altLang="en-US" dirty="0"/>
              <a:t>For better learning using ANN, deep learning has emerged.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206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614" y="3123211"/>
            <a:ext cx="4417621" cy="1219200"/>
          </a:xfrm>
        </p:spPr>
        <p:txBody>
          <a:bodyPr/>
          <a:lstStyle/>
          <a:p>
            <a:r>
              <a:rPr lang="en-US" sz="4400" b="1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651772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05" y="237507"/>
            <a:ext cx="10363200" cy="1219200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ANN has a minor number of parameters, when a small number of hidden layers is used</a:t>
            </a:r>
          </a:p>
          <a:p>
            <a:r>
              <a:rPr lang="en-US" dirty="0">
                <a:highlight>
                  <a:srgbClr val="FFFF00"/>
                </a:highlight>
              </a:rPr>
              <a:t>So we need more parameters </a:t>
            </a:r>
            <a:r>
              <a:rPr lang="en-US" dirty="0"/>
              <a:t>to be able to extract sufficient patterns from large 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32" y="3515096"/>
            <a:ext cx="5217947" cy="38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5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A7ED504-C317-FF95-EDD1-1420AEBBD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8734" y="201508"/>
            <a:ext cx="9035627" cy="1215813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413" b="1"/>
              <a:t>k-Nearest Neighbor Classification (kNN)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6D6C3EB-5C18-8046-321A-1D1918465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840" y="1352974"/>
            <a:ext cx="8871373" cy="5188373"/>
          </a:xfrm>
        </p:spPr>
        <p:txBody>
          <a:bodyPr/>
          <a:lstStyle/>
          <a:p>
            <a:r>
              <a:rPr lang="en-US" altLang="en-US" dirty="0"/>
              <a:t>Unlike all the previous learning methods, </a:t>
            </a:r>
            <a:r>
              <a:rPr lang="en-US" altLang="en-US" dirty="0" err="1">
                <a:solidFill>
                  <a:srgbClr val="3333CC"/>
                </a:solidFill>
              </a:rPr>
              <a:t>kNN</a:t>
            </a:r>
            <a:r>
              <a:rPr lang="en-US" altLang="en-US" dirty="0">
                <a:solidFill>
                  <a:srgbClr val="3333CC"/>
                </a:solidFill>
              </a:rPr>
              <a:t> does not build model from the training data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To classify a test instance </a:t>
            </a:r>
            <a:r>
              <a:rPr lang="en-US" altLang="en-US" i="1" dirty="0"/>
              <a:t>d</a:t>
            </a:r>
            <a:r>
              <a:rPr lang="en-US" altLang="en-US" dirty="0"/>
              <a:t>, define </a:t>
            </a:r>
            <a:r>
              <a:rPr lang="en-US" altLang="en-US" i="1" dirty="0"/>
              <a:t>k</a:t>
            </a:r>
            <a:r>
              <a:rPr lang="en-US" altLang="en-US" dirty="0"/>
              <a:t>-neighborhood </a:t>
            </a:r>
            <a:r>
              <a:rPr lang="en-US" altLang="en-US" i="1" dirty="0"/>
              <a:t>P</a:t>
            </a:r>
            <a:r>
              <a:rPr lang="en-US" altLang="en-US" dirty="0"/>
              <a:t> as </a:t>
            </a:r>
            <a:r>
              <a:rPr lang="en-US" altLang="en-US" i="1" dirty="0"/>
              <a:t>k</a:t>
            </a:r>
            <a:r>
              <a:rPr lang="en-US" altLang="en-US" dirty="0"/>
              <a:t> nearest neighbors of </a:t>
            </a:r>
            <a:r>
              <a:rPr lang="en-US" altLang="en-US" i="1" dirty="0"/>
              <a:t>d</a:t>
            </a:r>
          </a:p>
          <a:p>
            <a:r>
              <a:rPr lang="en-US" altLang="en-US" dirty="0"/>
              <a:t>Count number </a:t>
            </a:r>
            <a:r>
              <a:rPr lang="en-US" altLang="en-US" i="1" dirty="0"/>
              <a:t>n</a:t>
            </a:r>
            <a:r>
              <a:rPr lang="en-US" altLang="en-US" dirty="0"/>
              <a:t> of training instances in </a:t>
            </a:r>
            <a:r>
              <a:rPr lang="en-US" altLang="en-US" i="1" dirty="0"/>
              <a:t>P</a:t>
            </a:r>
            <a:r>
              <a:rPr lang="en-US" altLang="en-US" dirty="0"/>
              <a:t> that belong to class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r>
              <a:rPr lang="en-US" altLang="en-US" dirty="0"/>
              <a:t>Estimate </a:t>
            </a:r>
            <a:r>
              <a:rPr lang="en-US" altLang="en-US" dirty="0" err="1"/>
              <a:t>Pr</a:t>
            </a:r>
            <a:r>
              <a:rPr lang="en-US" altLang="en-US" dirty="0"/>
              <a:t>(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j</a:t>
            </a:r>
            <a:r>
              <a:rPr lang="en-US" altLang="en-US" dirty="0" err="1"/>
              <a:t>|</a:t>
            </a:r>
            <a:r>
              <a:rPr lang="en-US" altLang="en-US" i="1" dirty="0" err="1"/>
              <a:t>d</a:t>
            </a:r>
            <a:r>
              <a:rPr lang="en-US" altLang="en-US" dirty="0"/>
              <a:t>) as </a:t>
            </a:r>
            <a:r>
              <a:rPr lang="en-US" altLang="en-US" i="1" dirty="0"/>
              <a:t>n</a:t>
            </a:r>
            <a:r>
              <a:rPr lang="en-US" altLang="en-US" dirty="0"/>
              <a:t>/</a:t>
            </a:r>
            <a:r>
              <a:rPr lang="en-US" altLang="en-US" i="1" dirty="0"/>
              <a:t>k</a:t>
            </a:r>
          </a:p>
          <a:p>
            <a:r>
              <a:rPr lang="en-US" altLang="en-US" dirty="0"/>
              <a:t>No training is needed. Classification time is linear in training set size for each test case. 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EA66-D622-F513-2DE5-EDF3BC35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58E2E-5B43-C8E0-D9E1-7D18825CF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527873" cy="38049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4416C-F026-5EAA-4A45-1B739CFA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73" y="2728089"/>
            <a:ext cx="6664127" cy="458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0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1C8B5F5-CDBD-A30D-5B73-D4177074E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391920"/>
            <a:ext cx="8778240" cy="4185920"/>
          </a:xfr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lang="en-GB" altLang="en-US" dirty="0">
                <a:solidFill>
                  <a:srgbClr val="FF0000"/>
                </a:solidFill>
              </a:rPr>
              <a:t>:</a:t>
            </a:r>
            <a:r>
              <a:rPr lang="en-GB" altLang="en-US" dirty="0"/>
              <a:t> A set of data records (also called examples, instances or cases) described by</a:t>
            </a:r>
          </a:p>
          <a:p>
            <a:pPr lvl="1"/>
            <a:r>
              <a:rPr lang="en-GB" altLang="en-US" i="1" dirty="0">
                <a:solidFill>
                  <a:srgbClr val="3333CC"/>
                </a:solidFill>
              </a:rPr>
              <a:t>k</a:t>
            </a:r>
            <a:r>
              <a:rPr lang="en-GB" altLang="en-US" dirty="0">
                <a:solidFill>
                  <a:srgbClr val="3333CC"/>
                </a:solidFill>
              </a:rPr>
              <a:t> attributes</a:t>
            </a:r>
            <a:r>
              <a:rPr lang="en-GB" altLang="en-US" dirty="0"/>
              <a:t>: </a:t>
            </a:r>
            <a:r>
              <a:rPr lang="en-GB" altLang="en-US" i="1" dirty="0"/>
              <a:t>A</a:t>
            </a:r>
            <a:r>
              <a:rPr lang="en-GB" altLang="en-US" baseline="-25000" dirty="0"/>
              <a:t>1</a:t>
            </a:r>
            <a:r>
              <a:rPr lang="en-GB" altLang="en-US" dirty="0"/>
              <a:t>, </a:t>
            </a:r>
            <a:r>
              <a:rPr lang="en-GB" altLang="en-US" i="1" dirty="0"/>
              <a:t>A</a:t>
            </a:r>
            <a:r>
              <a:rPr lang="en-GB" altLang="en-US" baseline="-25000" dirty="0"/>
              <a:t>2</a:t>
            </a:r>
            <a:r>
              <a:rPr lang="en-GB" altLang="en-US" dirty="0"/>
              <a:t>, … </a:t>
            </a:r>
            <a:r>
              <a:rPr lang="en-GB" altLang="en-US" i="1" dirty="0"/>
              <a:t>A</a:t>
            </a:r>
            <a:r>
              <a:rPr lang="en-GB" altLang="en-US" i="1" baseline="-25000" dirty="0"/>
              <a:t>k</a:t>
            </a:r>
            <a:r>
              <a:rPr lang="en-GB" altLang="en-US" dirty="0"/>
              <a:t>. </a:t>
            </a:r>
          </a:p>
          <a:p>
            <a:pPr lvl="1"/>
            <a:r>
              <a:rPr lang="en-GB" altLang="en-US" dirty="0">
                <a:solidFill>
                  <a:srgbClr val="3333CC"/>
                </a:solidFill>
              </a:rPr>
              <a:t>a class</a:t>
            </a:r>
            <a:r>
              <a:rPr lang="en-GB" altLang="en-US" dirty="0"/>
              <a:t>: Each example </a:t>
            </a:r>
            <a:r>
              <a:rPr lang="en-GB" altLang="en-US" dirty="0">
                <a:highlight>
                  <a:srgbClr val="FFFF00"/>
                </a:highlight>
              </a:rPr>
              <a:t>is labelled with a pre-defined class</a:t>
            </a:r>
            <a:r>
              <a:rPr lang="en-GB" altLang="en-US" dirty="0"/>
              <a:t>. </a:t>
            </a:r>
          </a:p>
          <a:p>
            <a:pPr lvl="1">
              <a:buFontTx/>
              <a:buNone/>
            </a:pPr>
            <a:endParaRPr lang="en-GB" altLang="en-US" dirty="0"/>
          </a:p>
          <a:p>
            <a:r>
              <a:rPr lang="en-GB" altLang="en-US" dirty="0">
                <a:solidFill>
                  <a:srgbClr val="FF0000"/>
                </a:solidFill>
              </a:rPr>
              <a:t>Goal:</a:t>
            </a:r>
            <a:r>
              <a:rPr lang="en-GB" altLang="en-US" dirty="0"/>
              <a:t> To learn a </a:t>
            </a:r>
            <a:r>
              <a:rPr lang="en-GB" altLang="en-US" dirty="0">
                <a:solidFill>
                  <a:srgbClr val="3333CC"/>
                </a:solidFill>
              </a:rPr>
              <a:t>classification model</a:t>
            </a:r>
            <a:r>
              <a:rPr lang="en-GB" altLang="en-US" dirty="0"/>
              <a:t> from the data that can be used to predict the classes of new (future, or test) cases/instances.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801269-6FD2-044D-9A00-3392C03E4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data and the goal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58CC6-E075-946D-F7EB-93FA4C3B1C05}"/>
              </a:ext>
            </a:extLst>
          </p:cNvPr>
          <p:cNvGrpSpPr/>
          <p:nvPr/>
        </p:nvGrpSpPr>
        <p:grpSpPr>
          <a:xfrm>
            <a:off x="2801040" y="1217055"/>
            <a:ext cx="1005480" cy="221400"/>
            <a:chOff x="2801040" y="1217055"/>
            <a:chExt cx="100548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B7E618D-AC36-24B0-4DE6-C735E02D870E}"/>
                    </a:ext>
                  </a:extLst>
                </p14:cNvPr>
                <p14:cNvContentPartPr/>
                <p14:nvPr/>
              </p14:nvContentPartPr>
              <p14:xfrm>
                <a:off x="3539040" y="1217055"/>
                <a:ext cx="267480" cy="9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B7E618D-AC36-24B0-4DE6-C735E02D87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30400" y="1208415"/>
                  <a:ext cx="285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C080C34-FDE0-3674-243E-825CFE2860D9}"/>
                    </a:ext>
                  </a:extLst>
                </p14:cNvPr>
                <p14:cNvContentPartPr/>
                <p14:nvPr/>
              </p14:nvContentPartPr>
              <p14:xfrm>
                <a:off x="3172200" y="1274295"/>
                <a:ext cx="514080" cy="164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C080C34-FDE0-3674-243E-825CFE2860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3560" y="1265295"/>
                  <a:ext cx="531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2C4926-40EA-7FBB-CE9B-4F15E34C3A2C}"/>
                    </a:ext>
                  </a:extLst>
                </p14:cNvPr>
                <p14:cNvContentPartPr/>
                <p14:nvPr/>
              </p14:nvContentPartPr>
              <p14:xfrm>
                <a:off x="3647760" y="1371495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2C4926-40EA-7FBB-CE9B-4F15E34C3A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39120" y="1362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29D6DB-D858-5D88-6483-301E188995E9}"/>
                    </a:ext>
                  </a:extLst>
                </p14:cNvPr>
                <p14:cNvContentPartPr/>
                <p14:nvPr/>
              </p14:nvContentPartPr>
              <p14:xfrm>
                <a:off x="2839560" y="1257015"/>
                <a:ext cx="284760" cy="12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29D6DB-D858-5D88-6483-301E188995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30560" y="1248015"/>
                  <a:ext cx="302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44D4BF-EB44-1215-084A-32E60324C454}"/>
                    </a:ext>
                  </a:extLst>
                </p14:cNvPr>
                <p14:cNvContentPartPr/>
                <p14:nvPr/>
              </p14:nvContentPartPr>
              <p14:xfrm>
                <a:off x="2801040" y="1219215"/>
                <a:ext cx="1137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44D4BF-EB44-1215-084A-32E60324C4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2400" y="1210215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616BBF-6D0B-ABB8-B5E5-D041592A5409}"/>
              </a:ext>
            </a:extLst>
          </p:cNvPr>
          <p:cNvGrpSpPr/>
          <p:nvPr/>
        </p:nvGrpSpPr>
        <p:grpSpPr>
          <a:xfrm>
            <a:off x="4160760" y="1142895"/>
            <a:ext cx="1625400" cy="257400"/>
            <a:chOff x="4160760" y="1142895"/>
            <a:chExt cx="16254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061D14-86CE-7120-C50D-E798FACD93BF}"/>
                    </a:ext>
                  </a:extLst>
                </p14:cNvPr>
                <p14:cNvContentPartPr/>
                <p14:nvPr/>
              </p14:nvContentPartPr>
              <p14:xfrm>
                <a:off x="5562240" y="1265295"/>
                <a:ext cx="223920" cy="59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061D14-86CE-7120-C50D-E798FACD93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53240" y="1256655"/>
                  <a:ext cx="241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C291F9-60C7-DEB9-135E-8B43CE34FCEB}"/>
                    </a:ext>
                  </a:extLst>
                </p14:cNvPr>
                <p14:cNvContentPartPr/>
                <p14:nvPr/>
              </p14:nvContentPartPr>
              <p14:xfrm>
                <a:off x="5629200" y="1190415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C291F9-60C7-DEB9-135E-8B43CE34FC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20560" y="1181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3D7A35-01E3-B2EA-3FA6-AC551AE61C30}"/>
                    </a:ext>
                  </a:extLst>
                </p14:cNvPr>
                <p14:cNvContentPartPr/>
                <p14:nvPr/>
              </p14:nvContentPartPr>
              <p14:xfrm>
                <a:off x="5294040" y="1203735"/>
                <a:ext cx="165960" cy="146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3D7A35-01E3-B2EA-3FA6-AC551AE61C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85400" y="1194735"/>
                  <a:ext cx="183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1062CC-0E33-8DA0-93BD-90C4771FB3B2}"/>
                    </a:ext>
                  </a:extLst>
                </p14:cNvPr>
                <p14:cNvContentPartPr/>
                <p14:nvPr/>
              </p14:nvContentPartPr>
              <p14:xfrm>
                <a:off x="5419680" y="1380855"/>
                <a:ext cx="18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1062CC-0E33-8DA0-93BD-90C4771FB3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11040" y="1371855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AFC06F-9C4C-BF55-7373-D09823AD556B}"/>
                    </a:ext>
                  </a:extLst>
                </p14:cNvPr>
                <p14:cNvContentPartPr/>
                <p14:nvPr/>
              </p14:nvContentPartPr>
              <p14:xfrm>
                <a:off x="5191080" y="1228575"/>
                <a:ext cx="44640" cy="9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AFC06F-9C4C-BF55-7373-D09823AD556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82440" y="1219575"/>
                  <a:ext cx="62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073485-38FA-F0CF-EF97-C7C4CFD3B1D5}"/>
                    </a:ext>
                  </a:extLst>
                </p14:cNvPr>
                <p14:cNvContentPartPr/>
                <p14:nvPr/>
              </p14:nvContentPartPr>
              <p14:xfrm>
                <a:off x="5115480" y="1293735"/>
                <a:ext cx="76320" cy="106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073485-38FA-F0CF-EF97-C7C4CFD3B1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06480" y="1285095"/>
                  <a:ext cx="93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9BFC20-282D-A606-2C21-3A1D7E7BA624}"/>
                    </a:ext>
                  </a:extLst>
                </p14:cNvPr>
                <p14:cNvContentPartPr/>
                <p14:nvPr/>
              </p14:nvContentPartPr>
              <p14:xfrm>
                <a:off x="5011080" y="1266735"/>
                <a:ext cx="83520" cy="11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9BFC20-282D-A606-2C21-3A1D7E7BA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02080" y="1257735"/>
                  <a:ext cx="101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2314A9-B29B-E0BB-E2F8-94405CCF25CF}"/>
                    </a:ext>
                  </a:extLst>
                </p14:cNvPr>
                <p14:cNvContentPartPr/>
                <p14:nvPr/>
              </p14:nvContentPartPr>
              <p14:xfrm>
                <a:off x="4838640" y="1209495"/>
                <a:ext cx="19800" cy="132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2314A9-B29B-E0BB-E2F8-94405CCF25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30000" y="1200495"/>
                  <a:ext cx="37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ACD7BE-187B-74D5-4C92-C9EFFC771377}"/>
                    </a:ext>
                  </a:extLst>
                </p14:cNvPr>
                <p14:cNvContentPartPr/>
                <p14:nvPr/>
              </p14:nvContentPartPr>
              <p14:xfrm>
                <a:off x="4580520" y="1173135"/>
                <a:ext cx="174600" cy="12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ACD7BE-187B-74D5-4C92-C9EFFC7713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71880" y="1164135"/>
                  <a:ext cx="192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AE05EB-D852-98AC-D8F2-DC1684606331}"/>
                    </a:ext>
                  </a:extLst>
                </p14:cNvPr>
                <p14:cNvContentPartPr/>
                <p14:nvPr/>
              </p14:nvContentPartPr>
              <p14:xfrm>
                <a:off x="4724160" y="1352415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AE05EB-D852-98AC-D8F2-DC16846063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15520" y="13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C25B03-6860-15B9-74AD-44044E54266F}"/>
                    </a:ext>
                  </a:extLst>
                </p14:cNvPr>
                <p14:cNvContentPartPr/>
                <p14:nvPr/>
              </p14:nvContentPartPr>
              <p14:xfrm>
                <a:off x="4632000" y="1352415"/>
                <a:ext cx="352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C25B03-6860-15B9-74AD-44044E54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23000" y="1343415"/>
                  <a:ext cx="5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24EFB2-397F-AE94-69CD-985AC8A07BF9}"/>
                    </a:ext>
                  </a:extLst>
                </p14:cNvPr>
                <p14:cNvContentPartPr/>
                <p14:nvPr/>
              </p14:nvContentPartPr>
              <p14:xfrm>
                <a:off x="4438680" y="1191135"/>
                <a:ext cx="86400" cy="12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24EFB2-397F-AE94-69CD-985AC8A07B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0040" y="1182495"/>
                  <a:ext cx="104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863D66-AFEA-4593-660A-BE84C5C8BA65}"/>
                    </a:ext>
                  </a:extLst>
                </p14:cNvPr>
                <p14:cNvContentPartPr/>
                <p14:nvPr/>
              </p14:nvContentPartPr>
              <p14:xfrm>
                <a:off x="4505280" y="1142895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863D66-AFEA-4593-660A-BE84C5C8BA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96640" y="1133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857AD0-3D72-82E5-1687-AB3F04A0E1EC}"/>
                    </a:ext>
                  </a:extLst>
                </p14:cNvPr>
                <p14:cNvContentPartPr/>
                <p14:nvPr/>
              </p14:nvContentPartPr>
              <p14:xfrm>
                <a:off x="4160760" y="1247655"/>
                <a:ext cx="258840" cy="50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857AD0-3D72-82E5-1687-AB3F04A0E1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52120" y="1238655"/>
                  <a:ext cx="276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AC5A2A-CE7A-7245-E4B5-C21CD506EF27}"/>
                    </a:ext>
                  </a:extLst>
                </p14:cNvPr>
                <p14:cNvContentPartPr/>
                <p14:nvPr/>
              </p14:nvContentPartPr>
              <p14:xfrm>
                <a:off x="4220520" y="1171335"/>
                <a:ext cx="75600" cy="10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AC5A2A-CE7A-7245-E4B5-C21CD506EF2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11520" y="1162695"/>
                  <a:ext cx="9324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CA3A10-DA10-1212-25EC-E17CB3A6057C}"/>
                  </a:ext>
                </a:extLst>
              </p14:cNvPr>
              <p14:cNvContentPartPr/>
              <p14:nvPr/>
            </p14:nvContentPartPr>
            <p14:xfrm>
              <a:off x="7811520" y="1809255"/>
              <a:ext cx="1293480" cy="1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CA3A10-DA10-1212-25EC-E17CB3A6057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02520" y="1800615"/>
                <a:ext cx="1311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B16009-C195-4AF0-91DB-0A927515029F}"/>
                  </a:ext>
                </a:extLst>
              </p14:cNvPr>
              <p14:cNvContentPartPr/>
              <p14:nvPr/>
            </p14:nvContentPartPr>
            <p14:xfrm>
              <a:off x="2171400" y="2228655"/>
              <a:ext cx="10965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B16009-C195-4AF0-91DB-0A92751502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62760" y="2219655"/>
                <a:ext cx="1114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F584F7-7B74-3271-0773-A499E85C4381}"/>
                  </a:ext>
                </a:extLst>
              </p14:cNvPr>
              <p14:cNvContentPartPr/>
              <p14:nvPr/>
            </p14:nvContentPartPr>
            <p14:xfrm>
              <a:off x="4048080" y="2209575"/>
              <a:ext cx="6372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F584F7-7B74-3271-0773-A499E85C438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39440" y="2200575"/>
                <a:ext cx="654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C340F3A-5C19-0ED5-45F4-1A6FBCF5F300}"/>
              </a:ext>
            </a:extLst>
          </p:cNvPr>
          <p:cNvGrpSpPr/>
          <p:nvPr/>
        </p:nvGrpSpPr>
        <p:grpSpPr>
          <a:xfrm>
            <a:off x="7753200" y="1276095"/>
            <a:ext cx="190800" cy="192960"/>
            <a:chOff x="7753200" y="1276095"/>
            <a:chExt cx="19080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FEDC3E-2D6E-93EF-7940-25DB3F333C55}"/>
                    </a:ext>
                  </a:extLst>
                </p14:cNvPr>
                <p14:cNvContentPartPr/>
                <p14:nvPr/>
              </p14:nvContentPartPr>
              <p14:xfrm>
                <a:off x="7753200" y="1333335"/>
                <a:ext cx="183240" cy="9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FEDC3E-2D6E-93EF-7940-25DB3F333C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44560" y="1324335"/>
                  <a:ext cx="200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43FF3D-4B34-B95C-4D6F-090CAFB0B744}"/>
                    </a:ext>
                  </a:extLst>
                </p14:cNvPr>
                <p14:cNvContentPartPr/>
                <p14:nvPr/>
              </p14:nvContentPartPr>
              <p14:xfrm>
                <a:off x="7775520" y="1276095"/>
                <a:ext cx="92160" cy="19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43FF3D-4B34-B95C-4D6F-090CAFB0B7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66520" y="1267095"/>
                  <a:ext cx="109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CA3064-81BA-9DB6-81D1-F2F743EA4524}"/>
                    </a:ext>
                  </a:extLst>
                </p14:cNvPr>
                <p14:cNvContentPartPr/>
                <p14:nvPr/>
              </p14:nvContentPartPr>
              <p14:xfrm>
                <a:off x="7791360" y="1285815"/>
                <a:ext cx="81720" cy="136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CA3064-81BA-9DB6-81D1-F2F743EA45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82720" y="1276815"/>
                  <a:ext cx="99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CFFAED-A406-3DCB-A8E6-7BF230F159FA}"/>
                    </a:ext>
                  </a:extLst>
                </p14:cNvPr>
                <p14:cNvContentPartPr/>
                <p14:nvPr/>
              </p14:nvContentPartPr>
              <p14:xfrm>
                <a:off x="7764360" y="1343055"/>
                <a:ext cx="179640" cy="52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CFFAED-A406-3DCB-A8E6-7BF230F159F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55720" y="1334055"/>
                  <a:ext cx="19728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F336BC-630F-5A4F-826D-93C5C52A3A50}"/>
              </a:ext>
            </a:extLst>
          </p:cNvPr>
          <p:cNvGrpSpPr/>
          <p:nvPr/>
        </p:nvGrpSpPr>
        <p:grpSpPr>
          <a:xfrm>
            <a:off x="1868280" y="1847775"/>
            <a:ext cx="217800" cy="205200"/>
            <a:chOff x="1868280" y="1847775"/>
            <a:chExt cx="2178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0FB777-B336-634E-B516-5431727826DA}"/>
                    </a:ext>
                  </a:extLst>
                </p14:cNvPr>
                <p14:cNvContentPartPr/>
                <p14:nvPr/>
              </p14:nvContentPartPr>
              <p14:xfrm>
                <a:off x="1942800" y="1895295"/>
                <a:ext cx="129240" cy="7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0FB777-B336-634E-B516-5431727826D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34160" y="1886295"/>
                  <a:ext cx="14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2F196D-5EF4-A905-F902-0F6C8993D7E6}"/>
                    </a:ext>
                  </a:extLst>
                </p14:cNvPr>
                <p14:cNvContentPartPr/>
                <p14:nvPr/>
              </p14:nvContentPartPr>
              <p14:xfrm>
                <a:off x="1920120" y="1847775"/>
                <a:ext cx="108720" cy="205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2F196D-5EF4-A905-F902-0F6C8993D7E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11120" y="1838775"/>
                  <a:ext cx="126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0FB3E3-A0D9-A058-0BEA-641F9FF46F79}"/>
                    </a:ext>
                  </a:extLst>
                </p14:cNvPr>
                <p14:cNvContentPartPr/>
                <p14:nvPr/>
              </p14:nvContentPartPr>
              <p14:xfrm>
                <a:off x="1868280" y="1905015"/>
                <a:ext cx="217800" cy="48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0FB3E3-A0D9-A058-0BEA-641F9FF46F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59640" y="1896015"/>
                  <a:ext cx="235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7CC136-6D0B-571B-9309-E4B1FFCA7BCF}"/>
                    </a:ext>
                  </a:extLst>
                </p14:cNvPr>
                <p14:cNvContentPartPr/>
                <p14:nvPr/>
              </p14:nvContentPartPr>
              <p14:xfrm>
                <a:off x="1961880" y="1847775"/>
                <a:ext cx="20160" cy="170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7CC136-6D0B-571B-9309-E4B1FFCA7BC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53240" y="1838775"/>
                  <a:ext cx="378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BD4F96-3290-16F3-2D93-62BF4744AE1A}"/>
              </a:ext>
            </a:extLst>
          </p:cNvPr>
          <p:cNvGrpSpPr/>
          <p:nvPr/>
        </p:nvGrpSpPr>
        <p:grpSpPr>
          <a:xfrm>
            <a:off x="3942240" y="1818975"/>
            <a:ext cx="182160" cy="111240"/>
            <a:chOff x="3942240" y="1818975"/>
            <a:chExt cx="1821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F75883-371D-FDA7-835C-1F9D4E858632}"/>
                    </a:ext>
                  </a:extLst>
                </p14:cNvPr>
                <p14:cNvContentPartPr/>
                <p14:nvPr/>
              </p14:nvContentPartPr>
              <p14:xfrm>
                <a:off x="4009920" y="1847775"/>
                <a:ext cx="60120" cy="8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F75883-371D-FDA7-835C-1F9D4E85863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01280" y="1838775"/>
                  <a:ext cx="77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5B45EB-4E53-16D7-B470-34E283CEC873}"/>
                    </a:ext>
                  </a:extLst>
                </p14:cNvPr>
                <p14:cNvContentPartPr/>
                <p14:nvPr/>
              </p14:nvContentPartPr>
              <p14:xfrm>
                <a:off x="3959520" y="1828695"/>
                <a:ext cx="98280" cy="91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5B45EB-4E53-16D7-B470-34E283CEC8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50520" y="1819695"/>
                  <a:ext cx="115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6EFF8D-F707-C917-C5A9-EDF1B644A2B3}"/>
                    </a:ext>
                  </a:extLst>
                </p14:cNvPr>
                <p14:cNvContentPartPr/>
                <p14:nvPr/>
              </p14:nvContentPartPr>
              <p14:xfrm>
                <a:off x="4000200" y="1818975"/>
                <a:ext cx="97920" cy="64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6EFF8D-F707-C917-C5A9-EDF1B644A2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91560" y="1809975"/>
                  <a:ext cx="115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6A409B-864A-BFC4-540C-1BC7CBD8210E}"/>
                    </a:ext>
                  </a:extLst>
                </p14:cNvPr>
                <p14:cNvContentPartPr/>
                <p14:nvPr/>
              </p14:nvContentPartPr>
              <p14:xfrm>
                <a:off x="4001280" y="1866855"/>
                <a:ext cx="12312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6A409B-864A-BFC4-540C-1BC7CBD8210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92640" y="1857855"/>
                  <a:ext cx="14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FDE706-3AD5-05C0-4D3B-D26024935103}"/>
                    </a:ext>
                  </a:extLst>
                </p14:cNvPr>
                <p14:cNvContentPartPr/>
                <p14:nvPr/>
              </p14:nvContentPartPr>
              <p14:xfrm>
                <a:off x="3942240" y="1859295"/>
                <a:ext cx="134640" cy="7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FDE706-3AD5-05C0-4D3B-D2602493510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33240" y="1850295"/>
                  <a:ext cx="1522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028EE33-FEFB-9047-B734-40A6280E2FAA}"/>
                  </a:ext>
                </a:extLst>
              </p14:cNvPr>
              <p14:cNvContentPartPr/>
              <p14:nvPr/>
            </p14:nvContentPartPr>
            <p14:xfrm>
              <a:off x="5629200" y="2409375"/>
              <a:ext cx="402480" cy="73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028EE33-FEFB-9047-B734-40A6280E2FA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20560" y="2400735"/>
                <a:ext cx="4201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40" name="Group 22539">
            <a:extLst>
              <a:ext uri="{FF2B5EF4-FFF2-40B4-BE49-F238E27FC236}">
                <a16:creationId xmlns:a16="http://schemas.microsoft.com/office/drawing/2014/main" id="{DFD9B050-E66B-9F78-9CC0-BEC73D4B7B98}"/>
              </a:ext>
            </a:extLst>
          </p:cNvPr>
          <p:cNvGrpSpPr/>
          <p:nvPr/>
        </p:nvGrpSpPr>
        <p:grpSpPr>
          <a:xfrm>
            <a:off x="6169279" y="2347594"/>
            <a:ext cx="706320" cy="124560"/>
            <a:chOff x="6169279" y="2347594"/>
            <a:chExt cx="70632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2533" name="Ink 22532">
                  <a:extLst>
                    <a:ext uri="{FF2B5EF4-FFF2-40B4-BE49-F238E27FC236}">
                      <a16:creationId xmlns:a16="http://schemas.microsoft.com/office/drawing/2014/main" id="{38903C3F-AA0E-79E3-0A7F-D90BB29F27ED}"/>
                    </a:ext>
                  </a:extLst>
                </p14:cNvPr>
                <p14:cNvContentPartPr/>
                <p14:nvPr/>
              </p14:nvContentPartPr>
              <p14:xfrm>
                <a:off x="6169279" y="2354074"/>
                <a:ext cx="86400" cy="118080"/>
              </p14:xfrm>
            </p:contentPart>
          </mc:Choice>
          <mc:Fallback xmlns="">
            <p:pic>
              <p:nvPicPr>
                <p:cNvPr id="22533" name="Ink 22532">
                  <a:extLst>
                    <a:ext uri="{FF2B5EF4-FFF2-40B4-BE49-F238E27FC236}">
                      <a16:creationId xmlns:a16="http://schemas.microsoft.com/office/drawing/2014/main" id="{38903C3F-AA0E-79E3-0A7F-D90BB29F27E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60639" y="2345074"/>
                  <a:ext cx="104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2534" name="Ink 22533">
                  <a:extLst>
                    <a:ext uri="{FF2B5EF4-FFF2-40B4-BE49-F238E27FC236}">
                      <a16:creationId xmlns:a16="http://schemas.microsoft.com/office/drawing/2014/main" id="{CA0E71DB-0AA2-07DA-3CB7-1F677F382419}"/>
                    </a:ext>
                  </a:extLst>
                </p14:cNvPr>
                <p14:cNvContentPartPr/>
                <p14:nvPr/>
              </p14:nvContentPartPr>
              <p14:xfrm>
                <a:off x="6306799" y="2392954"/>
                <a:ext cx="57960" cy="59040"/>
              </p14:xfrm>
            </p:contentPart>
          </mc:Choice>
          <mc:Fallback xmlns="">
            <p:pic>
              <p:nvPicPr>
                <p:cNvPr id="22534" name="Ink 22533">
                  <a:extLst>
                    <a:ext uri="{FF2B5EF4-FFF2-40B4-BE49-F238E27FC236}">
                      <a16:creationId xmlns:a16="http://schemas.microsoft.com/office/drawing/2014/main" id="{CA0E71DB-0AA2-07DA-3CB7-1F677F38241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98159" y="2384314"/>
                  <a:ext cx="75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2535" name="Ink 22534">
                  <a:extLst>
                    <a:ext uri="{FF2B5EF4-FFF2-40B4-BE49-F238E27FC236}">
                      <a16:creationId xmlns:a16="http://schemas.microsoft.com/office/drawing/2014/main" id="{DAE24EB1-1E7D-E574-CDFA-CFA3A6272AD1}"/>
                    </a:ext>
                  </a:extLst>
                </p14:cNvPr>
                <p14:cNvContentPartPr/>
                <p14:nvPr/>
              </p14:nvContentPartPr>
              <p14:xfrm>
                <a:off x="6395719" y="2347594"/>
                <a:ext cx="59400" cy="116640"/>
              </p14:xfrm>
            </p:contentPart>
          </mc:Choice>
          <mc:Fallback xmlns="">
            <p:pic>
              <p:nvPicPr>
                <p:cNvPr id="22535" name="Ink 22534">
                  <a:extLst>
                    <a:ext uri="{FF2B5EF4-FFF2-40B4-BE49-F238E27FC236}">
                      <a16:creationId xmlns:a16="http://schemas.microsoft.com/office/drawing/2014/main" id="{DAE24EB1-1E7D-E574-CDFA-CFA3A6272A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87079" y="2338954"/>
                  <a:ext cx="77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537" name="Ink 22536">
                  <a:extLst>
                    <a:ext uri="{FF2B5EF4-FFF2-40B4-BE49-F238E27FC236}">
                      <a16:creationId xmlns:a16="http://schemas.microsoft.com/office/drawing/2014/main" id="{299BA934-5CDF-9733-B25D-A027064C6B56}"/>
                    </a:ext>
                  </a:extLst>
                </p14:cNvPr>
                <p14:cNvContentPartPr/>
                <p14:nvPr/>
              </p14:nvContentPartPr>
              <p14:xfrm>
                <a:off x="6500479" y="2397634"/>
                <a:ext cx="133920" cy="37080"/>
              </p14:xfrm>
            </p:contentPart>
          </mc:Choice>
          <mc:Fallback xmlns="">
            <p:pic>
              <p:nvPicPr>
                <p:cNvPr id="22537" name="Ink 22536">
                  <a:extLst>
                    <a:ext uri="{FF2B5EF4-FFF2-40B4-BE49-F238E27FC236}">
                      <a16:creationId xmlns:a16="http://schemas.microsoft.com/office/drawing/2014/main" id="{299BA934-5CDF-9733-B25D-A027064C6B5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91839" y="2388994"/>
                  <a:ext cx="151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538" name="Ink 22537">
                  <a:extLst>
                    <a:ext uri="{FF2B5EF4-FFF2-40B4-BE49-F238E27FC236}">
                      <a16:creationId xmlns:a16="http://schemas.microsoft.com/office/drawing/2014/main" id="{FAB0E4D4-16EF-72FD-E966-78BA79F83609}"/>
                    </a:ext>
                  </a:extLst>
                </p14:cNvPr>
                <p14:cNvContentPartPr/>
                <p14:nvPr/>
              </p14:nvContentPartPr>
              <p14:xfrm>
                <a:off x="6655279" y="2376394"/>
                <a:ext cx="78840" cy="45720"/>
              </p14:xfrm>
            </p:contentPart>
          </mc:Choice>
          <mc:Fallback xmlns="">
            <p:pic>
              <p:nvPicPr>
                <p:cNvPr id="22538" name="Ink 22537">
                  <a:extLst>
                    <a:ext uri="{FF2B5EF4-FFF2-40B4-BE49-F238E27FC236}">
                      <a16:creationId xmlns:a16="http://schemas.microsoft.com/office/drawing/2014/main" id="{FAB0E4D4-16EF-72FD-E966-78BA79F836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46639" y="2367394"/>
                  <a:ext cx="96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2539" name="Ink 22538">
                  <a:extLst>
                    <a:ext uri="{FF2B5EF4-FFF2-40B4-BE49-F238E27FC236}">
                      <a16:creationId xmlns:a16="http://schemas.microsoft.com/office/drawing/2014/main" id="{9B121C2A-8423-E374-74E0-1C37E49373F4}"/>
                    </a:ext>
                  </a:extLst>
                </p14:cNvPr>
                <p14:cNvContentPartPr/>
                <p14:nvPr/>
              </p14:nvContentPartPr>
              <p14:xfrm>
                <a:off x="6740959" y="2371714"/>
                <a:ext cx="134640" cy="61560"/>
              </p14:xfrm>
            </p:contentPart>
          </mc:Choice>
          <mc:Fallback xmlns="">
            <p:pic>
              <p:nvPicPr>
                <p:cNvPr id="22539" name="Ink 22538">
                  <a:extLst>
                    <a:ext uri="{FF2B5EF4-FFF2-40B4-BE49-F238E27FC236}">
                      <a16:creationId xmlns:a16="http://schemas.microsoft.com/office/drawing/2014/main" id="{9B121C2A-8423-E374-74E0-1C37E49373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32319" y="2362714"/>
                  <a:ext cx="152280" cy="79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627" name="Picture 22626">
            <a:extLst>
              <a:ext uri="{FF2B5EF4-FFF2-40B4-BE49-F238E27FC236}">
                <a16:creationId xmlns:a16="http://schemas.microsoft.com/office/drawing/2014/main" id="{5DBFE393-5D76-9B95-FD3E-53623053A4AF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7867680" y="1851015"/>
            <a:ext cx="4260149" cy="8483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E64C71B-1841-2B68-40E1-301DCCDE0B7B}"/>
                  </a:ext>
                </a:extLst>
              </p14:cNvPr>
              <p14:cNvContentPartPr/>
              <p14:nvPr/>
            </p14:nvContentPartPr>
            <p14:xfrm>
              <a:off x="6890356" y="2351057"/>
              <a:ext cx="60480" cy="94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E64C71B-1841-2B68-40E1-301DCCDE0B7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81356" y="2342417"/>
                <a:ext cx="78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AC59DB-A2E6-2D4D-77A1-9C3499BB5A64}"/>
                  </a:ext>
                </a:extLst>
              </p14:cNvPr>
              <p14:cNvContentPartPr/>
              <p14:nvPr/>
            </p14:nvContentPartPr>
            <p14:xfrm>
              <a:off x="7444756" y="3825257"/>
              <a:ext cx="7016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AC59DB-A2E6-2D4D-77A1-9C3499BB5A6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36116" y="3816617"/>
                <a:ext cx="719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6238613-D748-8807-5D90-D92202232DD7}"/>
                  </a:ext>
                </a:extLst>
              </p14:cNvPr>
              <p14:cNvContentPartPr/>
              <p14:nvPr/>
            </p14:nvContentPartPr>
            <p14:xfrm>
              <a:off x="8153236" y="3458777"/>
              <a:ext cx="1272600" cy="367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6238613-D748-8807-5D90-D92202232D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44596" y="3450137"/>
                <a:ext cx="1290240" cy="38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C8F4FE9-661D-D27B-FC9F-587907031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kNN Algorithm</a:t>
            </a:r>
          </a:p>
        </p:txBody>
      </p:sp>
      <p:pic>
        <p:nvPicPr>
          <p:cNvPr id="76803" name="Picture 3">
            <a:extLst>
              <a:ext uri="{FF2B5EF4-FFF2-40B4-BE49-F238E27FC236}">
                <a16:creationId xmlns:a16="http://schemas.microsoft.com/office/drawing/2014/main" id="{15DBC875-D945-4AB7-5F05-0E3A760CF60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1893" y="1391920"/>
            <a:ext cx="9103360" cy="2026921"/>
          </a:xfrm>
        </p:spPr>
      </p:pic>
      <p:sp>
        <p:nvSpPr>
          <p:cNvPr id="76804" name="Text Box 4">
            <a:extLst>
              <a:ext uri="{FF2B5EF4-FFF2-40B4-BE49-F238E27FC236}">
                <a16:creationId xmlns:a16="http://schemas.microsoft.com/office/drawing/2014/main" id="{432FB037-F698-0129-5E34-0E1D1F830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694" y="3772747"/>
            <a:ext cx="894757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i="1" dirty="0">
                <a:solidFill>
                  <a:srgbClr val="000000"/>
                </a:solidFill>
              </a:rPr>
              <a:t>k</a:t>
            </a:r>
            <a:r>
              <a:rPr lang="en-US" altLang="en-US" sz="3200" dirty="0">
                <a:solidFill>
                  <a:srgbClr val="000000"/>
                </a:solidFill>
              </a:rPr>
              <a:t> is usually chosen empirically via a validation set or cross-validation by trying a range of </a:t>
            </a:r>
            <a:r>
              <a:rPr lang="en-US" altLang="en-US" sz="3200" i="1" dirty="0">
                <a:solidFill>
                  <a:srgbClr val="000000"/>
                </a:solidFill>
              </a:rPr>
              <a:t>k</a:t>
            </a:r>
            <a:r>
              <a:rPr lang="en-US" altLang="en-US" sz="3200" dirty="0">
                <a:solidFill>
                  <a:srgbClr val="000000"/>
                </a:solidFill>
              </a:rPr>
              <a:t> values. 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3333CC"/>
                </a:solidFill>
              </a:rPr>
              <a:t>Distance function</a:t>
            </a:r>
            <a:r>
              <a:rPr lang="en-US" altLang="en-US" sz="3200" dirty="0">
                <a:solidFill>
                  <a:srgbClr val="000000"/>
                </a:solidFill>
              </a:rPr>
              <a:t> is crucial but depends on applications.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92984E-D514-9D8B-9B7B-54F46CF129D1}"/>
                  </a:ext>
                </a:extLst>
              </p14:cNvPr>
              <p14:cNvContentPartPr/>
              <p14:nvPr/>
            </p14:nvContentPartPr>
            <p14:xfrm>
              <a:off x="4332438" y="1240817"/>
              <a:ext cx="183600" cy="19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92984E-D514-9D8B-9B7B-54F46CF12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3438" y="1231817"/>
                <a:ext cx="2012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66AC31-A1E8-8592-4B71-99FBF27116DF}"/>
                  </a:ext>
                </a:extLst>
              </p14:cNvPr>
              <p14:cNvContentPartPr/>
              <p14:nvPr/>
            </p14:nvContentPartPr>
            <p14:xfrm>
              <a:off x="4264038" y="1830497"/>
              <a:ext cx="56520" cy="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66AC31-A1E8-8592-4B71-99FBF27116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5038" y="1821857"/>
                <a:ext cx="7416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9E6F349-4FE0-0888-9CED-3E9B875624C5}"/>
              </a:ext>
            </a:extLst>
          </p:cNvPr>
          <p:cNvGrpSpPr/>
          <p:nvPr/>
        </p:nvGrpSpPr>
        <p:grpSpPr>
          <a:xfrm>
            <a:off x="5008878" y="867497"/>
            <a:ext cx="1116360" cy="252000"/>
            <a:chOff x="5008878" y="867497"/>
            <a:chExt cx="111636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9FF15D-C020-C160-FE45-64CB9BCBC099}"/>
                    </a:ext>
                  </a:extLst>
                </p14:cNvPr>
                <p14:cNvContentPartPr/>
                <p14:nvPr/>
              </p14:nvContentPartPr>
              <p14:xfrm>
                <a:off x="5795478" y="942377"/>
                <a:ext cx="329760" cy="122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9FF15D-C020-C160-FE45-64CB9BCBC0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86838" y="933737"/>
                  <a:ext cx="347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0BDD7-BBCE-633E-F279-48497AF2DABF}"/>
                    </a:ext>
                  </a:extLst>
                </p14:cNvPr>
                <p14:cNvContentPartPr/>
                <p14:nvPr/>
              </p14:nvContentPartPr>
              <p14:xfrm>
                <a:off x="5693958" y="1007537"/>
                <a:ext cx="54000" cy="5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0BDD7-BBCE-633E-F279-48497AF2DA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84958" y="998897"/>
                  <a:ext cx="71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802B2C-8B44-D089-E225-A48C28AE70C3}"/>
                    </a:ext>
                  </a:extLst>
                </p14:cNvPr>
                <p14:cNvContentPartPr/>
                <p14:nvPr/>
              </p14:nvContentPartPr>
              <p14:xfrm>
                <a:off x="5579838" y="914297"/>
                <a:ext cx="360" cy="11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802B2C-8B44-D089-E225-A48C28AE70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0838" y="905297"/>
                  <a:ext cx="18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7C5EAA-1FE7-079B-2AA9-B953D32136F2}"/>
                    </a:ext>
                  </a:extLst>
                </p14:cNvPr>
                <p14:cNvContentPartPr/>
                <p14:nvPr/>
              </p14:nvContentPartPr>
              <p14:xfrm>
                <a:off x="5380038" y="867497"/>
                <a:ext cx="134640" cy="14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7C5EAA-1FE7-079B-2AA9-B953D32136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71398" y="858857"/>
                  <a:ext cx="152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3AC1FD-43F7-B01A-DB35-0D053CF059E9}"/>
                    </a:ext>
                  </a:extLst>
                </p14:cNvPr>
                <p14:cNvContentPartPr/>
                <p14:nvPr/>
              </p14:nvContentPartPr>
              <p14:xfrm>
                <a:off x="5133438" y="993137"/>
                <a:ext cx="325440" cy="11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3AC1FD-43F7-B01A-DB35-0D053CF059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4438" y="984497"/>
                  <a:ext cx="343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44A6A9-0709-F529-7DBD-551199444379}"/>
                    </a:ext>
                  </a:extLst>
                </p14:cNvPr>
                <p14:cNvContentPartPr/>
                <p14:nvPr/>
              </p14:nvContentPartPr>
              <p14:xfrm>
                <a:off x="5458518" y="110077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44A6A9-0709-F529-7DBD-5511994443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49518" y="1091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45CC09-034E-3465-2D73-2939868B787B}"/>
                    </a:ext>
                  </a:extLst>
                </p14:cNvPr>
                <p14:cNvContentPartPr/>
                <p14:nvPr/>
              </p14:nvContentPartPr>
              <p14:xfrm>
                <a:off x="5301918" y="1110137"/>
                <a:ext cx="35280" cy="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45CC09-034E-3465-2D73-2939868B787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93278" y="1101497"/>
                  <a:ext cx="52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47443-07FD-9B76-6FE4-393F9B4EBA52}"/>
                    </a:ext>
                  </a:extLst>
                </p14:cNvPr>
                <p14:cNvContentPartPr/>
                <p14:nvPr/>
              </p14:nvContentPartPr>
              <p14:xfrm>
                <a:off x="5103558" y="867497"/>
                <a:ext cx="10440" cy="12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47443-07FD-9B76-6FE4-393F9B4EBA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94918" y="858857"/>
                  <a:ext cx="28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568A5A-C31D-624D-6C7D-028EBFBF6C3B}"/>
                    </a:ext>
                  </a:extLst>
                </p14:cNvPr>
                <p14:cNvContentPartPr/>
                <p14:nvPr/>
              </p14:nvContentPartPr>
              <p14:xfrm>
                <a:off x="5008878" y="942377"/>
                <a:ext cx="77760" cy="67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568A5A-C31D-624D-6C7D-028EBFBF6C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00238" y="933737"/>
                  <a:ext cx="95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473B57-40DB-E646-05D6-E1BA3E9BD909}"/>
                    </a:ext>
                  </a:extLst>
                </p14:cNvPr>
                <p14:cNvContentPartPr/>
                <p14:nvPr/>
              </p14:nvContentPartPr>
              <p14:xfrm>
                <a:off x="5010318" y="867497"/>
                <a:ext cx="360" cy="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473B57-40DB-E646-05D6-E1BA3E9BD9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01678" y="85885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38C434-8794-1290-5195-1072C1CC1153}"/>
              </a:ext>
            </a:extLst>
          </p:cNvPr>
          <p:cNvGrpSpPr/>
          <p:nvPr/>
        </p:nvGrpSpPr>
        <p:grpSpPr>
          <a:xfrm>
            <a:off x="4276998" y="802337"/>
            <a:ext cx="578520" cy="355680"/>
            <a:chOff x="4276998" y="802337"/>
            <a:chExt cx="57852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91BDE0-C617-052E-CC02-0871BAC657BC}"/>
                    </a:ext>
                  </a:extLst>
                </p14:cNvPr>
                <p14:cNvContentPartPr/>
                <p14:nvPr/>
              </p14:nvContentPartPr>
              <p14:xfrm>
                <a:off x="4805118" y="933017"/>
                <a:ext cx="50400" cy="12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91BDE0-C617-052E-CC02-0871BAC657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6478" y="924017"/>
                  <a:ext cx="6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E1B777-A659-EB9C-634F-D2C96148E97D}"/>
                    </a:ext>
                  </a:extLst>
                </p14:cNvPr>
                <p14:cNvContentPartPr/>
                <p14:nvPr/>
              </p14:nvContentPartPr>
              <p14:xfrm>
                <a:off x="4609998" y="951737"/>
                <a:ext cx="139680" cy="113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E1B777-A659-EB9C-634F-D2C96148E9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01358" y="942737"/>
                  <a:ext cx="157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9C86C6-145D-5BCE-DC97-AFBACE702A6D}"/>
                    </a:ext>
                  </a:extLst>
                </p14:cNvPr>
                <p14:cNvContentPartPr/>
                <p14:nvPr/>
              </p14:nvContentPartPr>
              <p14:xfrm>
                <a:off x="4674438" y="970097"/>
                <a:ext cx="42120" cy="5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9C86C6-145D-5BCE-DC97-AFBACE702A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65438" y="961457"/>
                  <a:ext cx="59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028C76-B99F-5519-0D20-1E2BF2168F7A}"/>
                    </a:ext>
                  </a:extLst>
                </p14:cNvPr>
                <p14:cNvContentPartPr/>
                <p14:nvPr/>
              </p14:nvContentPartPr>
              <p14:xfrm>
                <a:off x="4545918" y="802337"/>
                <a:ext cx="54000" cy="9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028C76-B99F-5519-0D20-1E2BF2168F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37278" y="793697"/>
                  <a:ext cx="71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365CC4-A561-0AE3-CF2B-128BAB93E149}"/>
                    </a:ext>
                  </a:extLst>
                </p14:cNvPr>
                <p14:cNvContentPartPr/>
                <p14:nvPr/>
              </p14:nvContentPartPr>
              <p14:xfrm>
                <a:off x="4433958" y="930137"/>
                <a:ext cx="126360" cy="22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365CC4-A561-0AE3-CF2B-128BAB93E1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25318" y="921497"/>
                  <a:ext cx="144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9A9F10-6BF5-F0C1-9FAB-33D8F38007AA}"/>
                    </a:ext>
                  </a:extLst>
                </p14:cNvPr>
                <p14:cNvContentPartPr/>
                <p14:nvPr/>
              </p14:nvContentPartPr>
              <p14:xfrm>
                <a:off x="4368078" y="886217"/>
                <a:ext cx="64080" cy="1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9A9F10-6BF5-F0C1-9FAB-33D8F38007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59078" y="877577"/>
                  <a:ext cx="81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6C4210-8499-9B62-5702-EF60E6C7703C}"/>
                    </a:ext>
                  </a:extLst>
                </p14:cNvPr>
                <p14:cNvContentPartPr/>
                <p14:nvPr/>
              </p14:nvContentPartPr>
              <p14:xfrm>
                <a:off x="4276998" y="979457"/>
                <a:ext cx="56520" cy="6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6C4210-8499-9B62-5702-EF60E6C770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67998" y="970457"/>
                  <a:ext cx="74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D25AB2-71CD-10AA-9BB6-552EDE5490F9}"/>
                    </a:ext>
                  </a:extLst>
                </p14:cNvPr>
                <p14:cNvContentPartPr/>
                <p14:nvPr/>
              </p14:nvContentPartPr>
              <p14:xfrm>
                <a:off x="4301478" y="1072697"/>
                <a:ext cx="7560" cy="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D25AB2-71CD-10AA-9BB6-552EDE5490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92478" y="1064057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56F840-12A7-DBA9-55D7-6BA970C6F06D}"/>
                  </a:ext>
                </a:extLst>
              </p14:cNvPr>
              <p14:cNvContentPartPr/>
              <p14:nvPr/>
            </p14:nvContentPartPr>
            <p14:xfrm>
              <a:off x="3937518" y="970097"/>
              <a:ext cx="65520" cy="392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56F840-12A7-DBA9-55D7-6BA970C6F0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28518" y="961097"/>
                <a:ext cx="831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C29D420-BA33-9F25-F3FA-1B86BCE971D9}"/>
                  </a:ext>
                </a:extLst>
              </p14:cNvPr>
              <p14:cNvContentPartPr/>
              <p14:nvPr/>
            </p14:nvContentPartPr>
            <p14:xfrm>
              <a:off x="3970278" y="1291577"/>
              <a:ext cx="54720" cy="90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C29D420-BA33-9F25-F3FA-1B86BCE971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61638" y="1282577"/>
                <a:ext cx="7236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30F444-90D8-B970-1C73-9F3527A93B90}"/>
              </a:ext>
            </a:extLst>
          </p:cNvPr>
          <p:cNvGrpSpPr/>
          <p:nvPr/>
        </p:nvGrpSpPr>
        <p:grpSpPr>
          <a:xfrm>
            <a:off x="2701638" y="755537"/>
            <a:ext cx="1282320" cy="299160"/>
            <a:chOff x="2701638" y="755537"/>
            <a:chExt cx="128232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922F42-54A7-5DA7-D149-125E6F12EA1C}"/>
                    </a:ext>
                  </a:extLst>
                </p14:cNvPr>
                <p14:cNvContentPartPr/>
                <p14:nvPr/>
              </p14:nvContentPartPr>
              <p14:xfrm>
                <a:off x="3965238" y="776777"/>
                <a:ext cx="18720" cy="81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922F42-54A7-5DA7-D149-125E6F12EA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56238" y="767777"/>
                  <a:ext cx="36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196EEF-0F2B-7CBF-5E84-4531711E513F}"/>
                    </a:ext>
                  </a:extLst>
                </p14:cNvPr>
                <p14:cNvContentPartPr/>
                <p14:nvPr/>
              </p14:nvContentPartPr>
              <p14:xfrm>
                <a:off x="3642318" y="755537"/>
                <a:ext cx="276840" cy="126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196EEF-0F2B-7CBF-5E84-4531711E513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33318" y="746537"/>
                  <a:ext cx="294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AA760D-507A-117D-6C34-420DFB9EE246}"/>
                    </a:ext>
                  </a:extLst>
                </p14:cNvPr>
                <p14:cNvContentPartPr/>
                <p14:nvPr/>
              </p14:nvContentPartPr>
              <p14:xfrm>
                <a:off x="3689118" y="932297"/>
                <a:ext cx="43200" cy="2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AA760D-507A-117D-6C34-420DFB9EE2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0478" y="923297"/>
                  <a:ext cx="60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282DC1-AF7F-ECC1-8EB7-1DCB5DECBADE}"/>
                    </a:ext>
                  </a:extLst>
                </p14:cNvPr>
                <p14:cNvContentPartPr/>
                <p14:nvPr/>
              </p14:nvContentPartPr>
              <p14:xfrm>
                <a:off x="3618558" y="780017"/>
                <a:ext cx="1800" cy="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282DC1-AF7F-ECC1-8EB7-1DCB5DECBA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09558" y="771017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E0C593-38F8-7E68-D63F-990421C69433}"/>
                    </a:ext>
                  </a:extLst>
                </p14:cNvPr>
                <p14:cNvContentPartPr/>
                <p14:nvPr/>
              </p14:nvContentPartPr>
              <p14:xfrm>
                <a:off x="3508398" y="833657"/>
                <a:ext cx="140400" cy="91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E0C593-38F8-7E68-D63F-990421C694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99398" y="825017"/>
                  <a:ext cx="158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C1AA0F-1B0E-D904-A3E2-CC692E88056E}"/>
                    </a:ext>
                  </a:extLst>
                </p14:cNvPr>
                <p14:cNvContentPartPr/>
                <p14:nvPr/>
              </p14:nvContentPartPr>
              <p14:xfrm>
                <a:off x="3501558" y="810977"/>
                <a:ext cx="44640" cy="1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C1AA0F-1B0E-D904-A3E2-CC692E8805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92558" y="802337"/>
                  <a:ext cx="62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153628-D05C-9262-81EA-38535EE6F0F4}"/>
                    </a:ext>
                  </a:extLst>
                </p14:cNvPr>
                <p14:cNvContentPartPr/>
                <p14:nvPr/>
              </p14:nvContentPartPr>
              <p14:xfrm>
                <a:off x="3349638" y="839417"/>
                <a:ext cx="23040" cy="79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153628-D05C-9262-81EA-38535EE6F0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40638" y="830417"/>
                  <a:ext cx="40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EA2A9B-82A2-CAA5-6477-3185ADF2C6EF}"/>
                    </a:ext>
                  </a:extLst>
                </p14:cNvPr>
                <p14:cNvContentPartPr/>
                <p14:nvPr/>
              </p14:nvContentPartPr>
              <p14:xfrm>
                <a:off x="3214638" y="858137"/>
                <a:ext cx="102600" cy="72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EA2A9B-82A2-CAA5-6477-3185ADF2C6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05998" y="849137"/>
                  <a:ext cx="120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95BE35-6464-1853-DDC8-4592DDE931E8}"/>
                    </a:ext>
                  </a:extLst>
                </p14:cNvPr>
                <p14:cNvContentPartPr/>
                <p14:nvPr/>
              </p14:nvContentPartPr>
              <p14:xfrm>
                <a:off x="3072798" y="932657"/>
                <a:ext cx="253440" cy="39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95BE35-6464-1853-DDC8-4592DDE931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64158" y="924017"/>
                  <a:ext cx="271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BC7EE6-C278-1483-84B8-A8E4A13A932C}"/>
                    </a:ext>
                  </a:extLst>
                </p14:cNvPr>
                <p14:cNvContentPartPr/>
                <p14:nvPr/>
              </p14:nvContentPartPr>
              <p14:xfrm>
                <a:off x="3256038" y="1026257"/>
                <a:ext cx="3960" cy="1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BC7EE6-C278-1483-84B8-A8E4A13A93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47398" y="1017617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32BD5-08EB-38FE-E98F-8C1EC102CF3C}"/>
                    </a:ext>
                  </a:extLst>
                </p14:cNvPr>
                <p14:cNvContentPartPr/>
                <p14:nvPr/>
              </p14:nvContentPartPr>
              <p14:xfrm>
                <a:off x="2869038" y="904937"/>
                <a:ext cx="109440" cy="87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32BD5-08EB-38FE-E98F-8C1EC102CF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60038" y="896297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348D53-9297-102E-D47A-5722A7FB3D6B}"/>
                    </a:ext>
                  </a:extLst>
                </p14:cNvPr>
                <p14:cNvContentPartPr/>
                <p14:nvPr/>
              </p14:nvContentPartPr>
              <p14:xfrm>
                <a:off x="2969838" y="1054337"/>
                <a:ext cx="255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348D53-9297-102E-D47A-5722A7FB3D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60838" y="1045337"/>
                  <a:ext cx="4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944FF7-35DA-72DF-1996-6784A79EF17E}"/>
                    </a:ext>
                  </a:extLst>
                </p14:cNvPr>
                <p14:cNvContentPartPr/>
                <p14:nvPr/>
              </p14:nvContentPartPr>
              <p14:xfrm>
                <a:off x="2747358" y="951737"/>
                <a:ext cx="61200" cy="28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944FF7-35DA-72DF-1996-6784A79EF1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38718" y="942737"/>
                  <a:ext cx="78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D52B80-CDC5-6BC3-BA25-8B9F780D6209}"/>
                    </a:ext>
                  </a:extLst>
                </p14:cNvPr>
                <p14:cNvContentPartPr/>
                <p14:nvPr/>
              </p14:nvContentPartPr>
              <p14:xfrm>
                <a:off x="2701638" y="867497"/>
                <a:ext cx="69840" cy="1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D52B80-CDC5-6BC3-BA25-8B9F780D62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92998" y="858857"/>
                  <a:ext cx="874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61ADDE-49A5-CCAA-0328-ED616EAEDA1B}"/>
              </a:ext>
            </a:extLst>
          </p:cNvPr>
          <p:cNvGrpSpPr/>
          <p:nvPr/>
        </p:nvGrpSpPr>
        <p:grpSpPr>
          <a:xfrm>
            <a:off x="639558" y="1119497"/>
            <a:ext cx="3045960" cy="458640"/>
            <a:chOff x="639558" y="1119497"/>
            <a:chExt cx="304596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6047F2-2556-F1A7-9BAB-767F684D6AB8}"/>
                    </a:ext>
                  </a:extLst>
                </p14:cNvPr>
                <p14:cNvContentPartPr/>
                <p14:nvPr/>
              </p14:nvContentPartPr>
              <p14:xfrm>
                <a:off x="2612358" y="1324697"/>
                <a:ext cx="1039680" cy="107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6047F2-2556-F1A7-9BAB-767F684D6A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3718" y="1315697"/>
                  <a:ext cx="1057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6A74CE-3A41-7ED1-AFE2-3A2C05B58E17}"/>
                    </a:ext>
                  </a:extLst>
                </p14:cNvPr>
                <p14:cNvContentPartPr/>
                <p14:nvPr/>
              </p14:nvContentPartPr>
              <p14:xfrm>
                <a:off x="3592278" y="1436297"/>
                <a:ext cx="93240" cy="55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6A74CE-3A41-7ED1-AFE2-3A2C05B58E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83278" y="1427297"/>
                  <a:ext cx="110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E1B8F9-C5F7-CC19-5AEF-AE2BD89FCFE2}"/>
                    </a:ext>
                  </a:extLst>
                </p14:cNvPr>
                <p14:cNvContentPartPr/>
                <p14:nvPr/>
              </p14:nvContentPartPr>
              <p14:xfrm>
                <a:off x="2485278" y="1219937"/>
                <a:ext cx="15480" cy="108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E1B8F9-C5F7-CC19-5AEF-AE2BD89FCF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76638" y="1211297"/>
                  <a:ext cx="33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AED32D-A451-34D1-C8C5-26632DE59A17}"/>
                    </a:ext>
                  </a:extLst>
                </p14:cNvPr>
                <p14:cNvContentPartPr/>
                <p14:nvPr/>
              </p14:nvContentPartPr>
              <p14:xfrm>
                <a:off x="2491398" y="1119497"/>
                <a:ext cx="111960" cy="4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AED32D-A451-34D1-C8C5-26632DE59A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82398" y="1110497"/>
                  <a:ext cx="129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15AED54-696E-8EE2-DDE9-64DDF61AC06F}"/>
                    </a:ext>
                  </a:extLst>
                </p14:cNvPr>
                <p14:cNvContentPartPr/>
                <p14:nvPr/>
              </p14:nvContentPartPr>
              <p14:xfrm>
                <a:off x="2327958" y="1139297"/>
                <a:ext cx="182160" cy="195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15AED54-696E-8EE2-DDE9-64DDF61AC0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18958" y="1130657"/>
                  <a:ext cx="199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C387BB-41F3-CA5C-6077-A50B0D6D87D9}"/>
                    </a:ext>
                  </a:extLst>
                </p14:cNvPr>
                <p14:cNvContentPartPr/>
                <p14:nvPr/>
              </p14:nvContentPartPr>
              <p14:xfrm>
                <a:off x="2145798" y="1194017"/>
                <a:ext cx="23040" cy="88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C387BB-41F3-CA5C-6077-A50B0D6D87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37158" y="1185377"/>
                  <a:ext cx="40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761218-6D3E-BADA-6F9F-DDF8AD53D812}"/>
                    </a:ext>
                  </a:extLst>
                </p14:cNvPr>
                <p14:cNvContentPartPr/>
                <p14:nvPr/>
              </p14:nvContentPartPr>
              <p14:xfrm>
                <a:off x="1803798" y="1166297"/>
                <a:ext cx="249120" cy="131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761218-6D3E-BADA-6F9F-DDF8AD53D8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94798" y="1157657"/>
                  <a:ext cx="266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2842E1-D027-2E9D-CCB8-9179FC9724DE}"/>
                    </a:ext>
                  </a:extLst>
                </p14:cNvPr>
                <p14:cNvContentPartPr/>
                <p14:nvPr/>
              </p14:nvContentPartPr>
              <p14:xfrm>
                <a:off x="1959318" y="1399577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2842E1-D027-2E9D-CCB8-9179FC9724D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50678" y="13905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575F63-7910-0E32-BAAD-3004143724E1}"/>
                    </a:ext>
                  </a:extLst>
                </p14:cNvPr>
                <p14:cNvContentPartPr/>
                <p14:nvPr/>
              </p14:nvContentPartPr>
              <p14:xfrm>
                <a:off x="1840518" y="1362137"/>
                <a:ext cx="4644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575F63-7910-0E32-BAAD-3004143724E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878" y="1353137"/>
                  <a:ext cx="6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02B67B-A4E6-5FDB-63F4-A54E299F5CFD}"/>
                    </a:ext>
                  </a:extLst>
                </p14:cNvPr>
                <p14:cNvContentPartPr/>
                <p14:nvPr/>
              </p14:nvContentPartPr>
              <p14:xfrm>
                <a:off x="1678518" y="1186097"/>
                <a:ext cx="94320" cy="127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02B67B-A4E6-5FDB-63F4-A54E299F5CF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69878" y="1177457"/>
                  <a:ext cx="111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097ABD-4DBE-005F-33A5-C86907125C40}"/>
                    </a:ext>
                  </a:extLst>
                </p14:cNvPr>
                <p14:cNvContentPartPr/>
                <p14:nvPr/>
              </p14:nvContentPartPr>
              <p14:xfrm>
                <a:off x="1716678" y="1166297"/>
                <a:ext cx="1800" cy="1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097ABD-4DBE-005F-33A5-C86907125C4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8038" y="1157657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457B1E-BA27-0207-6341-30828C4F0A3F}"/>
                    </a:ext>
                  </a:extLst>
                </p14:cNvPr>
                <p14:cNvContentPartPr/>
                <p14:nvPr/>
              </p14:nvContentPartPr>
              <p14:xfrm>
                <a:off x="1501398" y="1289417"/>
                <a:ext cx="38520" cy="52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457B1E-BA27-0207-6341-30828C4F0A3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92398" y="1280417"/>
                  <a:ext cx="561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24FB70-9082-701A-1C71-3A554065799A}"/>
                    </a:ext>
                  </a:extLst>
                </p14:cNvPr>
                <p14:cNvContentPartPr/>
                <p14:nvPr/>
              </p14:nvContentPartPr>
              <p14:xfrm>
                <a:off x="1428318" y="1156217"/>
                <a:ext cx="139320" cy="10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24FB70-9082-701A-1C71-3A55406579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19678" y="1147577"/>
                  <a:ext cx="156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129C77-C70D-A21F-877E-421572261550}"/>
                    </a:ext>
                  </a:extLst>
                </p14:cNvPr>
                <p14:cNvContentPartPr/>
                <p14:nvPr/>
              </p14:nvContentPartPr>
              <p14:xfrm>
                <a:off x="1315278" y="1231457"/>
                <a:ext cx="52560" cy="10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129C77-C70D-A21F-877E-4215722615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06638" y="1222817"/>
                  <a:ext cx="70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C70482-A209-A4F4-3C58-E5CD6C58C42C}"/>
                    </a:ext>
                  </a:extLst>
                </p14:cNvPr>
                <p14:cNvContentPartPr/>
                <p14:nvPr/>
              </p14:nvContentPartPr>
              <p14:xfrm>
                <a:off x="1018998" y="1194017"/>
                <a:ext cx="319680" cy="384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C70482-A209-A4F4-3C58-E5CD6C58C4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9998" y="1185377"/>
                  <a:ext cx="337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23BDB4-9756-E4FE-69C8-4A5DD941E390}"/>
                    </a:ext>
                  </a:extLst>
                </p14:cNvPr>
                <p14:cNvContentPartPr/>
                <p14:nvPr/>
              </p14:nvContentPartPr>
              <p14:xfrm>
                <a:off x="678078" y="1434137"/>
                <a:ext cx="284400" cy="96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23BDB4-9756-E4FE-69C8-4A5DD941E3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9438" y="1425497"/>
                  <a:ext cx="302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D82E4F-1AD2-56C6-392D-E87ADB729814}"/>
                    </a:ext>
                  </a:extLst>
                </p14:cNvPr>
                <p14:cNvContentPartPr/>
                <p14:nvPr/>
              </p14:nvContentPartPr>
              <p14:xfrm>
                <a:off x="912438" y="1334057"/>
                <a:ext cx="180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D82E4F-1AD2-56C6-392D-E87ADB7298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3798" y="132541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4C2439-9703-96B6-BDC0-14875C6C75C9}"/>
                    </a:ext>
                  </a:extLst>
                </p14:cNvPr>
                <p14:cNvContentPartPr/>
                <p14:nvPr/>
              </p14:nvContentPartPr>
              <p14:xfrm>
                <a:off x="639558" y="1352777"/>
                <a:ext cx="69480" cy="1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4C2439-9703-96B6-BDC0-14875C6C75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0918" y="1344137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388F0D3-289B-A6A1-E924-5A5787611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k=6 (6NN)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E979618-FC73-BC94-8288-53627946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20" y="2113280"/>
            <a:ext cx="8290560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Aft>
                <a:spcPct val="0"/>
              </a:spcAft>
            </a:pPr>
            <a:endParaRPr lang="en-US" altLang="en-US" sz="2560">
              <a:solidFill>
                <a:srgbClr val="000000"/>
              </a:solidFill>
            </a:endParaRPr>
          </a:p>
        </p:txBody>
      </p:sp>
      <p:sp>
        <p:nvSpPr>
          <p:cNvPr id="77828" name="Oval 4">
            <a:extLst>
              <a:ext uri="{FF2B5EF4-FFF2-40B4-BE49-F238E27FC236}">
                <a16:creationId xmlns:a16="http://schemas.microsoft.com/office/drawing/2014/main" id="{A921F617-CD9E-6F43-0CB3-125A0966A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694" y="228092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9" name="Oval 5">
            <a:extLst>
              <a:ext uri="{FF2B5EF4-FFF2-40B4-BE49-F238E27FC236}">
                <a16:creationId xmlns:a16="http://schemas.microsoft.com/office/drawing/2014/main" id="{4BE06B3A-5BEE-C3E4-62A5-2C0B101B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814" y="301244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14C9164E-3384-AA27-225C-FE75883A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774" y="4638041"/>
            <a:ext cx="162560" cy="16256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8E9C9FDB-A4A0-22A3-8C90-D247AF75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254" y="284988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2" name="Oval 8">
            <a:extLst>
              <a:ext uri="{FF2B5EF4-FFF2-40B4-BE49-F238E27FC236}">
                <a16:creationId xmlns:a16="http://schemas.microsoft.com/office/drawing/2014/main" id="{A680992B-86EE-2923-23CD-9796CBDC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814" y="398780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3" name="Oval 9">
            <a:extLst>
              <a:ext uri="{FF2B5EF4-FFF2-40B4-BE49-F238E27FC236}">
                <a16:creationId xmlns:a16="http://schemas.microsoft.com/office/drawing/2014/main" id="{06353DD5-90D3-A25F-60F1-6C47CC0F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74" y="228092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4" name="Oval 10">
            <a:extLst>
              <a:ext uri="{FF2B5EF4-FFF2-40B4-BE49-F238E27FC236}">
                <a16:creationId xmlns:a16="http://schemas.microsoft.com/office/drawing/2014/main" id="{F64B4B0B-0BD5-C1FE-DBF2-33C48B78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574" y="333756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5" name="Oval 11">
            <a:extLst>
              <a:ext uri="{FF2B5EF4-FFF2-40B4-BE49-F238E27FC236}">
                <a16:creationId xmlns:a16="http://schemas.microsoft.com/office/drawing/2014/main" id="{3ED7F407-D145-E3EC-F209-91E489C66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494" y="309372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6" name="Oval 12">
            <a:extLst>
              <a:ext uri="{FF2B5EF4-FFF2-40B4-BE49-F238E27FC236}">
                <a16:creationId xmlns:a16="http://schemas.microsoft.com/office/drawing/2014/main" id="{16F89B0C-EC8E-4C0A-BC53-E85983CE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014" y="268732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7" name="Oval 13">
            <a:extLst>
              <a:ext uri="{FF2B5EF4-FFF2-40B4-BE49-F238E27FC236}">
                <a16:creationId xmlns:a16="http://schemas.microsoft.com/office/drawing/2014/main" id="{A28ACC6D-223C-D7EE-68AA-A5823151F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614" y="398780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8" name="Oval 14">
            <a:extLst>
              <a:ext uri="{FF2B5EF4-FFF2-40B4-BE49-F238E27FC236}">
                <a16:creationId xmlns:a16="http://schemas.microsoft.com/office/drawing/2014/main" id="{7FB01DF3-0471-6423-53F1-511F018F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374" y="203708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9" name="Oval 15">
            <a:extLst>
              <a:ext uri="{FF2B5EF4-FFF2-40B4-BE49-F238E27FC236}">
                <a16:creationId xmlns:a16="http://schemas.microsoft.com/office/drawing/2014/main" id="{6E0F3DEC-84C3-4D6E-B3D0-CCBDE60B8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934" y="366268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0" name="Oval 16">
            <a:extLst>
              <a:ext uri="{FF2B5EF4-FFF2-40B4-BE49-F238E27FC236}">
                <a16:creationId xmlns:a16="http://schemas.microsoft.com/office/drawing/2014/main" id="{523183C8-DA4D-4619-7F48-316AEC72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494" y="236220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1" name="Oval 17">
            <a:extLst>
              <a:ext uri="{FF2B5EF4-FFF2-40B4-BE49-F238E27FC236}">
                <a16:creationId xmlns:a16="http://schemas.microsoft.com/office/drawing/2014/main" id="{540BC573-073F-CD72-28F0-2E743859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414" y="252476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2" name="Oval 18">
            <a:extLst>
              <a:ext uri="{FF2B5EF4-FFF2-40B4-BE49-F238E27FC236}">
                <a16:creationId xmlns:a16="http://schemas.microsoft.com/office/drawing/2014/main" id="{1B9E2C85-7290-A71D-BCE9-1488E509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614" y="2687321"/>
            <a:ext cx="162560" cy="162560"/>
          </a:xfrm>
          <a:prstGeom prst="ellipse">
            <a:avLst/>
          </a:prstGeom>
          <a:solidFill>
            <a:srgbClr val="FF0000"/>
          </a:solidFill>
          <a:ln w="76200" cmpd="tri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3" name="Oval 19">
            <a:extLst>
              <a:ext uri="{FF2B5EF4-FFF2-40B4-BE49-F238E27FC236}">
                <a16:creationId xmlns:a16="http://schemas.microsoft.com/office/drawing/2014/main" id="{32F8B24F-FDFD-B840-A8C9-74BA864C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534" y="4800601"/>
            <a:ext cx="162560" cy="162560"/>
          </a:xfrm>
          <a:prstGeom prst="ellipse">
            <a:avLst/>
          </a:prstGeom>
          <a:solidFill>
            <a:schemeClr val="tx1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4" name="Oval 20">
            <a:extLst>
              <a:ext uri="{FF2B5EF4-FFF2-40B4-BE49-F238E27FC236}">
                <a16:creationId xmlns:a16="http://schemas.microsoft.com/office/drawing/2014/main" id="{BF38BBBB-7622-0DE6-DD51-01139F6C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494" y="5775961"/>
            <a:ext cx="162560" cy="162560"/>
          </a:xfrm>
          <a:prstGeom prst="ellipse">
            <a:avLst/>
          </a:prstGeom>
          <a:solidFill>
            <a:schemeClr val="tx1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5" name="Oval 21">
            <a:extLst>
              <a:ext uri="{FF2B5EF4-FFF2-40B4-BE49-F238E27FC236}">
                <a16:creationId xmlns:a16="http://schemas.microsoft.com/office/drawing/2014/main" id="{15535B42-C56B-B6A2-26EA-E6E96305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454" y="5125721"/>
            <a:ext cx="162560" cy="162560"/>
          </a:xfrm>
          <a:prstGeom prst="ellipse">
            <a:avLst/>
          </a:prstGeom>
          <a:solidFill>
            <a:schemeClr val="tx1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6" name="Oval 22">
            <a:extLst>
              <a:ext uri="{FF2B5EF4-FFF2-40B4-BE49-F238E27FC236}">
                <a16:creationId xmlns:a16="http://schemas.microsoft.com/office/drawing/2014/main" id="{4859DAA8-595E-D664-B923-B9884746C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294" y="1654387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7" name="Oval 23">
            <a:extLst>
              <a:ext uri="{FF2B5EF4-FFF2-40B4-BE49-F238E27FC236}">
                <a16:creationId xmlns:a16="http://schemas.microsoft.com/office/drawing/2014/main" id="{A902C2B9-B603-45EB-609E-B34E1EAB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294" y="2142067"/>
            <a:ext cx="162560" cy="1625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8" name="Oval 24">
            <a:extLst>
              <a:ext uri="{FF2B5EF4-FFF2-40B4-BE49-F238E27FC236}">
                <a16:creationId xmlns:a16="http://schemas.microsoft.com/office/drawing/2014/main" id="{7C660B35-4AF0-12F6-49D0-43A484F6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294" y="2629747"/>
            <a:ext cx="162560" cy="1625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9" name="Line 25">
            <a:extLst>
              <a:ext uri="{FF2B5EF4-FFF2-40B4-BE49-F238E27FC236}">
                <a16:creationId xmlns:a16="http://schemas.microsoft.com/office/drawing/2014/main" id="{EF977BAA-A90F-537F-905F-41B495029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054" y="1468121"/>
            <a:ext cx="0" cy="4714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64BA590D-A290-787C-6BD1-BEFCB2CF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854" y="1429174"/>
            <a:ext cx="2071080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Government</a:t>
            </a:r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097D225A-ED5E-6CE8-6C2D-F7172734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854" y="1982894"/>
            <a:ext cx="1361270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Science</a:t>
            </a:r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EAF42988-1EE9-2625-A2FB-FBCB16D4A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854" y="2470574"/>
            <a:ext cx="805220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Arts</a:t>
            </a:r>
          </a:p>
        </p:txBody>
      </p:sp>
      <p:grpSp>
        <p:nvGrpSpPr>
          <p:cNvPr id="77853" name="Group 29">
            <a:extLst>
              <a:ext uri="{FF2B5EF4-FFF2-40B4-BE49-F238E27FC236}">
                <a16:creationId xmlns:a16="http://schemas.microsoft.com/office/drawing/2014/main" id="{D66E7BCE-1B90-2889-E6F9-BF77E2019D13}"/>
              </a:ext>
            </a:extLst>
          </p:cNvPr>
          <p:cNvGrpSpPr>
            <a:grpSpLocks/>
          </p:cNvGrpSpPr>
          <p:nvPr/>
        </p:nvGrpSpPr>
        <p:grpSpPr bwMode="auto">
          <a:xfrm>
            <a:off x="2611289" y="2083100"/>
            <a:ext cx="8122920" cy="2849880"/>
            <a:chOff x="782" y="1217"/>
            <a:chExt cx="4797" cy="1683"/>
          </a:xfrm>
        </p:grpSpPr>
        <p:sp>
          <p:nvSpPr>
            <p:cNvPr id="77854" name="Text Box 30">
              <a:extLst>
                <a:ext uri="{FF2B5EF4-FFF2-40B4-BE49-F238E27FC236}">
                  <a16:creationId xmlns:a16="http://schemas.microsoft.com/office/drawing/2014/main" id="{80E6DBF1-EDC5-AECD-9E4D-B6DB24E90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341"/>
              <a:ext cx="1633" cy="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773" dirty="0">
                  <a:solidFill>
                    <a:srgbClr val="3333CC"/>
                  </a:solidFill>
                  <a:latin typeface="Lucida Sans" panose="020B0602030504020204" pitchFamily="34" charset="0"/>
                  <a:cs typeface="Arial" panose="020B0604020202020204" pitchFamily="34" charset="0"/>
                </a:rPr>
                <a:t>A new point </a:t>
              </a:r>
            </a:p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773" dirty="0" err="1">
                  <a:solidFill>
                    <a:srgbClr val="3333CC"/>
                  </a:solidFill>
                  <a:latin typeface="Lucida Sans" panose="020B0602030504020204" pitchFamily="34" charset="0"/>
                  <a:cs typeface="Arial" panose="020B0604020202020204" pitchFamily="34" charset="0"/>
                </a:rPr>
                <a:t>Pr</a:t>
              </a:r>
              <a:r>
                <a:rPr lang="en-US" altLang="en-US" sz="2773" dirty="0">
                  <a:solidFill>
                    <a:srgbClr val="3333CC"/>
                  </a:solidFill>
                  <a:latin typeface="Lucida Sans" panose="020B0602030504020204" pitchFamily="34" charset="0"/>
                  <a:cs typeface="Arial" panose="020B0604020202020204" pitchFamily="34" charset="0"/>
                </a:rPr>
                <a:t>(science|   )?</a:t>
              </a:r>
            </a:p>
          </p:txBody>
        </p:sp>
        <p:sp>
          <p:nvSpPr>
            <p:cNvPr id="77855" name="Oval 31">
              <a:extLst>
                <a:ext uri="{FF2B5EF4-FFF2-40B4-BE49-F238E27FC236}">
                  <a16:creationId xmlns:a16="http://schemas.microsoft.com/office/drawing/2014/main" id="{B952C321-229B-60F1-0BD4-C7CBF0880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1217"/>
              <a:ext cx="1584" cy="124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6" name="Rectangle 32">
              <a:extLst>
                <a:ext uri="{FF2B5EF4-FFF2-40B4-BE49-F238E27FC236}">
                  <a16:creationId xmlns:a16="http://schemas.microsoft.com/office/drawing/2014/main" id="{9DFA1346-E168-7DA4-84A4-2FF5C370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842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7" name="Rectangle 33">
              <a:extLst>
                <a:ext uri="{FF2B5EF4-FFF2-40B4-BE49-F238E27FC236}">
                  <a16:creationId xmlns:a16="http://schemas.microsoft.com/office/drawing/2014/main" id="{8D813AB9-C289-9629-DC72-016BAEC1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2704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8" name="Rectangle 34">
              <a:extLst>
                <a:ext uri="{FF2B5EF4-FFF2-40B4-BE49-F238E27FC236}">
                  <a16:creationId xmlns:a16="http://schemas.microsoft.com/office/drawing/2014/main" id="{41EA4EE0-E121-AAE8-92E7-E5FB0AE1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2451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0029AF8-654C-6097-1F07-370C48301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5DD6083-C605-BFEE-5367-7F5078C19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352974"/>
            <a:ext cx="8778240" cy="5186679"/>
          </a:xfrm>
        </p:spPr>
        <p:txBody>
          <a:bodyPr/>
          <a:lstStyle/>
          <a:p>
            <a:r>
              <a:rPr lang="en-US" altLang="ja-JP" dirty="0" err="1">
                <a:ea typeface="ＭＳ Ｐゴシック" panose="020B0600070205080204" pitchFamily="34" charset="-128"/>
              </a:rPr>
              <a:t>kNN</a:t>
            </a:r>
            <a:r>
              <a:rPr lang="en-US" altLang="ja-JP" dirty="0">
                <a:ea typeface="ＭＳ Ｐゴシック" panose="020B0600070205080204" pitchFamily="34" charset="-128"/>
              </a:rPr>
              <a:t> can deal with complex and arbitrary decision boundaries.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Despite its simplicity, researchers have shown that the classification accuracy of </a:t>
            </a:r>
            <a:r>
              <a:rPr lang="en-US" altLang="ja-JP" dirty="0" err="1">
                <a:ea typeface="ＭＳ Ｐゴシック" panose="020B0600070205080204" pitchFamily="34" charset="-128"/>
              </a:rPr>
              <a:t>kNN</a:t>
            </a:r>
            <a:r>
              <a:rPr lang="en-US" altLang="ja-JP" dirty="0">
                <a:ea typeface="ＭＳ Ｐゴシック" panose="020B0600070205080204" pitchFamily="34" charset="-128"/>
              </a:rPr>
              <a:t> can be </a:t>
            </a:r>
            <a:r>
              <a:rPr lang="en-US" altLang="ja-JP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quite strong </a:t>
            </a:r>
            <a:r>
              <a:rPr lang="en-US" altLang="ja-JP" dirty="0">
                <a:ea typeface="ＭＳ Ｐゴシック" panose="020B0600070205080204" pitchFamily="34" charset="-128"/>
              </a:rPr>
              <a:t>and in many cases as accurate as those elaborate methods.</a:t>
            </a:r>
          </a:p>
          <a:p>
            <a:r>
              <a:rPr lang="en-US" altLang="ja-JP" dirty="0" err="1">
                <a:ea typeface="ＭＳ Ｐゴシック" panose="020B0600070205080204" pitchFamily="34" charset="-128"/>
              </a:rPr>
              <a:t>kNN</a:t>
            </a:r>
            <a:r>
              <a:rPr lang="en-US" altLang="ja-JP" dirty="0">
                <a:ea typeface="ＭＳ Ｐゴシック" panose="020B0600070205080204" pitchFamily="34" charset="-128"/>
              </a:rPr>
              <a:t> is slow at the classification time</a:t>
            </a:r>
          </a:p>
          <a:p>
            <a:r>
              <a:rPr lang="en-US" altLang="ja-JP" dirty="0" err="1">
                <a:ea typeface="ＭＳ Ｐゴシック" panose="020B0600070205080204" pitchFamily="34" charset="-128"/>
              </a:rPr>
              <a:t>kNN</a:t>
            </a:r>
            <a:r>
              <a:rPr lang="en-US" altLang="ja-JP" dirty="0">
                <a:ea typeface="ＭＳ Ｐゴシック" panose="020B0600070205080204" pitchFamily="34" charset="-128"/>
              </a:rPr>
              <a:t> does not produce an understandable model </a:t>
            </a:r>
            <a:endParaRPr lang="en-US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34C6DD-98C9-9068-B63B-4636F8D6C876}"/>
              </a:ext>
            </a:extLst>
          </p:cNvPr>
          <p:cNvGrpSpPr/>
          <p:nvPr/>
        </p:nvGrpSpPr>
        <p:grpSpPr>
          <a:xfrm>
            <a:off x="1521918" y="3620057"/>
            <a:ext cx="270000" cy="208080"/>
            <a:chOff x="1521918" y="3620057"/>
            <a:chExt cx="27000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CD46E43-99A2-0FA2-E000-12636E370A7A}"/>
                    </a:ext>
                  </a:extLst>
                </p14:cNvPr>
                <p14:cNvContentPartPr/>
                <p14:nvPr/>
              </p14:nvContentPartPr>
              <p14:xfrm>
                <a:off x="1623078" y="3664697"/>
                <a:ext cx="78840" cy="84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CD46E43-99A2-0FA2-E000-12636E370A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438" y="3655697"/>
                  <a:ext cx="96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B865577-9D56-4627-3784-A29FB87D3F62}"/>
                    </a:ext>
                  </a:extLst>
                </p14:cNvPr>
                <p14:cNvContentPartPr/>
                <p14:nvPr/>
              </p14:nvContentPartPr>
              <p14:xfrm>
                <a:off x="1616958" y="3620057"/>
                <a:ext cx="90360" cy="208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865577-9D56-4627-3784-A29FB87D3F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8318" y="3611417"/>
                  <a:ext cx="108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670952F-660B-F1C7-65CA-0FA6DE51693C}"/>
                    </a:ext>
                  </a:extLst>
                </p14:cNvPr>
                <p14:cNvContentPartPr/>
                <p14:nvPr/>
              </p14:nvContentPartPr>
              <p14:xfrm>
                <a:off x="1660158" y="3638777"/>
                <a:ext cx="40320" cy="137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670952F-660B-F1C7-65CA-0FA6DE5169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1518" y="3629777"/>
                  <a:ext cx="57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4C9757-9F87-AE4A-E3B0-699EDD2E0D41}"/>
                    </a:ext>
                  </a:extLst>
                </p14:cNvPr>
                <p14:cNvContentPartPr/>
                <p14:nvPr/>
              </p14:nvContentPartPr>
              <p14:xfrm>
                <a:off x="1521918" y="3694937"/>
                <a:ext cx="270000" cy="57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4C9757-9F87-AE4A-E3B0-699EDD2E0D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3278" y="3685937"/>
                  <a:ext cx="2876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000952-796C-E7BB-5410-A5E657FA930E}"/>
              </a:ext>
            </a:extLst>
          </p:cNvPr>
          <p:cNvGrpSpPr/>
          <p:nvPr/>
        </p:nvGrpSpPr>
        <p:grpSpPr>
          <a:xfrm>
            <a:off x="1585998" y="4058897"/>
            <a:ext cx="234000" cy="203400"/>
            <a:chOff x="1585998" y="4058897"/>
            <a:chExt cx="23400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31E076-5218-6A92-B44A-B76CB4A40C53}"/>
                    </a:ext>
                  </a:extLst>
                </p14:cNvPr>
                <p14:cNvContentPartPr/>
                <p14:nvPr/>
              </p14:nvContentPartPr>
              <p14:xfrm>
                <a:off x="1585998" y="4151777"/>
                <a:ext cx="149040" cy="74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31E076-5218-6A92-B44A-B76CB4A40C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6998" y="4143137"/>
                  <a:ext cx="166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B1D26C-F59E-50FF-23EB-2D98A948B242}"/>
                    </a:ext>
                  </a:extLst>
                </p14:cNvPr>
                <p14:cNvContentPartPr/>
                <p14:nvPr/>
              </p14:nvContentPartPr>
              <p14:xfrm>
                <a:off x="1697598" y="4086617"/>
                <a:ext cx="66240" cy="17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B1D26C-F59E-50FF-23EB-2D98A948B2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88598" y="4077977"/>
                  <a:ext cx="83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ADAFBA-C44B-26E3-B476-7121E697F103}"/>
                    </a:ext>
                  </a:extLst>
                </p14:cNvPr>
                <p14:cNvContentPartPr/>
                <p14:nvPr/>
              </p14:nvContentPartPr>
              <p14:xfrm>
                <a:off x="1670238" y="4058897"/>
                <a:ext cx="87840" cy="163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ADAFBA-C44B-26E3-B476-7121E697F1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61238" y="4049897"/>
                  <a:ext cx="105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9421C1-0D11-A991-C607-DA5E51C71EA2}"/>
                    </a:ext>
                  </a:extLst>
                </p14:cNvPr>
                <p14:cNvContentPartPr/>
                <p14:nvPr/>
              </p14:nvContentPartPr>
              <p14:xfrm>
                <a:off x="1633878" y="4207937"/>
                <a:ext cx="18612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9421C1-0D11-A991-C607-DA5E51C71E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4878" y="4199297"/>
                  <a:ext cx="20376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0FDD0029-19A0-C67F-72BF-9BDFB4908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8734" y="162560"/>
            <a:ext cx="8778240" cy="889001"/>
          </a:xfrm>
          <a:noFill/>
          <a:ln/>
        </p:spPr>
        <p:txBody>
          <a:bodyPr vert="horz" wrap="square" lIns="98213" tIns="49107" rIns="98213" bIns="49107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Evaluating classification methods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4F362CCC-AE3C-7A26-553C-FF397C1CA8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6880" y="1507067"/>
            <a:ext cx="8651241" cy="5301827"/>
          </a:xfrm>
          <a:noFill/>
          <a:ln/>
        </p:spPr>
        <p:txBody>
          <a:bodyPr vert="horz" wrap="square" lIns="98213" tIns="49107" rIns="98213" bIns="4910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Predictive accuracy</a:t>
            </a:r>
          </a:p>
          <a:p>
            <a:pPr>
              <a:lnSpc>
                <a:spcPct val="80000"/>
              </a:lnSpc>
            </a:pPr>
            <a:endParaRPr lang="en-US" altLang="en-US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92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92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92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altLang="en-US" sz="1920" dirty="0"/>
              <a:t>time to construct the model </a:t>
            </a:r>
          </a:p>
          <a:p>
            <a:pPr lvl="1">
              <a:lnSpc>
                <a:spcPct val="80000"/>
              </a:lnSpc>
            </a:pPr>
            <a:r>
              <a:rPr lang="en-US" altLang="en-US" sz="1920" dirty="0"/>
              <a:t>time to use the model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Robustness</a:t>
            </a:r>
            <a:r>
              <a:rPr lang="en-US" altLang="en-US" dirty="0"/>
              <a:t>: handling noise and missing values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Scalability</a:t>
            </a:r>
            <a:r>
              <a:rPr lang="en-US" altLang="en-US" dirty="0"/>
              <a:t>: efficiency in disk-resident databases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Interpretability</a:t>
            </a:r>
            <a:r>
              <a:rPr lang="en-US" altLang="en-US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en-US" sz="1920" dirty="0"/>
              <a:t>understandable and insight provided by the model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Compactness of the model</a:t>
            </a:r>
            <a:r>
              <a:rPr lang="en-US" altLang="en-US" dirty="0"/>
              <a:t>: size of the tree, or the number of rules. </a:t>
            </a:r>
          </a:p>
        </p:txBody>
      </p:sp>
      <p:pic>
        <p:nvPicPr>
          <p:cNvPr id="128004" name="Picture 4">
            <a:extLst>
              <a:ext uri="{FF2B5EF4-FFF2-40B4-BE49-F238E27FC236}">
                <a16:creationId xmlns:a16="http://schemas.microsoft.com/office/drawing/2014/main" id="{D1F4C3EE-A045-92DD-4A28-25A4043154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5694" y="1906694"/>
            <a:ext cx="5657426" cy="9939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98230AFB-2556-813F-D082-249BDDEBD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methods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14DB605E-FB2A-E79A-B51D-4E6ABA904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1352974"/>
            <a:ext cx="8778240" cy="533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Holdout set</a:t>
            </a:r>
            <a:r>
              <a:rPr lang="en-US" altLang="en-US" dirty="0"/>
              <a:t>: </a:t>
            </a:r>
            <a:r>
              <a:rPr lang="en-US" altLang="ja-JP" dirty="0">
                <a:ea typeface="ＭＳ Ｐゴシック" panose="020B0600070205080204" pitchFamily="34" charset="-128"/>
              </a:rPr>
              <a:t>The available data set </a:t>
            </a:r>
            <a:r>
              <a:rPr lang="en-US" altLang="ja-JP" i="1" dirty="0"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ea typeface="ＭＳ Ｐゴシック" panose="020B0600070205080204" pitchFamily="34" charset="-128"/>
              </a:rPr>
              <a:t> is divided into two disjoint subsets, </a:t>
            </a:r>
          </a:p>
          <a:p>
            <a:pPr lvl="1">
              <a:lnSpc>
                <a:spcPct val="90000"/>
              </a:lnSpc>
            </a:pPr>
            <a:r>
              <a:rPr lang="en-US" altLang="ja-JP" sz="2560" dirty="0">
                <a:ea typeface="ＭＳ Ｐゴシック" panose="020B0600070205080204" pitchFamily="34" charset="-128"/>
              </a:rPr>
              <a:t>the </a:t>
            </a:r>
            <a:r>
              <a:rPr lang="en-US" altLang="ja-JP" sz="2560" i="1" dirty="0">
                <a:ea typeface="ＭＳ Ｐゴシック" panose="020B0600070205080204" pitchFamily="34" charset="-128"/>
              </a:rPr>
              <a:t>training set</a:t>
            </a:r>
            <a:r>
              <a:rPr lang="en-US" altLang="ja-JP" sz="2560" dirty="0">
                <a:ea typeface="ＭＳ Ｐゴシック" panose="020B0600070205080204" pitchFamily="34" charset="-128"/>
              </a:rPr>
              <a:t> </a:t>
            </a:r>
            <a:r>
              <a:rPr lang="en-US" altLang="ja-JP" sz="2560" i="1" dirty="0" err="1">
                <a:ea typeface="ＭＳ Ｐゴシック" panose="020B0600070205080204" pitchFamily="34" charset="-128"/>
              </a:rPr>
              <a:t>D</a:t>
            </a:r>
            <a:r>
              <a:rPr lang="en-US" altLang="ja-JP" sz="2560" i="1" baseline="-25000" dirty="0" err="1">
                <a:ea typeface="ＭＳ Ｐゴシック" panose="020B0600070205080204" pitchFamily="34" charset="-128"/>
              </a:rPr>
              <a:t>train</a:t>
            </a:r>
            <a:r>
              <a:rPr lang="en-US" altLang="ja-JP" sz="2560" dirty="0">
                <a:ea typeface="ＭＳ Ｐゴシック" panose="020B0600070205080204" pitchFamily="34" charset="-128"/>
              </a:rPr>
              <a:t> (for learning a model)</a:t>
            </a:r>
          </a:p>
          <a:p>
            <a:pPr lvl="1">
              <a:lnSpc>
                <a:spcPct val="90000"/>
              </a:lnSpc>
            </a:pPr>
            <a:r>
              <a:rPr lang="en-US" altLang="ja-JP" sz="2560" dirty="0">
                <a:ea typeface="ＭＳ Ｐゴシック" panose="020B0600070205080204" pitchFamily="34" charset="-128"/>
              </a:rPr>
              <a:t>the </a:t>
            </a:r>
            <a:r>
              <a:rPr lang="en-US" altLang="ja-JP" sz="2560" i="1" dirty="0">
                <a:ea typeface="ＭＳ Ｐゴシック" panose="020B0600070205080204" pitchFamily="34" charset="-128"/>
              </a:rPr>
              <a:t>test set</a:t>
            </a:r>
            <a:r>
              <a:rPr lang="en-US" altLang="ja-JP" sz="2560" dirty="0">
                <a:ea typeface="ＭＳ Ｐゴシック" panose="020B0600070205080204" pitchFamily="34" charset="-128"/>
              </a:rPr>
              <a:t> </a:t>
            </a:r>
            <a:r>
              <a:rPr lang="en-US" altLang="ja-JP" sz="2560" i="1" dirty="0" err="1">
                <a:ea typeface="ＭＳ Ｐゴシック" panose="020B0600070205080204" pitchFamily="34" charset="-128"/>
              </a:rPr>
              <a:t>D</a:t>
            </a:r>
            <a:r>
              <a:rPr lang="en-US" altLang="ja-JP" sz="2560" i="1" baseline="-25000" dirty="0" err="1">
                <a:ea typeface="ＭＳ Ｐゴシック" panose="020B0600070205080204" pitchFamily="34" charset="-128"/>
              </a:rPr>
              <a:t>test</a:t>
            </a:r>
            <a:r>
              <a:rPr lang="en-US" altLang="ja-JP" sz="256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ja-JP" sz="2560" dirty="0">
                <a:ea typeface="ＭＳ Ｐゴシック" panose="020B0600070205080204" pitchFamily="34" charset="-128"/>
              </a:rPr>
              <a:t>(for testing the model)</a:t>
            </a:r>
          </a:p>
          <a:p>
            <a:pPr>
              <a:lnSpc>
                <a:spcPct val="90000"/>
              </a:lnSpc>
            </a:pPr>
            <a:r>
              <a:rPr lang="en-US" altLang="ja-JP" b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Important:</a:t>
            </a:r>
            <a:r>
              <a:rPr lang="en-US" altLang="ja-JP" dirty="0">
                <a:ea typeface="ＭＳ Ｐゴシック" panose="020B0600070205080204" pitchFamily="34" charset="-128"/>
              </a:rPr>
              <a:t> training set should not be used in testing and the test set should not be used in learning. </a:t>
            </a:r>
          </a:p>
          <a:p>
            <a:pPr lvl="1">
              <a:lnSpc>
                <a:spcPct val="90000"/>
              </a:lnSpc>
            </a:pPr>
            <a:r>
              <a:rPr lang="en-US" altLang="ja-JP" sz="2560" dirty="0">
                <a:ea typeface="ＭＳ Ｐゴシック" panose="020B0600070205080204" pitchFamily="34" charset="-128"/>
              </a:rPr>
              <a:t>Unseen test set provides an unbiased estimate of accuracy. 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The test set is also called the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holdout set</a:t>
            </a:r>
            <a:r>
              <a:rPr lang="en-US" altLang="ja-JP" dirty="0">
                <a:ea typeface="ＭＳ Ｐゴシック" panose="020B0600070205080204" pitchFamily="34" charset="-128"/>
              </a:rPr>
              <a:t>. (the examples in the original data set </a:t>
            </a:r>
            <a:r>
              <a:rPr lang="en-US" altLang="ja-JP" i="1" dirty="0"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ea typeface="ＭＳ Ｐゴシック" panose="020B0600070205080204" pitchFamily="34" charset="-128"/>
              </a:rPr>
              <a:t> are all labeled with classes.) 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This method is mainly used when the data set </a:t>
            </a:r>
            <a:r>
              <a:rPr lang="en-US" altLang="ja-JP" i="1" dirty="0"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ea typeface="ＭＳ Ｐゴシック" panose="020B0600070205080204" pitchFamily="34" charset="-128"/>
              </a:rPr>
              <a:t> is large. 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E38305A-E47C-8A80-D3D3-4AF472829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methods (cont…)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99B9417-259E-4AC7-B826-5AE90D162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76773"/>
            <a:ext cx="9035627" cy="5454227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n-fold cross-validation</a:t>
            </a:r>
            <a:r>
              <a:rPr lang="en-US" altLang="en-US" dirty="0"/>
              <a:t>: T</a:t>
            </a:r>
            <a:r>
              <a:rPr lang="en-US" altLang="ja-JP" dirty="0">
                <a:ea typeface="ＭＳ Ｐゴシック" panose="020B0600070205080204" pitchFamily="34" charset="-128"/>
              </a:rPr>
              <a:t>he available data is partitioned into </a:t>
            </a:r>
            <a:r>
              <a:rPr lang="en-US" altLang="ja-JP" i="1" dirty="0">
                <a:ea typeface="ＭＳ Ｐゴシック" panose="020B0600070205080204" pitchFamily="34" charset="-128"/>
              </a:rPr>
              <a:t>n</a:t>
            </a:r>
            <a:r>
              <a:rPr lang="en-US" altLang="ja-JP" dirty="0">
                <a:ea typeface="ＭＳ Ｐゴシック" panose="020B0600070205080204" pitchFamily="34" charset="-128"/>
              </a:rPr>
              <a:t> equal-size disjoint subsets. 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Use each subset as the test set and combine the rest </a:t>
            </a:r>
            <a:r>
              <a:rPr lang="en-US" altLang="ja-JP" i="1" dirty="0">
                <a:ea typeface="ＭＳ Ｐゴシック" panose="020B0600070205080204" pitchFamily="34" charset="-128"/>
              </a:rPr>
              <a:t>n</a:t>
            </a:r>
            <a:r>
              <a:rPr lang="en-US" altLang="ja-JP" dirty="0">
                <a:ea typeface="ＭＳ Ｐゴシック" panose="020B0600070205080204" pitchFamily="34" charset="-128"/>
              </a:rPr>
              <a:t>-1 subsets as the training set to learn a classifier. 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The procedure is run </a:t>
            </a:r>
            <a:r>
              <a:rPr lang="en-US" altLang="ja-JP" i="1" dirty="0">
                <a:ea typeface="ＭＳ Ｐゴシック" panose="020B0600070205080204" pitchFamily="34" charset="-128"/>
              </a:rPr>
              <a:t>n</a:t>
            </a:r>
            <a:r>
              <a:rPr lang="en-US" altLang="ja-JP" dirty="0">
                <a:ea typeface="ＭＳ Ｐゴシック" panose="020B0600070205080204" pitchFamily="34" charset="-128"/>
              </a:rPr>
              <a:t> times, which give </a:t>
            </a:r>
            <a:r>
              <a:rPr lang="en-US" altLang="ja-JP" i="1" dirty="0">
                <a:ea typeface="ＭＳ Ｐゴシック" panose="020B0600070205080204" pitchFamily="34" charset="-128"/>
              </a:rPr>
              <a:t>n</a:t>
            </a:r>
            <a:r>
              <a:rPr lang="en-US" altLang="ja-JP" dirty="0">
                <a:ea typeface="ＭＳ Ｐゴシック" panose="020B0600070205080204" pitchFamily="34" charset="-128"/>
              </a:rPr>
              <a:t> accuracies. 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The final estimated accuracy of learning is the average of the </a:t>
            </a:r>
            <a:r>
              <a:rPr lang="en-US" altLang="ja-JP" i="1" dirty="0">
                <a:ea typeface="ＭＳ Ｐゴシック" panose="020B0600070205080204" pitchFamily="34" charset="-128"/>
              </a:rPr>
              <a:t>n</a:t>
            </a:r>
            <a:r>
              <a:rPr lang="en-US" altLang="ja-JP" dirty="0">
                <a:ea typeface="ＭＳ Ｐゴシック" panose="020B0600070205080204" pitchFamily="34" charset="-128"/>
              </a:rPr>
              <a:t> accuracies. 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10-fold and 5-fold cross-validations are commonly used. 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This method is used when the available data is not large. 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8B1CE0F-703E-7FD2-7284-56413BAF5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methods (cont…)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99D2CB9-AF0E-C000-6E47-AA17E3BED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5108786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Leave-one-out cross-validation</a:t>
            </a:r>
            <a:r>
              <a:rPr lang="en-US" altLang="en-US" dirty="0"/>
              <a:t>: This method is used when the data set is very small. </a:t>
            </a:r>
          </a:p>
          <a:p>
            <a:r>
              <a:rPr lang="en-US" altLang="en-US" dirty="0"/>
              <a:t>It is a special case of cross-validation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Each fold of the cross validation has only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a single test example</a:t>
            </a:r>
            <a:r>
              <a:rPr lang="en-US" altLang="ja-JP" dirty="0">
                <a:ea typeface="ＭＳ Ｐゴシック" panose="020B0600070205080204" pitchFamily="34" charset="-128"/>
              </a:rPr>
              <a:t> and all the rest of the data is used in training. 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If the original data has </a:t>
            </a:r>
            <a:r>
              <a:rPr lang="en-US" altLang="ja-JP" i="1" dirty="0">
                <a:ea typeface="ＭＳ Ｐゴシック" panose="020B0600070205080204" pitchFamily="34" charset="-128"/>
              </a:rPr>
              <a:t>m</a:t>
            </a:r>
            <a:r>
              <a:rPr lang="en-US" altLang="ja-JP" dirty="0">
                <a:ea typeface="ＭＳ Ｐゴシック" panose="020B0600070205080204" pitchFamily="34" charset="-128"/>
              </a:rPr>
              <a:t> examples, this is </a:t>
            </a:r>
            <a:r>
              <a:rPr lang="en-US" altLang="ja-JP" i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-fold cross-validation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5C9687FE-34F0-6E2E-A704-F8EF040F2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08C3578F-5E00-DEBE-DD5B-8C2EE4722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3881" y="1237828"/>
            <a:ext cx="8778240" cy="5454226"/>
          </a:xfrm>
        </p:spPr>
        <p:txBody>
          <a:bodyPr/>
          <a:lstStyle/>
          <a:p>
            <a:r>
              <a:rPr lang="en-US" altLang="en-US" sz="2773" dirty="0"/>
              <a:t>Applications of supervised learning are in almost any field or domain. </a:t>
            </a:r>
          </a:p>
          <a:p>
            <a:r>
              <a:rPr lang="en-US" altLang="en-US" sz="2773" dirty="0"/>
              <a:t>We studied 4 classification techniques: Decision Tree, Bayesian, ANN and KNN.</a:t>
            </a:r>
          </a:p>
          <a:p>
            <a:r>
              <a:rPr lang="en-US" altLang="en-US" sz="2773" dirty="0"/>
              <a:t>There are still many other methods, e.g., </a:t>
            </a:r>
          </a:p>
          <a:p>
            <a:pPr lvl="1"/>
            <a:r>
              <a:rPr lang="en-US" altLang="en-US" sz="2347" dirty="0"/>
              <a:t>SVM </a:t>
            </a:r>
          </a:p>
          <a:p>
            <a:pPr lvl="1"/>
            <a:r>
              <a:rPr lang="en-US" altLang="en-US" sz="2347" dirty="0"/>
              <a:t>HMM</a:t>
            </a:r>
          </a:p>
          <a:p>
            <a:pPr lvl="1"/>
            <a:r>
              <a:rPr lang="en-US" altLang="en-US" sz="2347" dirty="0"/>
              <a:t>Genetic algorithms</a:t>
            </a:r>
          </a:p>
          <a:p>
            <a:pPr lvl="1"/>
            <a:r>
              <a:rPr lang="en-US" altLang="en-US" sz="2347" dirty="0"/>
              <a:t>Fuzzy classification and much more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347" dirty="0"/>
              <a:t>This large number of methods also show the importance of classification and its wide applicability. </a:t>
            </a:r>
          </a:p>
          <a:p>
            <a:r>
              <a:rPr lang="en-US" altLang="en-US" sz="2773" dirty="0"/>
              <a:t>It remains to be an active research area. 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0FAFA61-EE1E-4F41-F159-4646CA636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9027" y="2428240"/>
            <a:ext cx="8290560" cy="2074334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413" b="1"/>
              <a:t>Unsupervised Learning (clustering)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084E586-BCAA-BFA6-3AD0-FEA0AA20E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6747" y="0"/>
            <a:ext cx="9140613" cy="1219200"/>
          </a:xfrm>
        </p:spPr>
        <p:txBody>
          <a:bodyPr/>
          <a:lstStyle/>
          <a:p>
            <a:r>
              <a:rPr lang="en-US" altLang="en-US" sz="3413"/>
              <a:t>Supervised learning vs. unsupervised learning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9040B323-B309-3CBF-130E-1309B9B58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622214"/>
            <a:ext cx="8729134" cy="50224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z="2987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sz="2987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sz="298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discover patterns in the data that relate data attributes with a target (class) attribute.</a:t>
            </a:r>
            <a:r>
              <a:rPr lang="en-US" altLang="ja-JP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ja-JP" sz="256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endParaRPr lang="en-US" altLang="ja-JP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r>
              <a:rPr lang="en-US" altLang="ja-JP" sz="2987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sz="298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The data have no target (class) attribute. </a:t>
            </a:r>
          </a:p>
          <a:p>
            <a:pPr lvl="1"/>
            <a:r>
              <a:rPr lang="en-US" altLang="ja-JP" sz="256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We want to </a:t>
            </a:r>
            <a:r>
              <a:rPr lang="en-US" altLang="ja-JP" sz="2560" dirty="0">
                <a:solidFill>
                  <a:srgbClr val="0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explore the data</a:t>
            </a:r>
            <a:r>
              <a:rPr lang="en-US" altLang="ja-JP" sz="256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to find some intrinsic structures in them. </a:t>
            </a:r>
            <a:endParaRPr lang="en-US" altLang="en-US" sz="256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26912EE-BC76-E368-3806-9ED00CB2B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0841" y="240453"/>
            <a:ext cx="8759613" cy="929641"/>
          </a:xfrm>
        </p:spPr>
        <p:txBody>
          <a:bodyPr/>
          <a:lstStyle/>
          <a:p>
            <a:r>
              <a:rPr lang="en-US" altLang="en-US" dirty="0"/>
              <a:t>An example: data (loan application)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6CE815BD-DA63-734A-1860-A43740469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867" y="1007534"/>
            <a:ext cx="199644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</a:pPr>
            <a:r>
              <a:rPr lang="en-US" altLang="en-US" sz="1920" i="1">
                <a:solidFill>
                  <a:srgbClr val="000000"/>
                </a:solidFill>
              </a:rPr>
              <a:t>Approved or not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1869D51C-8F41-4FDD-B542-F48E88BBB8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4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1893" y="1430868"/>
            <a:ext cx="8778240" cy="5108786"/>
          </a:xfr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1FD07F-FA96-51F0-4448-6B5611AE357B}"/>
              </a:ext>
            </a:extLst>
          </p:cNvPr>
          <p:cNvGrpSpPr/>
          <p:nvPr/>
        </p:nvGrpSpPr>
        <p:grpSpPr>
          <a:xfrm>
            <a:off x="9142440" y="1436295"/>
            <a:ext cx="1362240" cy="383760"/>
            <a:chOff x="9142440" y="1436295"/>
            <a:chExt cx="13622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22B3300-33AE-EDEE-25ED-D7DA2B736994}"/>
                    </a:ext>
                  </a:extLst>
                </p14:cNvPr>
                <p14:cNvContentPartPr/>
                <p14:nvPr/>
              </p14:nvContentPartPr>
              <p14:xfrm>
                <a:off x="9142440" y="1570575"/>
                <a:ext cx="1212840" cy="249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22B3300-33AE-EDEE-25ED-D7DA2B7369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33800" y="1561935"/>
                  <a:ext cx="1230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D08DAF-B391-F980-5E0F-372FC18AC73C}"/>
                    </a:ext>
                  </a:extLst>
                </p14:cNvPr>
                <p14:cNvContentPartPr/>
                <p14:nvPr/>
              </p14:nvContentPartPr>
              <p14:xfrm>
                <a:off x="10321080" y="1436295"/>
                <a:ext cx="183600" cy="230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D08DAF-B391-F980-5E0F-372FC18AC7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12440" y="1427295"/>
                  <a:ext cx="201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B7FA05-5E79-77C7-EC62-B83D1863793C}"/>
                    </a:ext>
                  </a:extLst>
                </p14:cNvPr>
                <p14:cNvContentPartPr/>
                <p14:nvPr/>
              </p14:nvContentPartPr>
              <p14:xfrm>
                <a:off x="9668760" y="1580655"/>
                <a:ext cx="132480" cy="1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B7FA05-5E79-77C7-EC62-B83D186379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59760" y="1571655"/>
                  <a:ext cx="150120" cy="2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B4562C0-E6AA-C9FA-5C9A-E82104A6F2C5}"/>
              </a:ext>
            </a:extLst>
          </p:cNvPr>
          <p:cNvSpPr txBox="1"/>
          <p:nvPr/>
        </p:nvSpPr>
        <p:spPr>
          <a:xfrm>
            <a:off x="-63376" y="1168613"/>
            <a:ext cx="3585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1400" dirty="0">
                <a:solidFill>
                  <a:srgbClr val="3333CC"/>
                </a:solidFill>
              </a:rPr>
              <a:t>Attributes</a:t>
            </a:r>
            <a:r>
              <a:rPr lang="ar-JO" altLang="en-US" sz="1400" dirty="0">
                <a:solidFill>
                  <a:srgbClr val="3333CC"/>
                </a:solidFill>
              </a:rPr>
              <a:t> </a:t>
            </a:r>
            <a:r>
              <a:rPr lang="en-US" altLang="en-US" sz="1400" dirty="0">
                <a:solidFill>
                  <a:srgbClr val="3333CC"/>
                </a:solidFill>
              </a:rPr>
              <a:t> or </a:t>
            </a:r>
            <a:r>
              <a:rPr lang="en-US" sz="1400" dirty="0">
                <a:solidFill>
                  <a:schemeClr val="accent2"/>
                </a:solidFill>
              </a:rPr>
              <a:t>Features</a:t>
            </a:r>
            <a:endParaRPr lang="en-AE" sz="1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D7A0E4-BCD9-7C2C-6165-F5DDEB796252}"/>
                  </a:ext>
                </a:extLst>
              </p14:cNvPr>
              <p14:cNvContentPartPr/>
              <p14:nvPr/>
            </p14:nvContentPartPr>
            <p14:xfrm>
              <a:off x="980220" y="1447815"/>
              <a:ext cx="468000" cy="285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D7A0E4-BCD9-7C2C-6165-F5DDEB7962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1220" y="1438815"/>
                <a:ext cx="48564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D7E2FBA-BE8F-60CB-7BA0-5E3F88F343EF}"/>
              </a:ext>
            </a:extLst>
          </p:cNvPr>
          <p:cNvGrpSpPr/>
          <p:nvPr/>
        </p:nvGrpSpPr>
        <p:grpSpPr>
          <a:xfrm>
            <a:off x="0" y="1178254"/>
            <a:ext cx="1848240" cy="259920"/>
            <a:chOff x="38820" y="1178895"/>
            <a:chExt cx="184824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636010-AF60-9A1B-2BDE-EE94DC603B3A}"/>
                    </a:ext>
                  </a:extLst>
                </p14:cNvPr>
                <p14:cNvContentPartPr/>
                <p14:nvPr/>
              </p14:nvContentPartPr>
              <p14:xfrm>
                <a:off x="38820" y="1178895"/>
                <a:ext cx="1848240" cy="259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636010-AF60-9A1B-2BDE-EE94DC603B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180" y="1170255"/>
                  <a:ext cx="1865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D44EC5-EBA6-A414-4CCF-0DB5B578B4D9}"/>
                    </a:ext>
                  </a:extLst>
                </p14:cNvPr>
                <p14:cNvContentPartPr/>
                <p14:nvPr/>
              </p14:nvContentPartPr>
              <p14:xfrm>
                <a:off x="57900" y="1428375"/>
                <a:ext cx="923400" cy="1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D44EC5-EBA6-A414-4CCF-0DB5B578B4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260" y="1419735"/>
                  <a:ext cx="94104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8F9276-9BFE-044A-34A7-038A84C6CF40}"/>
                  </a:ext>
                </a:extLst>
              </p14:cNvPr>
              <p14:cNvContentPartPr/>
              <p14:nvPr/>
            </p14:nvContentPartPr>
            <p14:xfrm>
              <a:off x="9572716" y="597137"/>
              <a:ext cx="111240" cy="420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8F9276-9BFE-044A-34A7-038A84C6CF4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63716" y="588137"/>
                <a:ext cx="128880" cy="43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A10F487-6438-81F8-3A37-AD958908A989}"/>
              </a:ext>
            </a:extLst>
          </p:cNvPr>
          <p:cNvGrpSpPr/>
          <p:nvPr/>
        </p:nvGrpSpPr>
        <p:grpSpPr>
          <a:xfrm>
            <a:off x="9517140" y="286020"/>
            <a:ext cx="334080" cy="156240"/>
            <a:chOff x="9517140" y="286020"/>
            <a:chExt cx="33408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4F788A-BB59-BDCD-6C76-F46CFBD64B31}"/>
                    </a:ext>
                  </a:extLst>
                </p14:cNvPr>
                <p14:cNvContentPartPr/>
                <p14:nvPr/>
              </p14:nvContentPartPr>
              <p14:xfrm>
                <a:off x="9517140" y="286020"/>
                <a:ext cx="69840" cy="156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4F788A-BB59-BDCD-6C76-F46CFBD64B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08140" y="277020"/>
                  <a:ext cx="87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925864-C040-6749-3625-18F75B174A6F}"/>
                    </a:ext>
                  </a:extLst>
                </p14:cNvPr>
                <p14:cNvContentPartPr/>
                <p14:nvPr/>
              </p14:nvContentPartPr>
              <p14:xfrm>
                <a:off x="9646740" y="304740"/>
                <a:ext cx="78480" cy="11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925864-C040-6749-3625-18F75B174A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38100" y="295740"/>
                  <a:ext cx="96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EA7B32-F684-B982-B869-84075BCD44EC}"/>
                    </a:ext>
                  </a:extLst>
                </p14:cNvPr>
                <p14:cNvContentPartPr/>
                <p14:nvPr/>
              </p14:nvContentPartPr>
              <p14:xfrm>
                <a:off x="9799380" y="297540"/>
                <a:ext cx="51840" cy="130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EA7B32-F684-B982-B869-84075BCD44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90380" y="288900"/>
                  <a:ext cx="6948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9882D-3988-8BD4-7E47-58A9EAA0AD3F}"/>
              </a:ext>
            </a:extLst>
          </p:cNvPr>
          <p:cNvGrpSpPr/>
          <p:nvPr/>
        </p:nvGrpSpPr>
        <p:grpSpPr>
          <a:xfrm>
            <a:off x="10027620" y="203580"/>
            <a:ext cx="730440" cy="276480"/>
            <a:chOff x="10027620" y="203580"/>
            <a:chExt cx="73044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8306FC-D1AD-D807-45CD-B412E2C7F551}"/>
                    </a:ext>
                  </a:extLst>
                </p14:cNvPr>
                <p14:cNvContentPartPr/>
                <p14:nvPr/>
              </p14:nvContentPartPr>
              <p14:xfrm>
                <a:off x="10027620" y="266580"/>
                <a:ext cx="81360" cy="145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8306FC-D1AD-D807-45CD-B412E2C7F5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18620" y="257940"/>
                  <a:ext cx="99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A59A77-4F75-D2B0-29F9-E2D66883F82E}"/>
                    </a:ext>
                  </a:extLst>
                </p14:cNvPr>
                <p14:cNvContentPartPr/>
                <p14:nvPr/>
              </p14:nvContentPartPr>
              <p14:xfrm>
                <a:off x="10035540" y="220860"/>
                <a:ext cx="183960" cy="20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A59A77-4F75-D2B0-29F9-E2D66883F8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26540" y="211860"/>
                  <a:ext cx="201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C95883-BBA5-30AC-0B67-0134D180031F}"/>
                    </a:ext>
                  </a:extLst>
                </p14:cNvPr>
                <p14:cNvContentPartPr/>
                <p14:nvPr/>
              </p14:nvContentPartPr>
              <p14:xfrm>
                <a:off x="10286820" y="282060"/>
                <a:ext cx="110520" cy="137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C95883-BBA5-30AC-0B67-0134D180031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77820" y="273420"/>
                  <a:ext cx="128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19F79B-D55B-6798-7D34-CF282EC22256}"/>
                    </a:ext>
                  </a:extLst>
                </p14:cNvPr>
                <p14:cNvContentPartPr/>
                <p14:nvPr/>
              </p14:nvContentPartPr>
              <p14:xfrm>
                <a:off x="10416780" y="203580"/>
                <a:ext cx="99000" cy="27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19F79B-D55B-6798-7D34-CF282EC222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08140" y="194940"/>
                  <a:ext cx="116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DDD86F-21C3-E91D-E555-568FE1956DE6}"/>
                    </a:ext>
                  </a:extLst>
                </p14:cNvPr>
                <p14:cNvContentPartPr/>
                <p14:nvPr/>
              </p14:nvContentPartPr>
              <p14:xfrm>
                <a:off x="10470420" y="395820"/>
                <a:ext cx="83160" cy="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DDD86F-21C3-E91D-E555-568FE1956DE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61780" y="387180"/>
                  <a:ext cx="100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BB905E-9CE5-5C00-617D-93DB20670041}"/>
                    </a:ext>
                  </a:extLst>
                </p14:cNvPr>
                <p14:cNvContentPartPr/>
                <p14:nvPr/>
              </p14:nvContentPartPr>
              <p14:xfrm>
                <a:off x="10645020" y="434340"/>
                <a:ext cx="18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BB905E-9CE5-5C00-617D-93DB2067004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36380" y="42534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CA25D7-9001-F489-E997-818C31DB225C}"/>
                    </a:ext>
                  </a:extLst>
                </p14:cNvPr>
                <p14:cNvContentPartPr/>
                <p14:nvPr/>
              </p14:nvContentPartPr>
              <p14:xfrm>
                <a:off x="10705860" y="426420"/>
                <a:ext cx="5220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CA25D7-9001-F489-E997-818C31DB225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696860" y="417780"/>
                  <a:ext cx="6984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F89609F-88B6-E057-D4F8-3EA074D76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A9E480C-C35B-B6C5-8711-C1F0643DF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840" y="1237827"/>
            <a:ext cx="8954347" cy="53492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773" dirty="0">
                <a:ea typeface="ＭＳ Ｐゴシック" panose="020B0600070205080204" pitchFamily="34" charset="-128"/>
              </a:rPr>
              <a:t>Clustering is a technique </a:t>
            </a:r>
            <a:r>
              <a:rPr lang="en-US" altLang="ja-JP" sz="2773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for finding </a:t>
            </a:r>
            <a:r>
              <a:rPr lang="en-US" altLang="ja-JP" sz="2773" dirty="0">
                <a:solidFill>
                  <a:srgbClr val="FF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similarity groups</a:t>
            </a:r>
            <a:r>
              <a:rPr lang="en-US" altLang="ja-JP" sz="2773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</a:t>
            </a:r>
            <a:r>
              <a:rPr lang="en-US" altLang="ja-JP" sz="2773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in data, called </a:t>
            </a:r>
            <a:r>
              <a:rPr lang="en-US" altLang="ja-JP" sz="2773" b="1" dirty="0">
                <a:solidFill>
                  <a:srgbClr val="FF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clusters</a:t>
            </a:r>
            <a:r>
              <a:rPr lang="en-US" altLang="ja-JP" sz="2773" dirty="0">
                <a:ea typeface="ＭＳ Ｐゴシック" panose="020B0600070205080204" pitchFamily="34" charset="-128"/>
              </a:rPr>
              <a:t>. I.e., </a:t>
            </a:r>
          </a:p>
          <a:p>
            <a:pPr lvl="1">
              <a:lnSpc>
                <a:spcPct val="90000"/>
              </a:lnSpc>
            </a:pPr>
            <a:r>
              <a:rPr lang="en-US" altLang="ja-JP" sz="2347" dirty="0">
                <a:ea typeface="ＭＳ Ｐゴシック" panose="020B0600070205080204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>
              <a:lnSpc>
                <a:spcPct val="90000"/>
              </a:lnSpc>
            </a:pPr>
            <a:r>
              <a:rPr lang="en-US" altLang="ja-JP" sz="2773" dirty="0">
                <a:ea typeface="ＭＳ Ｐゴシック" panose="020B0600070205080204" pitchFamily="34" charset="-128"/>
              </a:rPr>
              <a:t>Clustering is often called an </a:t>
            </a:r>
            <a:r>
              <a:rPr lang="en-US" altLang="ja-JP" sz="2773" b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sz="2773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2773" dirty="0">
                <a:ea typeface="ＭＳ Ｐゴシック" panose="020B0600070205080204" pitchFamily="34" charset="-128"/>
              </a:rPr>
              <a:t>task</a:t>
            </a:r>
            <a:r>
              <a:rPr lang="en-US" altLang="ja-JP" sz="2773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2773" dirty="0">
                <a:ea typeface="ＭＳ Ｐゴシック" panose="020B0600070205080204" pitchFamily="34" charset="-128"/>
              </a:rPr>
              <a:t>as no class values denoting an </a:t>
            </a:r>
            <a:r>
              <a:rPr lang="en-US" altLang="ja-JP" sz="2773" i="1" dirty="0">
                <a:ea typeface="ＭＳ Ｐゴシック" panose="020B0600070205080204" pitchFamily="34" charset="-128"/>
              </a:rPr>
              <a:t>a priori</a:t>
            </a:r>
            <a:r>
              <a:rPr lang="en-US" altLang="ja-JP" sz="2773" dirty="0">
                <a:ea typeface="ＭＳ Ｐゴシック" panose="020B0600070205080204" pitchFamily="34" charset="-128"/>
              </a:rPr>
              <a:t> grouping of the data instances are given, which is the case in supervised learning. </a:t>
            </a:r>
          </a:p>
          <a:p>
            <a:pPr>
              <a:lnSpc>
                <a:spcPct val="90000"/>
              </a:lnSpc>
            </a:pPr>
            <a:r>
              <a:rPr lang="en-US" altLang="en-US" sz="2773" dirty="0"/>
              <a:t>Due to historical reasons, clustering is often considered </a:t>
            </a:r>
            <a:r>
              <a:rPr lang="en-US" altLang="ja-JP" sz="2773" dirty="0">
                <a:ea typeface="ＭＳ Ｐゴシック" panose="020B0600070205080204" pitchFamily="34" charset="-128"/>
              </a:rPr>
              <a:t>synonymous with unsupervised learning</a:t>
            </a:r>
            <a:r>
              <a:rPr lang="en-US" altLang="en-US" sz="2773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347" dirty="0"/>
              <a:t>In fact, association rule mining is also unsupervised</a:t>
            </a:r>
          </a:p>
          <a:p>
            <a:pPr>
              <a:lnSpc>
                <a:spcPct val="90000"/>
              </a:lnSpc>
            </a:pPr>
            <a:r>
              <a:rPr lang="en-US" altLang="en-US" sz="2773" dirty="0"/>
              <a:t>This chapter focuses on clustering.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258721C-C1D3-1971-135E-62907AB4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illustration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051902B-C897-EBB2-034D-C15DEF763F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6880" y="1276773"/>
            <a:ext cx="8844281" cy="5262880"/>
          </a:xfrm>
        </p:spPr>
        <p:txBody>
          <a:bodyPr/>
          <a:lstStyle/>
          <a:p>
            <a:r>
              <a:rPr lang="en-US" altLang="en-US" sz="2773"/>
              <a:t>The data set has three natural groups of data points, i.e., 3 natural clusters. </a:t>
            </a:r>
          </a:p>
        </p:txBody>
      </p:sp>
      <p:pic>
        <p:nvPicPr>
          <p:cNvPr id="99332" name="Picture 4">
            <a:extLst>
              <a:ext uri="{FF2B5EF4-FFF2-40B4-BE49-F238E27FC236}">
                <a16:creationId xmlns:a16="http://schemas.microsoft.com/office/drawing/2014/main" id="{90AABC66-60EE-104C-1C27-D5AF8D922E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4293" y="2428241"/>
            <a:ext cx="4722707" cy="393869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75A5C76-0791-2226-2401-42EBC10F1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clustering for? 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6E78C7F-6DE0-5ED7-9E00-86ECEA070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5108786"/>
          </a:xfrm>
        </p:spPr>
        <p:txBody>
          <a:bodyPr/>
          <a:lstStyle/>
          <a:p>
            <a:r>
              <a:rPr lang="en-US" altLang="en-US" dirty="0"/>
              <a:t>Let us see some real-life examples</a:t>
            </a:r>
          </a:p>
          <a:p>
            <a:r>
              <a:rPr lang="en-US" altLang="en-US" dirty="0">
                <a:solidFill>
                  <a:srgbClr val="3333CC"/>
                </a:solidFill>
              </a:rPr>
              <a:t>Example 1</a:t>
            </a:r>
            <a:r>
              <a:rPr lang="en-US" altLang="en-US" dirty="0"/>
              <a:t>: groups people of similar sizes together to make “small”, “medium” and “large” T-Shirts.</a:t>
            </a:r>
          </a:p>
          <a:p>
            <a:pPr lvl="1"/>
            <a:r>
              <a:rPr lang="en-US" altLang="en-US" dirty="0"/>
              <a:t>Tailor-made for each person: too expensive</a:t>
            </a:r>
          </a:p>
          <a:p>
            <a:pPr lvl="1"/>
            <a:r>
              <a:rPr lang="en-US" altLang="en-US" dirty="0"/>
              <a:t>One-size-fits-all: does not fit all. </a:t>
            </a:r>
          </a:p>
          <a:p>
            <a:r>
              <a:rPr lang="en-US" altLang="en-US" dirty="0">
                <a:solidFill>
                  <a:srgbClr val="3333CC"/>
                </a:solidFill>
              </a:rPr>
              <a:t>Example 2</a:t>
            </a:r>
            <a:r>
              <a:rPr lang="en-US" altLang="en-US" dirty="0"/>
              <a:t>: In marketing, segment customers according to their similarities</a:t>
            </a:r>
          </a:p>
          <a:p>
            <a:pPr lvl="1"/>
            <a:r>
              <a:rPr lang="en-US" altLang="en-US" dirty="0"/>
              <a:t>To do targeted marketing.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3136F93-CF95-3603-4649-DD23C09C1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clustering for? (cont…)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8EB23038-318D-E6A3-DBA1-DF81D3310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76774"/>
            <a:ext cx="8778240" cy="5452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3333CC"/>
                </a:solidFill>
              </a:rPr>
              <a:t>Example 3</a:t>
            </a:r>
            <a:r>
              <a:rPr lang="en-US" altLang="en-US" dirty="0"/>
              <a:t>: Given a collection of text documents, we want to organize them according to their content similarities,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produce a topic hierarchy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It has a long history, and used in almost every field, e.g., medicine</a:t>
            </a:r>
            <a:r>
              <a:rPr lang="en-US" altLang="zh-CN" dirty="0">
                <a:ea typeface="SimSun" panose="02010600030101010101" pitchFamily="2" charset="-122"/>
              </a:rPr>
              <a:t>, psychology, botany, sociology, biology, </a:t>
            </a:r>
            <a:r>
              <a:rPr lang="en-US" altLang="ja-JP" dirty="0">
                <a:ea typeface="ＭＳ Ｐゴシック" panose="020B0600070205080204" pitchFamily="34" charset="-128"/>
              </a:rPr>
              <a:t>archeology</a:t>
            </a:r>
            <a:r>
              <a:rPr lang="en-US" altLang="zh-CN" dirty="0">
                <a:ea typeface="SimSun" panose="02010600030101010101" pitchFamily="2" charset="-122"/>
              </a:rPr>
              <a:t>, marketing, insurance, libraries, etc.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In recent years, due to the rapid increase of online documents, text clustering becomes important. </a:t>
            </a:r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358D631-1C92-C7D8-8CBF-AC8425DB9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Aspects of clustering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5177F89-89FE-A156-BCC8-5E33EF34F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37827"/>
            <a:ext cx="8778240" cy="54914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 clustering algorithm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Partitional clustering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…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 distance (similarity, or dissimilarity) function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Clustering quality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Between-clusters distance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 maximized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Within-clusters distance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 minimized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quality</a:t>
            </a:r>
            <a:r>
              <a:rPr lang="en-US" altLang="en-US" dirty="0"/>
              <a:t> of a clustering result depends on </a:t>
            </a:r>
            <a:r>
              <a:rPr lang="en-US" altLang="en-US" dirty="0">
                <a:highlight>
                  <a:srgbClr val="FFFF00"/>
                </a:highlight>
              </a:rPr>
              <a:t>the algorithm</a:t>
            </a:r>
            <a:r>
              <a:rPr lang="en-US" altLang="en-US" dirty="0"/>
              <a:t>, </a:t>
            </a:r>
            <a:r>
              <a:rPr lang="en-US" altLang="en-US" dirty="0">
                <a:highlight>
                  <a:srgbClr val="FFFF00"/>
                </a:highlight>
              </a:rPr>
              <a:t>the distance function</a:t>
            </a:r>
            <a:r>
              <a:rPr lang="en-US" altLang="en-US" dirty="0"/>
              <a:t>, and </a:t>
            </a:r>
            <a:r>
              <a:rPr lang="en-US" altLang="en-US" dirty="0">
                <a:highlight>
                  <a:srgbClr val="FFFF00"/>
                </a:highlight>
              </a:rPr>
              <a:t>the application.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F9F786E-6722-D185-335E-DDBCFD113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K-means clustering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D679EAC-5D66-A174-579E-5B5BB1E0D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76773"/>
            <a:ext cx="8778240" cy="5262880"/>
          </a:xfrm>
        </p:spPr>
        <p:txBody>
          <a:bodyPr/>
          <a:lstStyle/>
          <a:p>
            <a:r>
              <a:rPr lang="en-US" altLang="en-US" dirty="0"/>
              <a:t>K-means is a </a:t>
            </a:r>
            <a:r>
              <a:rPr lang="en-US" altLang="en-US" dirty="0">
                <a:solidFill>
                  <a:srgbClr val="FF0000"/>
                </a:solidFill>
              </a:rPr>
              <a:t>partitional clustering</a:t>
            </a:r>
            <a:r>
              <a:rPr lang="en-US" altLang="en-US" dirty="0"/>
              <a:t> algorithm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Let the set of data points (or instances) </a:t>
            </a:r>
            <a:r>
              <a:rPr lang="en-US" altLang="ja-JP" i="1" dirty="0"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ea typeface="ＭＳ Ｐゴシック" panose="020B0600070205080204" pitchFamily="34" charset="-128"/>
              </a:rPr>
              <a:t> be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	{</a:t>
            </a:r>
            <a:r>
              <a:rPr lang="en-US" altLang="ja-JP" b="1" dirty="0">
                <a:ea typeface="ＭＳ Ｐゴシック" panose="020B0600070205080204" pitchFamily="34" charset="-128"/>
              </a:rPr>
              <a:t>x</a:t>
            </a:r>
            <a:r>
              <a:rPr lang="en-US" altLang="ja-JP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ja-JP" dirty="0">
                <a:ea typeface="ＭＳ Ｐゴシック" panose="020B0600070205080204" pitchFamily="34" charset="-128"/>
              </a:rPr>
              <a:t>, </a:t>
            </a:r>
            <a:r>
              <a:rPr lang="en-US" altLang="ja-JP" b="1" dirty="0">
                <a:ea typeface="ＭＳ Ｐゴシック" panose="020B0600070205080204" pitchFamily="34" charset="-128"/>
              </a:rPr>
              <a:t>x</a:t>
            </a:r>
            <a:r>
              <a:rPr lang="en-US" altLang="ja-JP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ja-JP" dirty="0">
                <a:ea typeface="ＭＳ Ｐゴシック" panose="020B0600070205080204" pitchFamily="34" charset="-128"/>
              </a:rPr>
              <a:t>, …,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x</a:t>
            </a:r>
            <a:r>
              <a:rPr lang="en-US" altLang="ja-JP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ja-JP" dirty="0">
                <a:ea typeface="ＭＳ Ｐゴシック" panose="020B0600070205080204" pitchFamily="34" charset="-128"/>
              </a:rPr>
              <a:t>},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dirty="0">
                <a:ea typeface="ＭＳ Ｐゴシック" panose="020B0600070205080204" pitchFamily="34" charset="-128"/>
              </a:rPr>
              <a:t>	where </a:t>
            </a:r>
            <a:r>
              <a:rPr lang="en-US" altLang="ja-JP" b="1" dirty="0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dirty="0">
                <a:ea typeface="ＭＳ Ｐゴシック" panose="020B0600070205080204" pitchFamily="34" charset="-128"/>
              </a:rPr>
              <a:t> = (</a:t>
            </a:r>
            <a:r>
              <a:rPr lang="en-US" altLang="ja-JP" i="1" dirty="0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ja-JP" dirty="0">
                <a:ea typeface="ＭＳ Ｐゴシック" panose="020B0600070205080204" pitchFamily="34" charset="-128"/>
              </a:rPr>
              <a:t>, </a:t>
            </a:r>
            <a:r>
              <a:rPr lang="en-US" altLang="ja-JP" i="1" dirty="0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ja-JP" dirty="0">
                <a:ea typeface="ＭＳ Ｐゴシック" panose="020B0600070205080204" pitchFamily="34" charset="-128"/>
              </a:rPr>
              <a:t>, …,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 dirty="0" err="1">
                <a:ea typeface="ＭＳ Ｐゴシック" panose="020B0600070205080204" pitchFamily="34" charset="-128"/>
              </a:rPr>
              <a:t>ir</a:t>
            </a:r>
            <a:r>
              <a:rPr lang="en-US" altLang="ja-JP" dirty="0">
                <a:ea typeface="ＭＳ Ｐゴシック" panose="020B0600070205080204" pitchFamily="34" charset="-128"/>
              </a:rPr>
              <a:t>) is a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ja-JP" dirty="0">
                <a:ea typeface="ＭＳ Ｐゴシック" panose="020B0600070205080204" pitchFamily="34" charset="-128"/>
              </a:rPr>
              <a:t> in a real-valued space </a:t>
            </a:r>
            <a:r>
              <a:rPr lang="en-US" altLang="ja-JP" i="1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ja-JP" dirty="0">
                <a:ea typeface="ＭＳ Ｐゴシック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ja-JP" i="1" dirty="0">
                <a:ea typeface="ＭＳ Ｐゴシック" panose="020B0600070205080204" pitchFamily="34" charset="-128"/>
              </a:rPr>
              <a:t>R</a:t>
            </a:r>
            <a:r>
              <a:rPr lang="en-US" altLang="ja-JP" i="1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ja-JP" dirty="0">
                <a:ea typeface="ＭＳ Ｐゴシック" panose="020B0600070205080204" pitchFamily="34" charset="-128"/>
              </a:rPr>
              <a:t>, and </a:t>
            </a:r>
            <a:r>
              <a:rPr lang="en-US" altLang="ja-JP" i="1" dirty="0">
                <a:ea typeface="ＭＳ Ｐゴシック" panose="020B0600070205080204" pitchFamily="34" charset="-128"/>
              </a:rPr>
              <a:t>r</a:t>
            </a:r>
            <a:r>
              <a:rPr lang="en-US" altLang="ja-JP" dirty="0">
                <a:ea typeface="ＭＳ Ｐゴシック" panose="020B0600070205080204" pitchFamily="34" charset="-128"/>
              </a:rPr>
              <a:t> is the number of attributes (dimensions) in the data. 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The </a:t>
            </a:r>
            <a:r>
              <a:rPr lang="en-US" altLang="ja-JP" i="1" dirty="0">
                <a:ea typeface="ＭＳ Ｐゴシック" panose="020B0600070205080204" pitchFamily="34" charset="-128"/>
              </a:rPr>
              <a:t>k</a:t>
            </a:r>
            <a:r>
              <a:rPr lang="en-US" altLang="ja-JP" dirty="0">
                <a:ea typeface="ＭＳ Ｐゴシック" panose="020B0600070205080204" pitchFamily="34" charset="-128"/>
              </a:rPr>
              <a:t>-means algorithm partitions the given data into </a:t>
            </a:r>
            <a:r>
              <a:rPr lang="en-US" altLang="ja-JP" i="1" dirty="0">
                <a:ea typeface="ＭＳ Ｐゴシック" panose="020B0600070205080204" pitchFamily="34" charset="-128"/>
              </a:rPr>
              <a:t>k</a:t>
            </a:r>
            <a:r>
              <a:rPr lang="en-US" altLang="ja-JP" dirty="0">
                <a:ea typeface="ＭＳ Ｐゴシック" panose="020B0600070205080204" pitchFamily="34" charset="-128"/>
              </a:rPr>
              <a:t> clusters.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Each cluster has a cluster </a:t>
            </a:r>
            <a:r>
              <a:rPr lang="en-US" altLang="ja-JP" b="1" dirty="0">
                <a:ea typeface="ＭＳ Ｐゴシック" panose="020B0600070205080204" pitchFamily="34" charset="-128"/>
              </a:rPr>
              <a:t>center</a:t>
            </a:r>
            <a:r>
              <a:rPr lang="en-US" altLang="ja-JP" dirty="0">
                <a:ea typeface="ＭＳ Ｐゴシック" panose="020B0600070205080204" pitchFamily="34" charset="-128"/>
              </a:rPr>
              <a:t>, called </a:t>
            </a:r>
            <a:r>
              <a:rPr lang="en-US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centroid</a:t>
            </a:r>
            <a:r>
              <a:rPr lang="en-US" altLang="ja-JP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ja-JP" i="1" dirty="0">
                <a:ea typeface="ＭＳ Ｐゴシック" panose="020B0600070205080204" pitchFamily="34" charset="-128"/>
              </a:rPr>
              <a:t>k</a:t>
            </a:r>
            <a:r>
              <a:rPr lang="en-US" altLang="ja-JP" dirty="0">
                <a:ea typeface="ＭＳ Ｐゴシック" panose="020B0600070205080204" pitchFamily="34" charset="-128"/>
              </a:rPr>
              <a:t> is specified by the user </a:t>
            </a:r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31C911-0310-C70C-8937-B7AE08F1629F}"/>
              </a:ext>
            </a:extLst>
          </p:cNvPr>
          <p:cNvGrpSpPr/>
          <p:nvPr/>
        </p:nvGrpSpPr>
        <p:grpSpPr>
          <a:xfrm>
            <a:off x="5514318" y="2379137"/>
            <a:ext cx="4030920" cy="345600"/>
            <a:chOff x="5514318" y="2379137"/>
            <a:chExt cx="403092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B0C381B-32F4-999F-77E2-E54C57825B00}"/>
                    </a:ext>
                  </a:extLst>
                </p14:cNvPr>
                <p14:cNvContentPartPr/>
                <p14:nvPr/>
              </p14:nvContentPartPr>
              <p14:xfrm>
                <a:off x="9282798" y="2379137"/>
                <a:ext cx="234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B0C381B-32F4-999F-77E2-E54C57825B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74158" y="2370137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1C0CCF-FC84-9709-2601-E502FDE8A5C1}"/>
                    </a:ext>
                  </a:extLst>
                </p14:cNvPr>
                <p14:cNvContentPartPr/>
                <p14:nvPr/>
              </p14:nvContentPartPr>
              <p14:xfrm>
                <a:off x="9377478" y="2426657"/>
                <a:ext cx="167760" cy="18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1C0CCF-FC84-9709-2601-E502FDE8A5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68478" y="2417657"/>
                  <a:ext cx="185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81BD41-0291-092E-F23B-3A982E3EAC02}"/>
                    </a:ext>
                  </a:extLst>
                </p14:cNvPr>
                <p14:cNvContentPartPr/>
                <p14:nvPr/>
              </p14:nvContentPartPr>
              <p14:xfrm>
                <a:off x="5514318" y="2472377"/>
                <a:ext cx="3909600" cy="252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81BD41-0291-092E-F23B-3A982E3EAC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5318" y="2463737"/>
                  <a:ext cx="392724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E2589C-EBEA-68DF-962A-0E1280D5E742}"/>
                  </a:ext>
                </a:extLst>
              </p14:cNvPr>
              <p14:cNvContentPartPr/>
              <p14:nvPr/>
            </p14:nvContentPartPr>
            <p14:xfrm>
              <a:off x="7211358" y="3441857"/>
              <a:ext cx="851040" cy="1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E2589C-EBEA-68DF-962A-0E1280D5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2718" y="3433217"/>
                <a:ext cx="86868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DF178AE-0068-21A4-8813-EB3D3A6BD775}"/>
              </a:ext>
            </a:extLst>
          </p:cNvPr>
          <p:cNvGrpSpPr/>
          <p:nvPr/>
        </p:nvGrpSpPr>
        <p:grpSpPr>
          <a:xfrm>
            <a:off x="3507318" y="5812457"/>
            <a:ext cx="4116960" cy="131040"/>
            <a:chOff x="3507318" y="5812457"/>
            <a:chExt cx="411696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BB683F-0874-6D95-D0FF-8559EA98A38F}"/>
                    </a:ext>
                  </a:extLst>
                </p14:cNvPr>
                <p14:cNvContentPartPr/>
                <p14:nvPr/>
              </p14:nvContentPartPr>
              <p14:xfrm>
                <a:off x="3507318" y="5867897"/>
                <a:ext cx="628920" cy="19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BB683F-0874-6D95-D0FF-8559EA98A3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98318" y="5859257"/>
                  <a:ext cx="646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0DA0DF-0327-E372-0B28-9F006C3945C6}"/>
                    </a:ext>
                  </a:extLst>
                </p14:cNvPr>
                <p14:cNvContentPartPr/>
                <p14:nvPr/>
              </p14:nvContentPartPr>
              <p14:xfrm>
                <a:off x="3554118" y="5933777"/>
                <a:ext cx="636480" cy="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0DA0DF-0327-E372-0B28-9F006C3945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5118" y="5925137"/>
                  <a:ext cx="65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91D903-BAB7-E200-158C-3EFC3AF9C4E3}"/>
                    </a:ext>
                  </a:extLst>
                </p14:cNvPr>
                <p14:cNvContentPartPr/>
                <p14:nvPr/>
              </p14:nvContentPartPr>
              <p14:xfrm>
                <a:off x="5252238" y="5812457"/>
                <a:ext cx="2372040" cy="2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91D903-BAB7-E200-158C-3EFC3AF9C4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43238" y="5803817"/>
                  <a:ext cx="2389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22086E-1614-4AE5-8766-500B13566D8D}"/>
                    </a:ext>
                  </a:extLst>
                </p14:cNvPr>
                <p14:cNvContentPartPr/>
                <p14:nvPr/>
              </p14:nvContentPartPr>
              <p14:xfrm>
                <a:off x="5923998" y="5876897"/>
                <a:ext cx="1621440" cy="1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22086E-1614-4AE5-8766-500B13566D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4998" y="5867897"/>
                  <a:ext cx="16390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F0DCA1-5C53-A8E7-A322-3BDA082FE11D}"/>
                  </a:ext>
                </a:extLst>
              </p14:cNvPr>
              <p14:cNvContentPartPr/>
              <p14:nvPr/>
            </p14:nvContentPartPr>
            <p14:xfrm>
              <a:off x="7448238" y="5412857"/>
              <a:ext cx="1569960" cy="101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F0DCA1-5C53-A8E7-A322-3BDA082FE1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39238" y="5404217"/>
                <a:ext cx="1587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AC0A8C-55EF-2009-144F-61F73C37A2EC}"/>
                  </a:ext>
                </a:extLst>
              </p14:cNvPr>
              <p14:cNvContentPartPr/>
              <p14:nvPr/>
            </p14:nvContentPartPr>
            <p14:xfrm>
              <a:off x="8995158" y="5952497"/>
              <a:ext cx="1101600" cy="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AC0A8C-55EF-2009-144F-61F73C37A2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86518" y="5943857"/>
                <a:ext cx="11192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071C67B-5278-460A-9FAC-B32326B2586F}"/>
              </a:ext>
            </a:extLst>
          </p:cNvPr>
          <p:cNvGrpSpPr/>
          <p:nvPr/>
        </p:nvGrpSpPr>
        <p:grpSpPr>
          <a:xfrm>
            <a:off x="895158" y="5988497"/>
            <a:ext cx="1866960" cy="505800"/>
            <a:chOff x="895158" y="5988497"/>
            <a:chExt cx="186696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F2BDEE-64D8-43D9-BE7B-575657241BEF}"/>
                    </a:ext>
                  </a:extLst>
                </p14:cNvPr>
                <p14:cNvContentPartPr/>
                <p14:nvPr/>
              </p14:nvContentPartPr>
              <p14:xfrm>
                <a:off x="2284038" y="5988497"/>
                <a:ext cx="478080" cy="40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F2BDEE-64D8-43D9-BE7B-575657241B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5398" y="5979857"/>
                  <a:ext cx="495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AC2B97-9A3D-F1B4-7B92-941911A8C40A}"/>
                    </a:ext>
                  </a:extLst>
                </p14:cNvPr>
                <p14:cNvContentPartPr/>
                <p14:nvPr/>
              </p14:nvContentPartPr>
              <p14:xfrm>
                <a:off x="2538558" y="6410057"/>
                <a:ext cx="164160" cy="1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AC2B97-9A3D-F1B4-7B92-941911A8C4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9558" y="6401057"/>
                  <a:ext cx="181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892061-7BC2-19C4-C703-19666F25226D}"/>
                    </a:ext>
                  </a:extLst>
                </p14:cNvPr>
                <p14:cNvContentPartPr/>
                <p14:nvPr/>
              </p14:nvContentPartPr>
              <p14:xfrm>
                <a:off x="2620638" y="6493937"/>
                <a:ext cx="10368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892061-7BC2-19C4-C703-19666F2522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11998" y="6484937"/>
                  <a:ext cx="12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031C00-47CE-F3BA-59AE-0B8637B3D856}"/>
                    </a:ext>
                  </a:extLst>
                </p14:cNvPr>
                <p14:cNvContentPartPr/>
                <p14:nvPr/>
              </p14:nvContentPartPr>
              <p14:xfrm>
                <a:off x="1643238" y="6101897"/>
                <a:ext cx="430920" cy="178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031C00-47CE-F3BA-59AE-0B8637B3D8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34238" y="6093257"/>
                  <a:ext cx="448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CD000F-F6B4-2639-C58A-DC4EF8A26CE1}"/>
                    </a:ext>
                  </a:extLst>
                </p14:cNvPr>
                <p14:cNvContentPartPr/>
                <p14:nvPr/>
              </p14:nvContentPartPr>
              <p14:xfrm>
                <a:off x="1522278" y="6207377"/>
                <a:ext cx="44280" cy="6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CD000F-F6B4-2639-C58A-DC4EF8A26C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13278" y="6198377"/>
                  <a:ext cx="61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66980A-9195-FF21-4122-3B5951A685E2}"/>
                    </a:ext>
                  </a:extLst>
                </p14:cNvPr>
                <p14:cNvContentPartPr/>
                <p14:nvPr/>
              </p14:nvContentPartPr>
              <p14:xfrm>
                <a:off x="1193958" y="6101897"/>
                <a:ext cx="97920" cy="18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66980A-9195-FF21-4122-3B5951A685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85318" y="6093257"/>
                  <a:ext cx="115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B35EA1C-6367-22CD-7AD9-3A145290D1C5}"/>
                    </a:ext>
                  </a:extLst>
                </p14:cNvPr>
                <p14:cNvContentPartPr/>
                <p14:nvPr/>
              </p14:nvContentPartPr>
              <p14:xfrm>
                <a:off x="895158" y="6129977"/>
                <a:ext cx="324000" cy="269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B35EA1C-6367-22CD-7AD9-3A145290D1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158" y="6120977"/>
                  <a:ext cx="34164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FB15DFC-8082-AD65-DAE1-F52AE46D7807}"/>
                  </a:ext>
                </a:extLst>
              </p14:cNvPr>
              <p14:cNvContentPartPr/>
              <p14:nvPr/>
            </p14:nvContentPartPr>
            <p14:xfrm>
              <a:off x="643518" y="6391337"/>
              <a:ext cx="400680" cy="271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FB15DFC-8082-AD65-DAE1-F52AE46D78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4878" y="6382337"/>
                <a:ext cx="4183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2FD760-8ABE-C998-E8CF-C4CE63E660E3}"/>
                  </a:ext>
                </a:extLst>
              </p14:cNvPr>
              <p14:cNvContentPartPr/>
              <p14:nvPr/>
            </p14:nvContentPartPr>
            <p14:xfrm>
              <a:off x="1214838" y="6587177"/>
              <a:ext cx="1692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2FD760-8ABE-C998-E8CF-C4CE63E660E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05838" y="6578537"/>
                <a:ext cx="34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8180CEB-2A11-D7B0-2173-EC78D2570A88}"/>
                  </a:ext>
                </a:extLst>
              </p14:cNvPr>
              <p14:cNvContentPartPr/>
              <p14:nvPr/>
            </p14:nvContentPartPr>
            <p14:xfrm>
              <a:off x="434718" y="6419417"/>
              <a:ext cx="140760" cy="123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8180CEB-2A11-D7B0-2173-EC78D2570A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5718" y="6410777"/>
                <a:ext cx="158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E4EBBFE-7194-3E2C-FBFA-0DF25EC779F7}"/>
                  </a:ext>
                </a:extLst>
              </p14:cNvPr>
              <p14:cNvContentPartPr/>
              <p14:nvPr/>
            </p14:nvContentPartPr>
            <p14:xfrm>
              <a:off x="251838" y="6559097"/>
              <a:ext cx="141120" cy="141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4EBBFE-7194-3E2C-FBFA-0DF25EC779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2838" y="6550097"/>
                <a:ext cx="158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8D6EA36-3B3D-D1D9-45B5-6D13F4B28731}"/>
                  </a:ext>
                </a:extLst>
              </p14:cNvPr>
              <p14:cNvContentPartPr/>
              <p14:nvPr/>
            </p14:nvContentPartPr>
            <p14:xfrm>
              <a:off x="168678" y="6530657"/>
              <a:ext cx="111240" cy="10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8D6EA36-3B3D-D1D9-45B5-6D13F4B287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0038" y="6522017"/>
                <a:ext cx="128880" cy="2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6BCD9C-52B9-2C18-8E7B-6AB680DE3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algorithm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62F5E0F-19A9-A15C-7587-9DCE1791C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4492413"/>
          </a:xfrm>
        </p:spPr>
        <p:txBody>
          <a:bodyPr/>
          <a:lstStyle/>
          <a:p>
            <a:r>
              <a:rPr lang="en-US" altLang="en-US" dirty="0"/>
              <a:t>Given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</a:t>
            </a:r>
            <a:r>
              <a:rPr lang="en-US" altLang="en-US" dirty="0"/>
              <a:t> algorithm works as follows:</a:t>
            </a:r>
            <a:r>
              <a:rPr lang="en-US" altLang="en-US" sz="2773" dirty="0"/>
              <a:t> </a:t>
            </a:r>
          </a:p>
          <a:p>
            <a:pPr lvl="1">
              <a:buFont typeface="Wingdings" panose="05000000000000000000" pitchFamily="2" charset="2"/>
              <a:buAutoNum type="arabicParenR"/>
            </a:pPr>
            <a:r>
              <a:rPr lang="en-US" altLang="en-US" dirty="0"/>
              <a:t>Randomly choose </a:t>
            </a:r>
            <a:r>
              <a:rPr lang="en-US" altLang="en-US" i="1" dirty="0"/>
              <a:t>k</a:t>
            </a:r>
            <a:r>
              <a:rPr lang="en-US" altLang="en-US" dirty="0"/>
              <a:t> data points (</a:t>
            </a:r>
            <a:r>
              <a:rPr lang="en-US" altLang="en-US" dirty="0">
                <a:solidFill>
                  <a:srgbClr val="3333CC"/>
                </a:solidFill>
              </a:rPr>
              <a:t>seeds</a:t>
            </a:r>
            <a:r>
              <a:rPr lang="en-US" altLang="en-US" dirty="0"/>
              <a:t>) to be the initial </a:t>
            </a:r>
            <a:r>
              <a:rPr lang="en-US" altLang="en-US" dirty="0">
                <a:solidFill>
                  <a:srgbClr val="FF0000"/>
                </a:solidFill>
              </a:rPr>
              <a:t>centroids</a:t>
            </a:r>
            <a:r>
              <a:rPr lang="en-US" altLang="en-US" dirty="0"/>
              <a:t>, cluster centers</a:t>
            </a:r>
          </a:p>
          <a:p>
            <a:pPr lvl="1">
              <a:buFont typeface="Wingdings" panose="05000000000000000000" pitchFamily="2" charset="2"/>
              <a:buAutoNum type="arabicParenR"/>
            </a:pPr>
            <a:r>
              <a:rPr lang="en-US" altLang="en-US" dirty="0">
                <a:solidFill>
                  <a:srgbClr val="000000"/>
                </a:solidFill>
              </a:rPr>
              <a:t>Assign each data point to the closest </a:t>
            </a:r>
            <a:r>
              <a:rPr lang="en-US" altLang="en-US" dirty="0">
                <a:solidFill>
                  <a:srgbClr val="FF0000"/>
                </a:solidFill>
              </a:rPr>
              <a:t>centroid</a:t>
            </a:r>
          </a:p>
          <a:p>
            <a:pPr lvl="1">
              <a:buFont typeface="Wingdings" panose="05000000000000000000" pitchFamily="2" charset="2"/>
              <a:buAutoNum type="arabicParenR"/>
            </a:pPr>
            <a:r>
              <a:rPr lang="en-US" altLang="en-US" dirty="0"/>
              <a:t>Re-compute the </a:t>
            </a:r>
            <a:r>
              <a:rPr lang="en-US" altLang="en-US" dirty="0">
                <a:solidFill>
                  <a:srgbClr val="FF0000"/>
                </a:solidFill>
              </a:rPr>
              <a:t>centroids</a:t>
            </a:r>
            <a:r>
              <a:rPr lang="en-US" altLang="en-US" dirty="0"/>
              <a:t> using the current cluster memberships.</a:t>
            </a:r>
          </a:p>
          <a:p>
            <a:pPr lvl="1">
              <a:buFont typeface="Wingdings" panose="05000000000000000000" pitchFamily="2" charset="2"/>
              <a:buAutoNum type="arabicParenR"/>
            </a:pPr>
            <a:r>
              <a:rPr lang="en-US" altLang="en-US" dirty="0"/>
              <a:t>If a convergence criterion is not met, go to </a:t>
            </a:r>
            <a:r>
              <a:rPr lang="en-US" altLang="en-US" dirty="0">
                <a:solidFill>
                  <a:srgbClr val="3333CC"/>
                </a:solidFill>
              </a:rPr>
              <a:t>2).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3ADE891-636D-96B0-F11F-8460A7FBD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algorithm – (cont …)</a:t>
            </a:r>
          </a:p>
        </p:txBody>
      </p:sp>
      <p:pic>
        <p:nvPicPr>
          <p:cNvPr id="106499" name="Picture 3">
            <a:extLst>
              <a:ext uri="{FF2B5EF4-FFF2-40B4-BE49-F238E27FC236}">
                <a16:creationId xmlns:a16="http://schemas.microsoft.com/office/drawing/2014/main" id="{5EC78257-54BB-4293-0FDC-3819D01175C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0840" y="1507067"/>
            <a:ext cx="9074573" cy="3801534"/>
          </a:xfr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F09C6A2E-CADA-59CE-D3EA-ECFCC2CC2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Stopping/convergence criterion </a:t>
            </a:r>
            <a:endParaRPr lang="en-US" altLang="en-US" dirty="0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FA52CC0-3591-C768-B2ED-9F23D36BC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37827"/>
            <a:ext cx="8778240" cy="5301826"/>
          </a:xfrm>
        </p:spPr>
        <p:txBody>
          <a:bodyPr/>
          <a:lstStyle/>
          <a:p>
            <a:pPr marL="609619" indent="-609619">
              <a:buFont typeface="Wingdings" panose="05000000000000000000" pitchFamily="2" charset="2"/>
              <a:buAutoNum type="arabicPeriod"/>
            </a:pPr>
            <a:r>
              <a:rPr lang="en-US" altLang="ja-JP" dirty="0">
                <a:ea typeface="ＭＳ Ｐゴシック" panose="020B0600070205080204" pitchFamily="34" charset="-128"/>
              </a:rPr>
              <a:t>no (or minimum) re-assignments of data points to different clusters, </a:t>
            </a:r>
          </a:p>
          <a:p>
            <a:pPr marL="609619" indent="-609619">
              <a:buFont typeface="Wingdings" panose="05000000000000000000" pitchFamily="2" charset="2"/>
              <a:buAutoNum type="arabicPeriod"/>
            </a:pPr>
            <a:endParaRPr lang="en-US" altLang="ja-JP" dirty="0">
              <a:ea typeface="ＭＳ Ｐゴシック" panose="020B0600070205080204" pitchFamily="34" charset="-128"/>
            </a:endParaRPr>
          </a:p>
          <a:p>
            <a:pPr marL="609619" indent="-609619">
              <a:buFont typeface="Wingdings" panose="05000000000000000000" pitchFamily="2" charset="2"/>
              <a:buAutoNum type="arabicPeriod"/>
            </a:pPr>
            <a:endParaRPr lang="en-US" altLang="ja-JP" dirty="0">
              <a:ea typeface="ＭＳ Ｐゴシック" panose="020B0600070205080204" pitchFamily="34" charset="-128"/>
            </a:endParaRPr>
          </a:p>
          <a:p>
            <a:pPr marL="609619" indent="-609619">
              <a:buFont typeface="Wingdings" panose="05000000000000000000" pitchFamily="2" charset="2"/>
              <a:buAutoNum type="arabicPeriod"/>
            </a:pPr>
            <a:r>
              <a:rPr lang="en-US" altLang="ja-JP" dirty="0">
                <a:ea typeface="ＭＳ Ｐゴシック" panose="020B0600070205080204" pitchFamily="34" charset="-128"/>
              </a:rPr>
              <a:t>Or no (or minimum) change of centroids</a:t>
            </a:r>
          </a:p>
          <a:p>
            <a:pPr marL="609619" indent="-609619" algn="ctr">
              <a:buNone/>
            </a:pPr>
            <a:r>
              <a:rPr lang="en-US" altLang="ja-JP" sz="2560" dirty="0">
                <a:ea typeface="ＭＳ Ｐゴシック" panose="020B0600070205080204" pitchFamily="34" charset="-128"/>
              </a:rPr>
              <a:t>|Previous </a:t>
            </a:r>
            <a:r>
              <a:rPr lang="en-US" altLang="ja-JP" sz="2560" dirty="0" err="1">
                <a:ea typeface="ＭＳ Ｐゴシック" panose="020B0600070205080204" pitchFamily="34" charset="-128"/>
              </a:rPr>
              <a:t>centriod</a:t>
            </a:r>
            <a:r>
              <a:rPr lang="en-US" altLang="ja-JP" sz="2560" dirty="0">
                <a:ea typeface="ＭＳ Ｐゴシック" panose="020B0600070205080204" pitchFamily="34" charset="-128"/>
              </a:rPr>
              <a:t> – current </a:t>
            </a:r>
            <a:r>
              <a:rPr lang="en-US" altLang="ja-JP" sz="2560" dirty="0" err="1">
                <a:ea typeface="ＭＳ Ｐゴシック" panose="020B0600070205080204" pitchFamily="34" charset="-128"/>
              </a:rPr>
              <a:t>centriod</a:t>
            </a:r>
            <a:r>
              <a:rPr lang="en-US" altLang="ja-JP" sz="2560" dirty="0">
                <a:ea typeface="ＭＳ Ｐゴシック" panose="020B0600070205080204" pitchFamily="34" charset="-128"/>
              </a:rPr>
              <a:t>| &lt; threshold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3705719C-3561-A260-EC68-6786482C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321986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634A39B-713B-0D54-88E9-F70428EEB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pic>
        <p:nvPicPr>
          <p:cNvPr id="108547" name="Picture 3">
            <a:extLst>
              <a:ext uri="{FF2B5EF4-FFF2-40B4-BE49-F238E27FC236}">
                <a16:creationId xmlns:a16="http://schemas.microsoft.com/office/drawing/2014/main" id="{8F8977B4-8E57-B9B2-9D0F-9CBB9E5A7D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240" y="1253067"/>
            <a:ext cx="8527627" cy="50833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 Box 4">
            <a:extLst>
              <a:ext uri="{FF2B5EF4-FFF2-40B4-BE49-F238E27FC236}">
                <a16:creationId xmlns:a16="http://schemas.microsoft.com/office/drawing/2014/main" id="{B3DC030C-B614-3561-B49C-100D42C76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27" y="4617721"/>
            <a:ext cx="69088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en-US" sz="3413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CB2DFD18-A404-7ED3-265D-D03CF180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147" y="4272281"/>
            <a:ext cx="69088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en-US" sz="3413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E7A12AB-3E18-C137-B6C1-992C9C5BE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example: the learning task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33F9504-C052-9200-B82A-09A4E6ACD8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6880" y="1507067"/>
            <a:ext cx="8729134" cy="31496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dirty="0"/>
              <a:t> from the data </a:t>
            </a:r>
          </a:p>
          <a:p>
            <a:r>
              <a:rPr lang="en-US" altLang="en-US" dirty="0"/>
              <a:t>Use the model to classify future loan applications into </a:t>
            </a:r>
          </a:p>
          <a:p>
            <a:pPr lvl="1"/>
            <a:r>
              <a:rPr lang="en-US" altLang="en-US" sz="1920" dirty="0">
                <a:solidFill>
                  <a:srgbClr val="3333CC"/>
                </a:solidFill>
              </a:rPr>
              <a:t>Yes (approved) and </a:t>
            </a:r>
          </a:p>
          <a:p>
            <a:pPr lvl="1"/>
            <a:r>
              <a:rPr lang="en-US" altLang="en-US" sz="1920" dirty="0">
                <a:solidFill>
                  <a:srgbClr val="3333CC"/>
                </a:solidFill>
              </a:rPr>
              <a:t>No (not approved)</a:t>
            </a:r>
          </a:p>
          <a:p>
            <a:r>
              <a:rPr lang="en-US" altLang="en-US" dirty="0"/>
              <a:t>What is the class for following case/instance?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B2219688-14D2-2010-0593-1942B99C66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4934" y="4848014"/>
            <a:ext cx="8756227" cy="99906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473542-C65D-3D98-16E2-260FFE579EA5}"/>
                  </a:ext>
                </a:extLst>
              </p14:cNvPr>
              <p14:cNvContentPartPr/>
              <p14:nvPr/>
            </p14:nvContentPartPr>
            <p14:xfrm>
              <a:off x="2247720" y="3360495"/>
              <a:ext cx="6466680" cy="5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473542-C65D-3D98-16E2-260FFE579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4080" y="3252855"/>
                <a:ext cx="6574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813284-B87F-1BAB-D8B4-AF02282D5256}"/>
                  </a:ext>
                </a:extLst>
              </p14:cNvPr>
              <p14:cNvContentPartPr/>
              <p14:nvPr/>
            </p14:nvContentPartPr>
            <p14:xfrm>
              <a:off x="10686840" y="5529135"/>
              <a:ext cx="145080" cy="34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813284-B87F-1BAB-D8B4-AF02282D52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8200" y="5520495"/>
                <a:ext cx="1627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79AB79-D0DE-5CF2-684A-27BD8CDA4739}"/>
                  </a:ext>
                </a:extLst>
              </p14:cNvPr>
              <p14:cNvContentPartPr/>
              <p14:nvPr/>
            </p14:nvContentPartPr>
            <p14:xfrm>
              <a:off x="10934160" y="5505015"/>
              <a:ext cx="78120" cy="11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79AB79-D0DE-5CF2-684A-27BD8CDA47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25160" y="5496015"/>
                <a:ext cx="95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594351-1CE7-9CC5-0443-98674929252A}"/>
                  </a:ext>
                </a:extLst>
              </p14:cNvPr>
              <p14:cNvContentPartPr/>
              <p14:nvPr/>
            </p14:nvContentPartPr>
            <p14:xfrm>
              <a:off x="10600800" y="5686455"/>
              <a:ext cx="543600" cy="244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594351-1CE7-9CC5-0443-9867492925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1800" y="5677455"/>
                <a:ext cx="561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FB3D2-F071-7EEB-7FD5-8937E5BCF197}"/>
                  </a:ext>
                </a:extLst>
              </p14:cNvPr>
              <p14:cNvContentPartPr/>
              <p14:nvPr/>
            </p14:nvContentPartPr>
            <p14:xfrm>
              <a:off x="10628880" y="5809935"/>
              <a:ext cx="534600" cy="10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FB3D2-F071-7EEB-7FD5-8937E5BCF1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19880" y="5800935"/>
                <a:ext cx="5522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2F2833-C528-8C95-D551-9097E1E01D0D}"/>
                  </a:ext>
                </a:extLst>
              </p14:cNvPr>
              <p14:cNvContentPartPr/>
              <p14:nvPr/>
            </p14:nvContentPartPr>
            <p14:xfrm>
              <a:off x="10046040" y="5843775"/>
              <a:ext cx="384120" cy="78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2F2833-C528-8C95-D551-9097E1E01D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37040" y="5834775"/>
                <a:ext cx="4017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F7F197-097D-B0C4-C6EA-2738DE9D9382}"/>
                  </a:ext>
                </a:extLst>
              </p14:cNvPr>
              <p14:cNvContentPartPr/>
              <p14:nvPr/>
            </p14:nvContentPartPr>
            <p14:xfrm>
              <a:off x="9018240" y="5774655"/>
              <a:ext cx="173520" cy="39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F7F197-097D-B0C4-C6EA-2738DE9D93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09240" y="5766015"/>
                <a:ext cx="1911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26DF54-E5B6-D9DF-5B21-5D1D685068C5}"/>
                  </a:ext>
                </a:extLst>
              </p14:cNvPr>
              <p14:cNvContentPartPr/>
              <p14:nvPr/>
            </p14:nvContentPartPr>
            <p14:xfrm>
              <a:off x="9068640" y="6010095"/>
              <a:ext cx="123120" cy="1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26DF54-E5B6-D9DF-5B21-5D1D685068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60000" y="6001095"/>
                <a:ext cx="140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BE48BE-A55F-200C-858D-8D9ADB1738B3}"/>
                  </a:ext>
                </a:extLst>
              </p14:cNvPr>
              <p14:cNvContentPartPr/>
              <p14:nvPr/>
            </p14:nvContentPartPr>
            <p14:xfrm>
              <a:off x="9172320" y="5905335"/>
              <a:ext cx="94320" cy="14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BE48BE-A55F-200C-858D-8D9ADB1738B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63680" y="5896335"/>
                <a:ext cx="111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010898-A636-F638-38D0-78119D6F4156}"/>
                  </a:ext>
                </a:extLst>
              </p14:cNvPr>
              <p14:cNvContentPartPr/>
              <p14:nvPr/>
            </p14:nvContentPartPr>
            <p14:xfrm>
              <a:off x="9306960" y="5955015"/>
              <a:ext cx="45360" cy="4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010898-A636-F638-38D0-78119D6F41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97960" y="5946375"/>
                <a:ext cx="630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2C59E1A-6A6E-F3D0-E62A-8D15F9A799A4}"/>
                  </a:ext>
                </a:extLst>
              </p14:cNvPr>
              <p14:cNvContentPartPr/>
              <p14:nvPr/>
            </p14:nvContentPartPr>
            <p14:xfrm>
              <a:off x="9420000" y="5895975"/>
              <a:ext cx="214560" cy="5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2C59E1A-6A6E-F3D0-E62A-8D15F9A799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11360" y="5886975"/>
                <a:ext cx="2322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35F66D-E4C8-B538-1968-FB93B43A5671}"/>
                  </a:ext>
                </a:extLst>
              </p14:cNvPr>
              <p14:cNvContentPartPr/>
              <p14:nvPr/>
            </p14:nvContentPartPr>
            <p14:xfrm>
              <a:off x="9347280" y="6246255"/>
              <a:ext cx="225360" cy="316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35F66D-E4C8-B538-1968-FB93B43A567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338280" y="6237255"/>
                <a:ext cx="2430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4093B1-8B17-097D-4081-5BCDE3983249}"/>
                  </a:ext>
                </a:extLst>
              </p14:cNvPr>
              <p14:cNvContentPartPr/>
              <p14:nvPr/>
            </p14:nvContentPartPr>
            <p14:xfrm>
              <a:off x="9547080" y="6321855"/>
              <a:ext cx="141120" cy="33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4093B1-8B17-097D-4081-5BCDE398324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538080" y="6313215"/>
                <a:ext cx="1587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92CD24-D533-2C12-D90F-E4A6E6DED0BC}"/>
                  </a:ext>
                </a:extLst>
              </p14:cNvPr>
              <p14:cNvContentPartPr/>
              <p14:nvPr/>
            </p14:nvContentPartPr>
            <p14:xfrm>
              <a:off x="9755880" y="6267135"/>
              <a:ext cx="40320" cy="9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92CD24-D533-2C12-D90F-E4A6E6DED0B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47240" y="6258135"/>
                <a:ext cx="57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79B677-CAEF-BB8C-A08D-E645262BE86E}"/>
                  </a:ext>
                </a:extLst>
              </p14:cNvPr>
              <p14:cNvContentPartPr/>
              <p14:nvPr/>
            </p14:nvContentPartPr>
            <p14:xfrm>
              <a:off x="9848760" y="6172095"/>
              <a:ext cx="69120" cy="168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79B677-CAEF-BB8C-A08D-E645262BE8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40120" y="6163095"/>
                <a:ext cx="867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B0C1DF-7BC2-2736-46A9-5710272E203F}"/>
                  </a:ext>
                </a:extLst>
              </p14:cNvPr>
              <p14:cNvContentPartPr/>
              <p14:nvPr/>
            </p14:nvContentPartPr>
            <p14:xfrm>
              <a:off x="9888360" y="6267135"/>
              <a:ext cx="748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B0C1DF-7BC2-2736-46A9-5710272E203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79360" y="6258135"/>
                <a:ext cx="92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50FC847-4CD9-0E3A-61D9-76EEA760A4BD}"/>
                  </a:ext>
                </a:extLst>
              </p14:cNvPr>
              <p14:cNvContentPartPr/>
              <p14:nvPr/>
            </p14:nvContentPartPr>
            <p14:xfrm>
              <a:off x="10117320" y="6172095"/>
              <a:ext cx="68760" cy="151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50FC847-4CD9-0E3A-61D9-76EEA760A4B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08680" y="6163095"/>
                <a:ext cx="864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6F2F5C-991F-6C6B-3FAA-9DDA225B43F1}"/>
                  </a:ext>
                </a:extLst>
              </p14:cNvPr>
              <p14:cNvContentPartPr/>
              <p14:nvPr/>
            </p14:nvContentPartPr>
            <p14:xfrm>
              <a:off x="10163040" y="6142935"/>
              <a:ext cx="79560" cy="13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6F2F5C-991F-6C6B-3FAA-9DDA225B43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154400" y="6133935"/>
                <a:ext cx="97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245237-8036-F465-34D5-9ED6C8B63B30}"/>
                  </a:ext>
                </a:extLst>
              </p14:cNvPr>
              <p14:cNvContentPartPr/>
              <p14:nvPr/>
            </p14:nvContentPartPr>
            <p14:xfrm>
              <a:off x="10289760" y="6171375"/>
              <a:ext cx="151560" cy="8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245237-8036-F465-34D5-9ED6C8B63B3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280760" y="6162375"/>
                <a:ext cx="169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48B1D0-9BCC-8FA8-E954-7BD5E166BF6D}"/>
                  </a:ext>
                </a:extLst>
              </p14:cNvPr>
              <p14:cNvContentPartPr/>
              <p14:nvPr/>
            </p14:nvContentPartPr>
            <p14:xfrm>
              <a:off x="10448880" y="6124575"/>
              <a:ext cx="74520" cy="92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48B1D0-9BCC-8FA8-E954-7BD5E166BF6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440240" y="6115575"/>
                <a:ext cx="921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B62DE5-7BB7-4BD4-9CCF-16629930E1D2}"/>
                  </a:ext>
                </a:extLst>
              </p14:cNvPr>
              <p14:cNvContentPartPr/>
              <p14:nvPr/>
            </p14:nvContentPartPr>
            <p14:xfrm>
              <a:off x="10478400" y="6172095"/>
              <a:ext cx="9468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B62DE5-7BB7-4BD4-9CCF-16629930E1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69760" y="6163095"/>
                <a:ext cx="11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AF5446-659C-8707-524E-5682E8BDB677}"/>
                  </a:ext>
                </a:extLst>
              </p14:cNvPr>
              <p14:cNvContentPartPr/>
              <p14:nvPr/>
            </p14:nvContentPartPr>
            <p14:xfrm>
              <a:off x="10570560" y="6113055"/>
              <a:ext cx="179280" cy="51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AF5446-659C-8707-524E-5682E8BDB67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561920" y="6104055"/>
                <a:ext cx="196920" cy="6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2A5F142B-86E1-C53E-77EC-9C0013DE5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(cont …)</a:t>
            </a:r>
          </a:p>
        </p:txBody>
      </p:sp>
      <p:pic>
        <p:nvPicPr>
          <p:cNvPr id="109571" name="Picture 3">
            <a:extLst>
              <a:ext uri="{FF2B5EF4-FFF2-40B4-BE49-F238E27FC236}">
                <a16:creationId xmlns:a16="http://schemas.microsoft.com/office/drawing/2014/main" id="{23F8F3EC-5768-F322-609B-50F428F4FA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5987" y="1315721"/>
            <a:ext cx="8525933" cy="5166359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7EE93F6-7007-BA58-69DD-3FCCCAE11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distance function</a:t>
            </a:r>
          </a:p>
        </p:txBody>
      </p:sp>
      <p:pic>
        <p:nvPicPr>
          <p:cNvPr id="110595" name="Picture 3">
            <a:extLst>
              <a:ext uri="{FF2B5EF4-FFF2-40B4-BE49-F238E27FC236}">
                <a16:creationId xmlns:a16="http://schemas.microsoft.com/office/drawing/2014/main" id="{116F5E99-A82F-7527-43B0-BA787CB4D59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987" y="1315721"/>
            <a:ext cx="8998373" cy="5223933"/>
          </a:xfr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6A42E28-06AC-E679-0206-F72AEED2A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880" y="240454"/>
            <a:ext cx="8778240" cy="1215813"/>
          </a:xfrm>
        </p:spPr>
        <p:txBody>
          <a:bodyPr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Strengths of k-means </a:t>
            </a:r>
            <a:endParaRPr lang="en-US" altLang="en-US" dirty="0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EFAAA2D-5514-8346-1721-F10C58C14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76774"/>
            <a:ext cx="8651241" cy="5261187"/>
          </a:xfrm>
        </p:spPr>
        <p:txBody>
          <a:bodyPr/>
          <a:lstStyle/>
          <a:p>
            <a:r>
              <a:rPr lang="en-US" altLang="en-US" sz="2773" dirty="0"/>
              <a:t>Strengths: </a:t>
            </a:r>
          </a:p>
          <a:p>
            <a:pPr lvl="1"/>
            <a:r>
              <a:rPr lang="en-US" altLang="en-US" sz="2347" dirty="0"/>
              <a:t>Simple: easy to understand and to implement</a:t>
            </a:r>
          </a:p>
          <a:p>
            <a:pPr lvl="1"/>
            <a:r>
              <a:rPr lang="en-US" altLang="en-US" sz="2347" dirty="0"/>
              <a:t>Efficient: </a:t>
            </a:r>
            <a:r>
              <a:rPr lang="en-US" altLang="ja-JP" sz="2347" dirty="0">
                <a:ea typeface="ＭＳ Ｐゴシック" panose="020B0600070205080204" pitchFamily="34" charset="-128"/>
              </a:rPr>
              <a:t>Time complexity: </a:t>
            </a:r>
            <a:r>
              <a:rPr lang="en-US" altLang="ja-JP" sz="2347" i="1" dirty="0">
                <a:ea typeface="ＭＳ Ｐゴシック" panose="020B0600070205080204" pitchFamily="34" charset="-128"/>
              </a:rPr>
              <a:t>O</a:t>
            </a:r>
            <a:r>
              <a:rPr lang="en-US" altLang="ja-JP" sz="2347" dirty="0">
                <a:ea typeface="ＭＳ Ｐゴシック" panose="020B0600070205080204" pitchFamily="34" charset="-128"/>
              </a:rPr>
              <a:t>(</a:t>
            </a:r>
            <a:r>
              <a:rPr lang="en-US" altLang="ja-JP" sz="2347" i="1" dirty="0" err="1">
                <a:ea typeface="ＭＳ Ｐゴシック" panose="020B0600070205080204" pitchFamily="34" charset="-128"/>
              </a:rPr>
              <a:t>tkn</a:t>
            </a:r>
            <a:r>
              <a:rPr lang="en-US" altLang="ja-JP" sz="2347" dirty="0">
                <a:ea typeface="ＭＳ Ｐゴシック" panose="020B0600070205080204" pitchFamily="34" charset="-128"/>
              </a:rPr>
              <a:t>),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347" dirty="0">
                <a:ea typeface="ＭＳ Ｐゴシック" panose="020B0600070205080204" pitchFamily="34" charset="-128"/>
              </a:rPr>
              <a:t>	where </a:t>
            </a:r>
            <a:r>
              <a:rPr lang="en-US" altLang="ja-JP" sz="2347" i="1" dirty="0">
                <a:ea typeface="ＭＳ Ｐゴシック" panose="020B0600070205080204" pitchFamily="34" charset="-128"/>
              </a:rPr>
              <a:t>n</a:t>
            </a:r>
            <a:r>
              <a:rPr lang="en-US" altLang="ja-JP" sz="2347" dirty="0">
                <a:ea typeface="ＭＳ Ｐゴシック" panose="020B0600070205080204" pitchFamily="34" charset="-128"/>
              </a:rPr>
              <a:t> is the number of data points,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347" dirty="0">
                <a:ea typeface="ＭＳ Ｐゴシック" panose="020B0600070205080204" pitchFamily="34" charset="-128"/>
              </a:rPr>
              <a:t>	</a:t>
            </a:r>
            <a:r>
              <a:rPr lang="en-US" altLang="ja-JP" sz="2347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347" dirty="0">
                <a:ea typeface="ＭＳ Ｐゴシック" panose="020B0600070205080204" pitchFamily="34" charset="-128"/>
              </a:rPr>
              <a:t> is the number of clusters, and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347" dirty="0">
                <a:ea typeface="ＭＳ Ｐゴシック" panose="020B0600070205080204" pitchFamily="34" charset="-128"/>
              </a:rPr>
              <a:t>	</a:t>
            </a:r>
            <a:r>
              <a:rPr lang="en-US" altLang="ja-JP" sz="2347" i="1" dirty="0">
                <a:ea typeface="ＭＳ Ｐゴシック" panose="020B0600070205080204" pitchFamily="34" charset="-128"/>
              </a:rPr>
              <a:t>t </a:t>
            </a:r>
            <a:r>
              <a:rPr lang="en-US" altLang="ja-JP" sz="2347" dirty="0">
                <a:ea typeface="ＭＳ Ｐゴシック" panose="020B0600070205080204" pitchFamily="34" charset="-128"/>
              </a:rPr>
              <a:t>is the number of iterations. </a:t>
            </a:r>
          </a:p>
          <a:p>
            <a:pPr lvl="1"/>
            <a:r>
              <a:rPr lang="en-US" altLang="ja-JP" sz="2347" dirty="0">
                <a:ea typeface="ＭＳ Ｐゴシック" panose="020B0600070205080204" pitchFamily="34" charset="-128"/>
              </a:rPr>
              <a:t>Since both </a:t>
            </a:r>
            <a:r>
              <a:rPr lang="en-US" altLang="ja-JP" sz="2347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347" dirty="0">
                <a:ea typeface="ＭＳ Ｐゴシック" panose="020B0600070205080204" pitchFamily="34" charset="-128"/>
              </a:rPr>
              <a:t> and </a:t>
            </a:r>
            <a:r>
              <a:rPr lang="en-US" altLang="ja-JP" sz="2347" i="1" dirty="0">
                <a:ea typeface="ＭＳ Ｐゴシック" panose="020B0600070205080204" pitchFamily="34" charset="-128"/>
              </a:rPr>
              <a:t>t</a:t>
            </a:r>
            <a:r>
              <a:rPr lang="en-US" altLang="ja-JP" sz="2347" dirty="0">
                <a:ea typeface="ＭＳ Ｐゴシック" panose="020B0600070205080204" pitchFamily="34" charset="-128"/>
              </a:rPr>
              <a:t> are small. </a:t>
            </a:r>
            <a:r>
              <a:rPr lang="en-US" altLang="ja-JP" sz="2347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347" dirty="0">
                <a:ea typeface="ＭＳ Ｐゴシック" panose="020B0600070205080204" pitchFamily="34" charset="-128"/>
              </a:rPr>
              <a:t>-means is considered a linear algorithm. </a:t>
            </a:r>
          </a:p>
          <a:p>
            <a:r>
              <a:rPr lang="en-US" altLang="en-US" sz="2773" dirty="0"/>
              <a:t>K-means is the most popular clustering algorithm.</a:t>
            </a:r>
          </a:p>
          <a:p>
            <a:r>
              <a:rPr lang="en-US" altLang="en-US" sz="2667" dirty="0"/>
              <a:t>Note that: it terminates at a </a:t>
            </a:r>
            <a:r>
              <a:rPr lang="en-US" altLang="en-US" sz="2667" dirty="0">
                <a:solidFill>
                  <a:srgbClr val="FF0000"/>
                </a:solidFill>
              </a:rPr>
              <a:t>local optimum</a:t>
            </a:r>
            <a:r>
              <a:rPr lang="en-US" altLang="en-US" sz="2667" dirty="0"/>
              <a:t>. The </a:t>
            </a:r>
            <a:r>
              <a:rPr lang="en-US" altLang="en-US" sz="2667" dirty="0">
                <a:solidFill>
                  <a:srgbClr val="FF0000"/>
                </a:solidFill>
              </a:rPr>
              <a:t>global optimum</a:t>
            </a:r>
            <a:r>
              <a:rPr lang="en-US" altLang="en-US" sz="2667" dirty="0"/>
              <a:t> is hard to find due to complexity. </a:t>
            </a:r>
            <a:endParaRPr lang="en-US" altLang="en-US" sz="2773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97F2815-D981-6F46-6E99-78A3B73C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Weaknesses of k-means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BD1C67A-2A8E-CBFB-3C02-4D18EA0E7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5108786"/>
          </a:xfrm>
        </p:spPr>
        <p:txBody>
          <a:bodyPr/>
          <a:lstStyle/>
          <a:p>
            <a:r>
              <a:rPr lang="en-US" altLang="ja-JP" dirty="0">
                <a:ea typeface="ＭＳ Ｐゴシック" panose="020B0600070205080204" pitchFamily="34" charset="-128"/>
              </a:rPr>
              <a:t>The algorithm is only applicable if the 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ja-JP" dirty="0">
                <a:ea typeface="ＭＳ Ｐゴシック" panose="020B0600070205080204" pitchFamily="34" charset="-128"/>
              </a:rPr>
              <a:t> is defined. </a:t>
            </a:r>
          </a:p>
          <a:p>
            <a:pPr lvl="1"/>
            <a:r>
              <a:rPr lang="en-US" altLang="en-US" dirty="0"/>
              <a:t>For categorical data, </a:t>
            </a:r>
            <a:r>
              <a:rPr lang="en-US" altLang="en-US" i="1" dirty="0"/>
              <a:t>k</a:t>
            </a:r>
            <a:r>
              <a:rPr lang="en-US" altLang="en-US" dirty="0"/>
              <a:t>-mode - the centroid is represented by most frequent values. </a:t>
            </a:r>
          </a:p>
          <a:p>
            <a:r>
              <a:rPr lang="en-US" altLang="en-US" dirty="0"/>
              <a:t>The user needs to specify </a:t>
            </a:r>
            <a:r>
              <a:rPr lang="en-US" altLang="en-US" i="1" dirty="0">
                <a:solidFill>
                  <a:srgbClr val="FF0000"/>
                </a:solidFill>
              </a:rPr>
              <a:t>k</a:t>
            </a:r>
            <a:r>
              <a:rPr lang="en-US" altLang="en-US" dirty="0"/>
              <a:t>.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outliers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Outliers could be errors in the data recording or some special data points with very different values. 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25E803A-696B-A760-E8E8-9751A691F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3"/>
              <a:t>Weaknesses of k-means: Problems with outliers</a:t>
            </a:r>
          </a:p>
        </p:txBody>
      </p:sp>
      <p:pic>
        <p:nvPicPr>
          <p:cNvPr id="115715" name="Picture 3">
            <a:extLst>
              <a:ext uri="{FF2B5EF4-FFF2-40B4-BE49-F238E27FC236}">
                <a16:creationId xmlns:a16="http://schemas.microsoft.com/office/drawing/2014/main" id="{0730060E-4CB8-8BA3-6B5C-47AEA397A0E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6880" y="1581574"/>
            <a:ext cx="8778240" cy="5301827"/>
          </a:xfr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6C0D56C-8681-616D-1D8C-11673CACD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3"/>
              <a:t>Weaknesses of k-means: To deal with outliers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2DB9F8C-92DB-64F3-47F3-A15B73B6E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5987" y="1391921"/>
            <a:ext cx="8778240" cy="4954693"/>
          </a:xfrm>
        </p:spPr>
        <p:txBody>
          <a:bodyPr/>
          <a:lstStyle/>
          <a:p>
            <a:r>
              <a:rPr lang="en-US" altLang="ja-JP" sz="2773" dirty="0">
                <a:ea typeface="ＭＳ Ｐゴシック" panose="020B0600070205080204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347" dirty="0">
                <a:ea typeface="ＭＳ Ｐゴシック" panose="020B0600070205080204" pitchFamily="34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773" dirty="0">
                <a:ea typeface="ＭＳ Ｐゴシック" panose="020B0600070205080204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altLang="en-US" sz="2347" dirty="0"/>
              <a:t>Assign the rest of the data points to the clusters by distance or similarity comparison, or classification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EEDE5FD-EE3A-50A0-D71E-C48499F1D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2AA1BF1-4128-A533-7CDA-CBCD4A30D1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01893" y="1046480"/>
            <a:ext cx="8575040" cy="645161"/>
          </a:xfrm>
        </p:spPr>
        <p:txBody>
          <a:bodyPr/>
          <a:lstStyle/>
          <a:p>
            <a:r>
              <a:rPr lang="en-US" altLang="ja-JP" sz="2773" dirty="0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sz="2773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initial seeds</a:t>
            </a:r>
            <a:r>
              <a:rPr lang="en-US" altLang="ja-JP" sz="2773" dirty="0">
                <a:ea typeface="ＭＳ Ｐゴシック" panose="020B0600070205080204" pitchFamily="34" charset="-128"/>
              </a:rPr>
              <a:t>.</a:t>
            </a:r>
            <a:endParaRPr lang="en-US" altLang="en-US" sz="2773" dirty="0"/>
          </a:p>
        </p:txBody>
      </p:sp>
      <p:pic>
        <p:nvPicPr>
          <p:cNvPr id="117764" name="Picture 4">
            <a:extLst>
              <a:ext uri="{FF2B5EF4-FFF2-40B4-BE49-F238E27FC236}">
                <a16:creationId xmlns:a16="http://schemas.microsoft.com/office/drawing/2014/main" id="{B158F941-2F5D-0814-F6E9-D4A61CBA79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5520" y="1737360"/>
            <a:ext cx="7335520" cy="474980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9607134-F4D8-4986-C7FD-3DB6646D9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AB58848-E054-6E33-5CAC-0EA3EBCCB8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01894" y="1161627"/>
            <a:ext cx="7489614" cy="690880"/>
          </a:xfrm>
        </p:spPr>
        <p:txBody>
          <a:bodyPr/>
          <a:lstStyle/>
          <a:p>
            <a:r>
              <a:rPr lang="en-US" altLang="en-US" sz="2773"/>
              <a:t>If we use </a:t>
            </a:r>
            <a:r>
              <a:rPr lang="en-US" altLang="en-US" sz="2773">
                <a:solidFill>
                  <a:srgbClr val="FF0000"/>
                </a:solidFill>
              </a:rPr>
              <a:t>different seeds</a:t>
            </a:r>
            <a:r>
              <a:rPr lang="en-US" altLang="en-US" sz="2773"/>
              <a:t>: good results</a:t>
            </a:r>
          </a:p>
        </p:txBody>
      </p:sp>
      <p:pic>
        <p:nvPicPr>
          <p:cNvPr id="118788" name="Picture 4">
            <a:extLst>
              <a:ext uri="{FF2B5EF4-FFF2-40B4-BE49-F238E27FC236}">
                <a16:creationId xmlns:a16="http://schemas.microsoft.com/office/drawing/2014/main" id="{DC5578E9-64E9-4FEB-DF53-B553B72B34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028" y="1813561"/>
            <a:ext cx="7642013" cy="47244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8789" name="Text Box 5">
            <a:extLst>
              <a:ext uri="{FF2B5EF4-FFF2-40B4-BE49-F238E27FC236}">
                <a16:creationId xmlns:a16="http://schemas.microsoft.com/office/drawing/2014/main" id="{6D48EEFC-7A92-3C25-892C-50B7FC397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093" y="1776307"/>
            <a:ext cx="2765214" cy="140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133">
                <a:solidFill>
                  <a:srgbClr val="000000"/>
                </a:solidFill>
              </a:rPr>
              <a:t>There are some methods to help choose good seeds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0BABCC6-B8E9-BFCF-62F2-D81310065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A25C476-C966-C68E-0128-273D15A014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40841" y="1122680"/>
            <a:ext cx="8766386" cy="1374987"/>
          </a:xfrm>
        </p:spPr>
        <p:txBody>
          <a:bodyPr/>
          <a:lstStyle/>
          <a:p>
            <a:r>
              <a:rPr lang="en-US" altLang="ja-JP" sz="2773">
                <a:ea typeface="ＭＳ Ｐゴシック" panose="020B0600070205080204" pitchFamily="34" charset="-128"/>
              </a:rPr>
              <a:t>The </a:t>
            </a:r>
            <a:r>
              <a:rPr lang="en-US" altLang="ja-JP" sz="2773" i="1">
                <a:ea typeface="ＭＳ Ｐゴシック" panose="020B0600070205080204" pitchFamily="34" charset="-128"/>
              </a:rPr>
              <a:t>k</a:t>
            </a:r>
            <a:r>
              <a:rPr lang="en-US" altLang="ja-JP" sz="2773">
                <a:ea typeface="ＭＳ Ｐゴシック" panose="020B0600070205080204" pitchFamily="34" charset="-128"/>
              </a:rPr>
              <a:t>-means algorithm is not suitable for discovering clusters that are not hyper-ellipsoids (or hyper-spheres). </a:t>
            </a:r>
            <a:endParaRPr lang="en-US" altLang="en-US" sz="2773"/>
          </a:p>
        </p:txBody>
      </p:sp>
      <p:pic>
        <p:nvPicPr>
          <p:cNvPr id="119812" name="Picture 4">
            <a:extLst>
              <a:ext uri="{FF2B5EF4-FFF2-40B4-BE49-F238E27FC236}">
                <a16:creationId xmlns:a16="http://schemas.microsoft.com/office/drawing/2014/main" id="{E807AB44-AE97-CFD2-AA1B-ECE8408242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881" y="2658534"/>
            <a:ext cx="8793479" cy="370162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9813" name="Text Box 5">
            <a:extLst>
              <a:ext uri="{FF2B5EF4-FFF2-40B4-BE49-F238E27FC236}">
                <a16:creationId xmlns:a16="http://schemas.microsoft.com/office/drawing/2014/main" id="{7D426D59-C948-7FEF-10D0-A33A9F99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307" y="3427307"/>
            <a:ext cx="5367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en-US" sz="3200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7B898EF-2833-FBAA-B1DB-C8E46FD63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880" y="137161"/>
            <a:ext cx="8778240" cy="1215813"/>
          </a:xfrm>
        </p:spPr>
        <p:txBody>
          <a:bodyPr/>
          <a:lstStyle/>
          <a:p>
            <a:r>
              <a:rPr lang="en-US" altLang="en-US"/>
              <a:t>K-means summary</a:t>
            </a:r>
          </a:p>
        </p:txBody>
      </p:sp>
      <p:sp>
        <p:nvSpPr>
          <p:cNvPr id="120835" name="AutoShape 3">
            <a:extLst>
              <a:ext uri="{FF2B5EF4-FFF2-40B4-BE49-F238E27FC236}">
                <a16:creationId xmlns:a16="http://schemas.microsoft.com/office/drawing/2014/main" id="{95B3A04B-80D9-4D40-B2C6-DB0EC3BA211D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706880" y="1083734"/>
            <a:ext cx="8778240" cy="56066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Despite weaknesses, </a:t>
            </a:r>
            <a:r>
              <a:rPr lang="en-US" altLang="ja-JP" i="1" dirty="0">
                <a:ea typeface="ＭＳ Ｐゴシック" panose="020B0600070205080204" pitchFamily="34" charset="-128"/>
              </a:rPr>
              <a:t>k</a:t>
            </a:r>
            <a:r>
              <a:rPr lang="en-US" altLang="ja-JP" dirty="0">
                <a:ea typeface="ＭＳ Ｐゴシック" panose="020B0600070205080204" pitchFamily="34" charset="-128"/>
              </a:rPr>
              <a:t>-means is still the most popular algorithm due to its simplicity, efficiency and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other clustering algorithms have their own lists of weaknesses.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No clear evidence that any other clustering algorithm performs better in general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although they may be more suitable for some specific types of data or applications. 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Comparing different clustering algorithms is a difficult task. No one knows the correct clusters!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BC4476C-1354-9EE2-95E8-E3E040EB5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Supervised vs. unsupervised Learning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5E0B2AC-1B49-AE71-A415-109CF3A4C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50681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83F24"/>
                </a:solidFill>
              </a:rPr>
              <a:t>Supervised learning: </a:t>
            </a:r>
            <a:r>
              <a:rPr lang="en-US" altLang="en-US" dirty="0">
                <a:highlight>
                  <a:srgbClr val="FFFF00"/>
                </a:highlight>
              </a:rPr>
              <a:t>classification</a:t>
            </a:r>
            <a:r>
              <a:rPr lang="en-US" altLang="en-US" dirty="0"/>
              <a:t> is seen as supervised learning from examples.</a:t>
            </a:r>
            <a:r>
              <a:rPr lang="en-US" altLang="en-US" dirty="0">
                <a:solidFill>
                  <a:srgbClr val="F83F24"/>
                </a:solidFill>
              </a:rPr>
              <a:t>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560" dirty="0">
                <a:solidFill>
                  <a:srgbClr val="3333CC"/>
                </a:solidFill>
              </a:rPr>
              <a:t>Supervision</a:t>
            </a:r>
            <a:r>
              <a:rPr lang="en-US" altLang="en-US" sz="2560" dirty="0"/>
              <a:t>: The data (observations, measurements, etc.) are labeled with pre-defined classes. It is like that a “teacher” gives the classes (</a:t>
            </a:r>
            <a:r>
              <a:rPr lang="en-US" altLang="en-US" sz="2560" dirty="0">
                <a:solidFill>
                  <a:schemeClr val="accent2"/>
                </a:solidFill>
              </a:rPr>
              <a:t>supervision</a:t>
            </a:r>
            <a:r>
              <a:rPr lang="en-US" altLang="en-US" sz="2560" dirty="0"/>
              <a:t>). </a:t>
            </a:r>
          </a:p>
          <a:p>
            <a:pPr lvl="1">
              <a:lnSpc>
                <a:spcPct val="90000"/>
              </a:lnSpc>
            </a:pPr>
            <a:r>
              <a:rPr lang="en-US" altLang="en-US" sz="2560" dirty="0"/>
              <a:t>Test data are classified into these classes too.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56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83F24"/>
                </a:solidFill>
              </a:rPr>
              <a:t>Unsupervised learning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(</a:t>
            </a:r>
            <a:r>
              <a:rPr lang="en-US" altLang="en-US" dirty="0">
                <a:solidFill>
                  <a:srgbClr val="FF3300"/>
                </a:solidFill>
                <a:highlight>
                  <a:srgbClr val="FFFF00"/>
                </a:highlight>
              </a:rPr>
              <a:t>clustering</a:t>
            </a:r>
            <a:r>
              <a:rPr lang="en-US" altLang="en-US" dirty="0">
                <a:solidFill>
                  <a:srgbClr val="FF33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560" dirty="0">
                <a:solidFill>
                  <a:srgbClr val="3333CC"/>
                </a:solidFill>
              </a:rPr>
              <a:t>Class labels of the data are </a:t>
            </a:r>
            <a:r>
              <a:rPr lang="en-US" altLang="en-US" sz="2560" dirty="0">
                <a:solidFill>
                  <a:srgbClr val="7030A0"/>
                </a:solidFill>
              </a:rPr>
              <a:t>unknown</a:t>
            </a:r>
            <a:r>
              <a:rPr lang="ar-JO" altLang="en-US" sz="2560" dirty="0">
                <a:solidFill>
                  <a:srgbClr val="7030A0"/>
                </a:solidFill>
              </a:rPr>
              <a:t>  </a:t>
            </a:r>
            <a:r>
              <a:rPr lang="ar-JO" sz="2000" b="0" i="0" dirty="0">
                <a:solidFill>
                  <a:srgbClr val="7030A0"/>
                </a:solidFill>
                <a:effectLst/>
                <a:latin typeface="Segoe UI Web (Arabic)"/>
              </a:rPr>
              <a:t>غير معروفة </a:t>
            </a:r>
            <a:endParaRPr lang="en-US" altLang="en-US" sz="2560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560" dirty="0"/>
              <a:t>Given a set of data, </a:t>
            </a:r>
            <a:r>
              <a:rPr lang="en-US" altLang="en-US" sz="2560" dirty="0">
                <a:highlight>
                  <a:srgbClr val="FFFF00"/>
                </a:highlight>
              </a:rPr>
              <a:t>the task is to establish the existence of classes or clusters in the data</a:t>
            </a:r>
            <a:endParaRPr lang="ar-JO" altLang="en-US" sz="2560" dirty="0">
              <a:highlight>
                <a:srgbClr val="FFFF00"/>
              </a:highlight>
            </a:endParaRPr>
          </a:p>
          <a:p>
            <a:pPr lvl="1">
              <a:lnSpc>
                <a:spcPct val="90000"/>
              </a:lnSpc>
            </a:pPr>
            <a:r>
              <a:rPr lang="ar-JO" sz="2000" dirty="0"/>
              <a:t>المهمة هي تحديد وجود الفئات أو المجموعات في البيانات.</a:t>
            </a:r>
            <a:endParaRPr lang="en-US" altLang="en-US" sz="256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7D867C-E2D1-BF1B-9303-1990D1F5B089}"/>
                  </a:ext>
                </a:extLst>
              </p14:cNvPr>
              <p14:cNvContentPartPr/>
              <p14:nvPr/>
            </p14:nvContentPartPr>
            <p14:xfrm>
              <a:off x="5333640" y="1732575"/>
              <a:ext cx="1591920" cy="5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7D867C-E2D1-BF1B-9303-1990D1F5B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5000" y="1723935"/>
                <a:ext cx="1609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76FE57-F18C-3179-DB5A-2ABBD4CDE597}"/>
                  </a:ext>
                </a:extLst>
              </p14:cNvPr>
              <p14:cNvContentPartPr/>
              <p14:nvPr/>
            </p14:nvContentPartPr>
            <p14:xfrm>
              <a:off x="5052480" y="1240815"/>
              <a:ext cx="1005480" cy="25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76FE57-F18C-3179-DB5A-2ABBD4CDE5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3480" y="1231815"/>
                <a:ext cx="102312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0F855DD-5A09-505C-4CD2-76036D388159}"/>
              </a:ext>
            </a:extLst>
          </p:cNvPr>
          <p:cNvGrpSpPr/>
          <p:nvPr/>
        </p:nvGrpSpPr>
        <p:grpSpPr>
          <a:xfrm>
            <a:off x="5045280" y="1114455"/>
            <a:ext cx="279360" cy="38160"/>
            <a:chOff x="5045280" y="1114455"/>
            <a:chExt cx="279360" cy="3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FE941B-999E-2DA3-3AA5-1B78BF044286}"/>
                    </a:ext>
                  </a:extLst>
                </p14:cNvPr>
                <p14:cNvContentPartPr/>
                <p14:nvPr/>
              </p14:nvContentPartPr>
              <p14:xfrm>
                <a:off x="5045280" y="1114455"/>
                <a:ext cx="260280" cy="6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FE941B-999E-2DA3-3AA5-1B78BF0442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36640" y="1105455"/>
                  <a:ext cx="277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C6BCD65-E7E2-5237-4A31-A53923049BD2}"/>
                    </a:ext>
                  </a:extLst>
                </p14:cNvPr>
                <p14:cNvContentPartPr/>
                <p14:nvPr/>
              </p14:nvContentPartPr>
              <p14:xfrm>
                <a:off x="5068320" y="1152255"/>
                <a:ext cx="25632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C6BCD65-E7E2-5237-4A31-A53923049B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59320" y="1143255"/>
                  <a:ext cx="27396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C3D810-0BF5-317F-09A6-517BF8050885}"/>
              </a:ext>
            </a:extLst>
          </p:cNvPr>
          <p:cNvSpPr txBox="1"/>
          <p:nvPr/>
        </p:nvSpPr>
        <p:spPr>
          <a:xfrm>
            <a:off x="1635330" y="2235030"/>
            <a:ext cx="755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b="1" i="0" dirty="0">
                <a:solidFill>
                  <a:srgbClr val="FF0000"/>
                </a:solidFill>
                <a:effectLst/>
                <a:latin typeface="Segoe UI Web (Arabic)"/>
              </a:rPr>
              <a:t>اشراف</a:t>
            </a:r>
            <a:endParaRPr lang="en-AE" b="1" dirty="0">
              <a:solidFill>
                <a:srgbClr val="FF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D4A986-8074-58E5-39A1-AB024C0BDC3D}"/>
              </a:ext>
            </a:extLst>
          </p:cNvPr>
          <p:cNvGrpSpPr/>
          <p:nvPr/>
        </p:nvGrpSpPr>
        <p:grpSpPr>
          <a:xfrm>
            <a:off x="2191920" y="4676655"/>
            <a:ext cx="294120" cy="164160"/>
            <a:chOff x="2191920" y="4676655"/>
            <a:chExt cx="29412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F93D3A-9389-6C7B-FB3C-FCC8CBD961E7}"/>
                    </a:ext>
                  </a:extLst>
                </p14:cNvPr>
                <p14:cNvContentPartPr/>
                <p14:nvPr/>
              </p14:nvContentPartPr>
              <p14:xfrm>
                <a:off x="2314320" y="4714815"/>
                <a:ext cx="129600" cy="7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F93D3A-9389-6C7B-FB3C-FCC8CBD961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5680" y="4705815"/>
                  <a:ext cx="147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99F9AC-0E91-E029-3DF5-BB97140678FF}"/>
                    </a:ext>
                  </a:extLst>
                </p14:cNvPr>
                <p14:cNvContentPartPr/>
                <p14:nvPr/>
              </p14:nvContentPartPr>
              <p14:xfrm>
                <a:off x="2375160" y="4695735"/>
                <a:ext cx="44280" cy="145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99F9AC-0E91-E029-3DF5-BB97140678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66160" y="4686735"/>
                  <a:ext cx="61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42FCF-A9E2-A60C-C4D2-BBEBC2A33D4B}"/>
                    </a:ext>
                  </a:extLst>
                </p14:cNvPr>
                <p14:cNvContentPartPr/>
                <p14:nvPr/>
              </p14:nvContentPartPr>
              <p14:xfrm>
                <a:off x="2333400" y="4676655"/>
                <a:ext cx="60120" cy="10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42FCF-A9E2-A60C-C4D2-BBEBC2A33D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4760" y="4667655"/>
                  <a:ext cx="77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E76D67-C135-3A1D-D187-9A806340FE35}"/>
                    </a:ext>
                  </a:extLst>
                </p14:cNvPr>
                <p14:cNvContentPartPr/>
                <p14:nvPr/>
              </p14:nvContentPartPr>
              <p14:xfrm>
                <a:off x="2191920" y="4752975"/>
                <a:ext cx="294120" cy="1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E76D67-C135-3A1D-D187-9A806340FE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2920" y="4743975"/>
                  <a:ext cx="31176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E76135-EBB7-4466-AF3D-BB255DB6661F}"/>
                  </a:ext>
                </a:extLst>
              </p14:cNvPr>
              <p14:cNvContentPartPr/>
              <p14:nvPr/>
            </p14:nvContentPartPr>
            <p14:xfrm>
              <a:off x="6754200" y="5018655"/>
              <a:ext cx="1028880" cy="1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E76135-EBB7-4466-AF3D-BB255DB666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45200" y="5009655"/>
                <a:ext cx="104652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29B7755-D35C-FD28-E853-3AB36203EF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3827" y="6234365"/>
            <a:ext cx="7487695" cy="95263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0260916-9EEC-BFDC-597C-51465EE0E084}"/>
              </a:ext>
            </a:extLst>
          </p:cNvPr>
          <p:cNvGrpSpPr/>
          <p:nvPr/>
        </p:nvGrpSpPr>
        <p:grpSpPr>
          <a:xfrm>
            <a:off x="5894295" y="2116695"/>
            <a:ext cx="383040" cy="124560"/>
            <a:chOff x="5894295" y="2116695"/>
            <a:chExt cx="38304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47DD39-0212-3741-FA22-DBAAE78599F3}"/>
                    </a:ext>
                  </a:extLst>
                </p14:cNvPr>
                <p14:cNvContentPartPr/>
                <p14:nvPr/>
              </p14:nvContentPartPr>
              <p14:xfrm>
                <a:off x="5894295" y="2116695"/>
                <a:ext cx="149400" cy="124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47DD39-0212-3741-FA22-DBAAE78599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85655" y="2108055"/>
                  <a:ext cx="167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FBC8AB-2CDA-D774-A72C-A03677C90508}"/>
                    </a:ext>
                  </a:extLst>
                </p14:cNvPr>
                <p14:cNvContentPartPr/>
                <p14:nvPr/>
              </p14:nvContentPartPr>
              <p14:xfrm>
                <a:off x="5925615" y="2171415"/>
                <a:ext cx="943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FBC8AB-2CDA-D774-A72C-A03677C9050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16615" y="2162415"/>
                  <a:ext cx="11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EF59FF-006A-D240-6E2A-DF02193F3516}"/>
                    </a:ext>
                  </a:extLst>
                </p14:cNvPr>
                <p14:cNvContentPartPr/>
                <p14:nvPr/>
              </p14:nvContentPartPr>
              <p14:xfrm>
                <a:off x="6124335" y="2152335"/>
                <a:ext cx="59760" cy="35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EF59FF-006A-D240-6E2A-DF02193F351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15335" y="2143335"/>
                  <a:ext cx="77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99D0EC-42BF-70A9-9552-4A6D54A9613C}"/>
                    </a:ext>
                  </a:extLst>
                </p14:cNvPr>
                <p14:cNvContentPartPr/>
                <p14:nvPr/>
              </p14:nvContentPartPr>
              <p14:xfrm>
                <a:off x="6144855" y="2133615"/>
                <a:ext cx="4680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99D0EC-42BF-70A9-9552-4A6D54A9613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5855" y="2124615"/>
                  <a:ext cx="64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51B5F2-7BA5-5A61-C837-13F0A3A9D3A7}"/>
                    </a:ext>
                  </a:extLst>
                </p14:cNvPr>
                <p14:cNvContentPartPr/>
                <p14:nvPr/>
              </p14:nvContentPartPr>
              <p14:xfrm>
                <a:off x="6267255" y="2123895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51B5F2-7BA5-5A61-C837-13F0A3A9D3A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58255" y="2114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6F0124-D877-FE74-A6C7-B10B160C3CD0}"/>
                    </a:ext>
                  </a:extLst>
                </p14:cNvPr>
                <p14:cNvContentPartPr/>
                <p14:nvPr/>
              </p14:nvContentPartPr>
              <p14:xfrm>
                <a:off x="6276975" y="2152335"/>
                <a:ext cx="360" cy="2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6F0124-D877-FE74-A6C7-B10B160C3CD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67975" y="2143335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1BBBB0-1EC8-9033-6E81-8B59221A73DF}"/>
                  </a:ext>
                </a:extLst>
              </p14:cNvPr>
              <p14:cNvContentPartPr/>
              <p14:nvPr/>
            </p14:nvContentPartPr>
            <p14:xfrm>
              <a:off x="2600295" y="3685215"/>
              <a:ext cx="1134720" cy="11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1BBBB0-1EC8-9033-6E81-8B59221A73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91295" y="3676215"/>
                <a:ext cx="1152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FB34FB5-ED1C-5E96-EA1A-1B45BB65BF1B}"/>
                  </a:ext>
                </a:extLst>
              </p14:cNvPr>
              <p14:cNvContentPartPr/>
              <p14:nvPr/>
            </p14:nvContentPartPr>
            <p14:xfrm>
              <a:off x="4676775" y="3695295"/>
              <a:ext cx="972720" cy="48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FB34FB5-ED1C-5E96-EA1A-1B45BB65BF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67775" y="3686295"/>
                <a:ext cx="9903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8684303-A8D6-F0D3-35C8-3B72F3E79AE8}"/>
                  </a:ext>
                </a:extLst>
              </p14:cNvPr>
              <p14:cNvContentPartPr/>
              <p14:nvPr/>
            </p14:nvContentPartPr>
            <p14:xfrm>
              <a:off x="6839295" y="3713655"/>
              <a:ext cx="2118600" cy="40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8684303-A8D6-F0D3-35C8-3B72F3E79A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30655" y="3705015"/>
                <a:ext cx="2136240" cy="5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546BED0-03A5-E8E9-AC64-9551640E1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C47C372-99D4-AF69-EE67-8AC8CFE98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5600" y="1200575"/>
            <a:ext cx="9145694" cy="53390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73"/>
              <a:t>Clustering is has along history and still active</a:t>
            </a:r>
          </a:p>
          <a:p>
            <a:pPr lvl="1">
              <a:lnSpc>
                <a:spcPct val="80000"/>
              </a:lnSpc>
            </a:pPr>
            <a:r>
              <a:rPr lang="en-US" altLang="en-US" sz="2347"/>
              <a:t>There are a huge number of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347"/>
              <a:t>More are still coming every year. </a:t>
            </a:r>
          </a:p>
          <a:p>
            <a:pPr>
              <a:lnSpc>
                <a:spcPct val="80000"/>
              </a:lnSpc>
            </a:pPr>
            <a:r>
              <a:rPr lang="en-US" altLang="en-US" sz="2773"/>
              <a:t>We only introduced K-means algorithm. There are many others, e.g., </a:t>
            </a:r>
          </a:p>
          <a:p>
            <a:pPr lvl="1">
              <a:lnSpc>
                <a:spcPct val="80000"/>
              </a:lnSpc>
            </a:pPr>
            <a:r>
              <a:rPr lang="en-US" altLang="en-US" sz="2347"/>
              <a:t>Hierarchical clustering, density based algorithm, sub-space clustering, scale-up methods, neural networks based methods, fuzzy clustering, co-clustering, etc. </a:t>
            </a:r>
          </a:p>
          <a:p>
            <a:pPr>
              <a:lnSpc>
                <a:spcPct val="80000"/>
              </a:lnSpc>
            </a:pPr>
            <a:r>
              <a:rPr lang="en-US" altLang="en-US" sz="2773"/>
              <a:t>Clustering is hard to evaluate, but very useful in practice. This partially explains why there are still a large number of clustering algorithms being devised every year. </a:t>
            </a:r>
          </a:p>
          <a:p>
            <a:pPr>
              <a:lnSpc>
                <a:spcPct val="80000"/>
              </a:lnSpc>
            </a:pPr>
            <a:r>
              <a:rPr lang="en-US" altLang="en-US" sz="2773"/>
              <a:t>Clustering is highly application dependent and to some extent subjective.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C81BA1E2-523E-72A9-B129-9A4DA7E44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6746" y="2428240"/>
            <a:ext cx="8834121" cy="2380827"/>
          </a:xfrm>
        </p:spPr>
        <p:txBody>
          <a:bodyPr/>
          <a:lstStyle/>
          <a:p>
            <a:r>
              <a:rPr lang="en-US" altLang="en-US" sz="5760" b="1"/>
              <a:t>End of AI course</a:t>
            </a:r>
            <a:br>
              <a:rPr lang="en-US" altLang="en-US" sz="5760" b="1"/>
            </a:br>
            <a:r>
              <a:rPr lang="en-US" altLang="en-US" sz="5760" b="1"/>
              <a:t>I hope you enjoyed  it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CBBACFA-FC26-EEB5-B704-47E52A80B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881" y="296335"/>
            <a:ext cx="8959427" cy="1215813"/>
          </a:xfrm>
        </p:spPr>
        <p:txBody>
          <a:bodyPr/>
          <a:lstStyle/>
          <a:p>
            <a:r>
              <a:rPr lang="en-US" altLang="en-US" dirty="0"/>
              <a:t>Supervised learning process: two steps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CB5CDD24-6227-675C-3603-1568254C87A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6281" y="4426374"/>
            <a:ext cx="8256693" cy="215053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A4EF8180-B29B-5971-C043-7FB74FDB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987" y="1315721"/>
            <a:ext cx="8947573" cy="211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1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FF0000"/>
                </a:solidFill>
              </a:rPr>
              <a:t>Learning (training)</a:t>
            </a:r>
            <a:r>
              <a:rPr lang="en-US" altLang="en-US" sz="3200" dirty="0">
                <a:solidFill>
                  <a:srgbClr val="000000"/>
                </a:solidFill>
              </a:rPr>
              <a:t>: Learn a model using the </a:t>
            </a:r>
            <a:r>
              <a:rPr lang="en-US" altLang="en-US" sz="3200" dirty="0">
                <a:solidFill>
                  <a:srgbClr val="3333CC"/>
                </a:solidFill>
              </a:rPr>
              <a:t>training data</a:t>
            </a:r>
          </a:p>
          <a:p>
            <a:pPr marL="365771" indent="-365771" defTabSz="975390" fontAlgn="base">
              <a:spcBef>
                <a:spcPct val="1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FF0000"/>
                </a:solidFill>
              </a:rPr>
              <a:t>Testing: </a:t>
            </a:r>
            <a:r>
              <a:rPr lang="en-US" altLang="en-US" sz="3200" dirty="0">
                <a:solidFill>
                  <a:srgbClr val="000000"/>
                </a:solidFill>
              </a:rPr>
              <a:t>Test the model using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rgbClr val="3333CC"/>
                </a:solidFill>
              </a:rPr>
              <a:t>unseen test data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rgbClr val="000000"/>
                </a:solidFill>
              </a:rPr>
              <a:t>to </a:t>
            </a:r>
            <a:r>
              <a:rPr lang="en-US" altLang="en-US" sz="3200" dirty="0">
                <a:solidFill>
                  <a:srgbClr val="000000"/>
                </a:solidFill>
                <a:highlight>
                  <a:srgbClr val="FFFF00"/>
                </a:highlight>
              </a:rPr>
              <a:t>assess</a:t>
            </a:r>
            <a:r>
              <a:rPr lang="en-US" altLang="en-US" sz="3200" dirty="0">
                <a:solidFill>
                  <a:srgbClr val="000000"/>
                </a:solidFill>
              </a:rPr>
              <a:t> the model accuracy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77D3905-6F71-170F-C67A-75BEED266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8" name="Object 6">
                <a:extLst>
                  <a:ext uri="{FF2B5EF4-FFF2-40B4-BE49-F238E27FC236}">
                    <a16:creationId xmlns:a16="http://schemas.microsoft.com/office/drawing/2014/main" id="{186AEE2D-4E4F-EA2C-68F3-D04514048CCC}"/>
                  </a:ext>
                </a:extLst>
              </p:cNvPr>
              <p:cNvSpPr txBox="1"/>
              <p:nvPr/>
            </p:nvSpPr>
            <p:spPr bwMode="auto">
              <a:xfrm>
                <a:off x="2426640" y="3437018"/>
                <a:ext cx="7119833" cy="10778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E" sz="2400" i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correct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classifications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E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cases</m:t>
                          </m:r>
                        </m:den>
                      </m:f>
                      <m:r>
                        <a:rPr lang="en-A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AE" sz="2400" dirty="0"/>
              </a:p>
            </p:txBody>
          </p:sp>
        </mc:Choice>
        <mc:Fallback xmlns="">
          <p:sp>
            <p:nvSpPr>
              <p:cNvPr id="28678" name="Object 6">
                <a:extLst>
                  <a:ext uri="{FF2B5EF4-FFF2-40B4-BE49-F238E27FC236}">
                    <a16:creationId xmlns:a16="http://schemas.microsoft.com/office/drawing/2014/main" id="{186AEE2D-4E4F-EA2C-68F3-D04514048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6640" y="3437018"/>
                <a:ext cx="7119833" cy="1077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7B646A-3CE8-1320-6868-10B71D5526A6}"/>
                  </a:ext>
                </a:extLst>
              </p14:cNvPr>
              <p14:cNvContentPartPr/>
              <p14:nvPr/>
            </p14:nvContentPartPr>
            <p14:xfrm>
              <a:off x="6743400" y="933240"/>
              <a:ext cx="1685520" cy="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7B646A-3CE8-1320-6868-10B71D5526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9760" y="825240"/>
                <a:ext cx="17931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380086-0050-15FB-A96C-707F30A6DD92}"/>
                  </a:ext>
                </a:extLst>
              </p14:cNvPr>
              <p14:cNvContentPartPr/>
              <p14:nvPr/>
            </p14:nvContentPartPr>
            <p14:xfrm>
              <a:off x="7772280" y="2828640"/>
              <a:ext cx="2666160" cy="1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380086-0050-15FB-A96C-707F30A6DD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3640" y="2819640"/>
                <a:ext cx="2683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DF92F2-AB48-B659-83BB-8E3A87AE0534}"/>
                  </a:ext>
                </a:extLst>
              </p14:cNvPr>
              <p14:cNvContentPartPr/>
              <p14:nvPr/>
            </p14:nvContentPartPr>
            <p14:xfrm>
              <a:off x="2257215" y="1628760"/>
              <a:ext cx="32187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DF92F2-AB48-B659-83BB-8E3A87AE05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3215" y="1520760"/>
                <a:ext cx="3326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2F1A60-BF88-6AA4-3173-008AFCFEB416}"/>
                  </a:ext>
                </a:extLst>
              </p14:cNvPr>
              <p14:cNvContentPartPr/>
              <p14:nvPr/>
            </p14:nvContentPartPr>
            <p14:xfrm>
              <a:off x="2286015" y="2656920"/>
              <a:ext cx="1199160" cy="29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2F1A60-BF88-6AA4-3173-008AFCFEB4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2015" y="2548920"/>
                <a:ext cx="130680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6BBB3BE-D03B-021A-4B09-542E3D686201}"/>
              </a:ext>
            </a:extLst>
          </p:cNvPr>
          <p:cNvGrpSpPr/>
          <p:nvPr/>
        </p:nvGrpSpPr>
        <p:grpSpPr>
          <a:xfrm>
            <a:off x="704895" y="4162440"/>
            <a:ext cx="1248120" cy="505800"/>
            <a:chOff x="704895" y="4162440"/>
            <a:chExt cx="124812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23A849-1F4A-FFAD-6E08-438C63EC5BAA}"/>
                    </a:ext>
                  </a:extLst>
                </p14:cNvPr>
                <p14:cNvContentPartPr/>
                <p14:nvPr/>
              </p14:nvContentPartPr>
              <p14:xfrm>
                <a:off x="1666815" y="4200240"/>
                <a:ext cx="246960" cy="251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23A849-1F4A-FFAD-6E08-438C63EC5B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57815" y="4191240"/>
                  <a:ext cx="264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0076C3-CFD1-F329-E0D6-9C9E70EF7ACF}"/>
                    </a:ext>
                  </a:extLst>
                </p14:cNvPr>
                <p14:cNvContentPartPr/>
                <p14:nvPr/>
              </p14:nvContentPartPr>
              <p14:xfrm>
                <a:off x="1773015" y="4162440"/>
                <a:ext cx="46440" cy="370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0076C3-CFD1-F329-E0D6-9C9E70EF7A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4015" y="4153440"/>
                  <a:ext cx="640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B628EC8-1112-C2C3-B816-24B4E7D70A19}"/>
                    </a:ext>
                  </a:extLst>
                </p14:cNvPr>
                <p14:cNvContentPartPr/>
                <p14:nvPr/>
              </p14:nvContentPartPr>
              <p14:xfrm>
                <a:off x="1666815" y="4200240"/>
                <a:ext cx="142560" cy="142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B628EC8-1112-C2C3-B816-24B4E7D70A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57815" y="4191240"/>
                  <a:ext cx="160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F2F21E-5E21-4C3B-05BE-8AFD2FE75AA6}"/>
                    </a:ext>
                  </a:extLst>
                </p14:cNvPr>
                <p14:cNvContentPartPr/>
                <p14:nvPr/>
              </p14:nvContentPartPr>
              <p14:xfrm>
                <a:off x="1658175" y="4267200"/>
                <a:ext cx="294840" cy="57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F2F21E-5E21-4C3B-05BE-8AFD2FE75A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49535" y="4258200"/>
                  <a:ext cx="312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D60A69-4E16-9818-7667-B1384B4544F7}"/>
                    </a:ext>
                  </a:extLst>
                </p14:cNvPr>
                <p14:cNvContentPartPr/>
                <p14:nvPr/>
              </p14:nvContentPartPr>
              <p14:xfrm>
                <a:off x="748095" y="4322640"/>
                <a:ext cx="803160" cy="345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D60A69-4E16-9818-7667-B1384B4544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9095" y="4314000"/>
                  <a:ext cx="820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95AB865-4A7C-B4CB-2C4B-0E9DCF1FED93}"/>
                    </a:ext>
                  </a:extLst>
                </p14:cNvPr>
                <p14:cNvContentPartPr/>
                <p14:nvPr/>
              </p14:nvContentPartPr>
              <p14:xfrm>
                <a:off x="1104855" y="440976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95AB865-4A7C-B4CB-2C4B-0E9DCF1FED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5855" y="4400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27AC671-BC7E-5E92-4788-E2FC69990176}"/>
                    </a:ext>
                  </a:extLst>
                </p14:cNvPr>
                <p14:cNvContentPartPr/>
                <p14:nvPr/>
              </p14:nvContentPartPr>
              <p14:xfrm>
                <a:off x="704895" y="4447920"/>
                <a:ext cx="146880" cy="213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27AC671-BC7E-5E92-4788-E2FC699901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895" y="4438920"/>
                  <a:ext cx="164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E44858-67EA-6D2E-0C8C-BF9A1F849F1E}"/>
                    </a:ext>
                  </a:extLst>
                </p14:cNvPr>
                <p14:cNvContentPartPr/>
                <p14:nvPr/>
              </p14:nvContentPartPr>
              <p14:xfrm>
                <a:off x="819015" y="440976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E44858-67EA-6D2E-0C8C-BF9A1F849F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0015" y="4400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Equity">
  <a:themeElements>
    <a:clrScheme name="Equity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Arial"/>
      </a:majorFont>
      <a:minorFont>
        <a:latin typeface="Perpetu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Equity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2854</TotalTime>
  <Words>3948</Words>
  <Application>Microsoft Office PowerPoint</Application>
  <PresentationFormat>Custom</PresentationFormat>
  <Paragraphs>496</Paragraphs>
  <Slides>81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101" baseType="lpstr">
      <vt:lpstr>ＭＳ Ｐゴシック</vt:lpstr>
      <vt:lpstr>SimSun</vt:lpstr>
      <vt:lpstr>Arial</vt:lpstr>
      <vt:lpstr>Calibri</vt:lpstr>
      <vt:lpstr>Cambria Math</vt:lpstr>
      <vt:lpstr>Franklin Gothic Book</vt:lpstr>
      <vt:lpstr>Garamond</vt:lpstr>
      <vt:lpstr>Lucida Sans</vt:lpstr>
      <vt:lpstr>Perpetua</vt:lpstr>
      <vt:lpstr>Rockwell</vt:lpstr>
      <vt:lpstr>Segoe UI Web (Arabic)</vt:lpstr>
      <vt:lpstr>Tahoma</vt:lpstr>
      <vt:lpstr>Times New Roman</vt:lpstr>
      <vt:lpstr>Wingdings</vt:lpstr>
      <vt:lpstr>Wingdings 2</vt:lpstr>
      <vt:lpstr>Equity</vt:lpstr>
      <vt:lpstr>1_Default Design</vt:lpstr>
      <vt:lpstr>Edge</vt:lpstr>
      <vt:lpstr>Equation</vt:lpstr>
      <vt:lpstr>Document</vt:lpstr>
      <vt:lpstr> Machine leaning</vt:lpstr>
      <vt:lpstr>An example application</vt:lpstr>
      <vt:lpstr>Another example (loan application )</vt:lpstr>
      <vt:lpstr>Machine learning and our focus</vt:lpstr>
      <vt:lpstr>The data and the goal</vt:lpstr>
      <vt:lpstr>An example: data (loan application)</vt:lpstr>
      <vt:lpstr>An example: the learning task</vt:lpstr>
      <vt:lpstr>Supervised vs. unsupervised Learning</vt:lpstr>
      <vt:lpstr>Supervised learning process: two steps</vt:lpstr>
      <vt:lpstr>What do we mean by learning?</vt:lpstr>
      <vt:lpstr>An example</vt:lpstr>
      <vt:lpstr>Fundamental assumption of learning</vt:lpstr>
      <vt:lpstr>مثال على الافتراض السابق</vt:lpstr>
      <vt:lpstr>Decision Tree Learning </vt:lpstr>
      <vt:lpstr>The loan data (reproduced)</vt:lpstr>
      <vt:lpstr>A decision tree from the loan data</vt:lpstr>
      <vt:lpstr>Use the decision tree</vt:lpstr>
      <vt:lpstr>Is the decision tree unique?</vt:lpstr>
      <vt:lpstr>From a decision tree to a set of rules</vt:lpstr>
      <vt:lpstr>Test examples</vt:lpstr>
      <vt:lpstr>Choose an attribute to partitionلتقسيم data </vt:lpstr>
      <vt:lpstr>++</vt:lpstr>
      <vt:lpstr>Bayesian classification</vt:lpstr>
      <vt:lpstr>An example</vt:lpstr>
      <vt:lpstr>Test example</vt:lpstr>
      <vt:lpstr>PowerPoint Presentation</vt:lpstr>
      <vt:lpstr>PowerPoint Presentation</vt:lpstr>
      <vt:lpstr>PowerPoint Presentation</vt:lpstr>
      <vt:lpstr>Underflow Prevention</vt:lpstr>
      <vt:lpstr>Biological Neural Networks</vt:lpstr>
      <vt:lpstr>Artificial Neural Networks (ANN)</vt:lpstr>
      <vt:lpstr>Biological Neuron</vt:lpstr>
      <vt:lpstr>Perceptron</vt:lpstr>
      <vt:lpstr>Perceptron By chat GPT</vt:lpstr>
      <vt:lpstr>Perceptron ~ example</vt:lpstr>
      <vt:lpstr>A sample data set (Tigers)</vt:lpstr>
      <vt:lpstr>Learning in ANN</vt:lpstr>
      <vt:lpstr>Learning in ANN</vt:lpstr>
      <vt:lpstr>Learning tigers</vt:lpstr>
      <vt:lpstr>Learning tigers</vt:lpstr>
      <vt:lpstr>Learning tigers</vt:lpstr>
      <vt:lpstr>Test Tigers </vt:lpstr>
      <vt:lpstr>Multi layer perceptron (Traditional ANN)</vt:lpstr>
      <vt:lpstr>Multi layer perceptron (Diagram)</vt:lpstr>
      <vt:lpstr>ANN: Summary</vt:lpstr>
      <vt:lpstr>Deep learning</vt:lpstr>
      <vt:lpstr>Deep Learning</vt:lpstr>
      <vt:lpstr>k-Nearest Neighbor Classification (kNN)</vt:lpstr>
      <vt:lpstr>PowerPoint Presentation</vt:lpstr>
      <vt:lpstr>kNN Algorithm</vt:lpstr>
      <vt:lpstr>Example: k=6 (6NN)</vt:lpstr>
      <vt:lpstr>Discussions</vt:lpstr>
      <vt:lpstr>Evaluating classification methods</vt:lpstr>
      <vt:lpstr>Evaluation methods</vt:lpstr>
      <vt:lpstr>Evaluation methods (cont…)</vt:lpstr>
      <vt:lpstr>Evaluation methods (cont…)</vt:lpstr>
      <vt:lpstr>Summary</vt:lpstr>
      <vt:lpstr>Unsupervised Learning (clustering)</vt:lpstr>
      <vt:lpstr>Supervised learning vs. unsupervised learning</vt:lpstr>
      <vt:lpstr>Clustering</vt:lpstr>
      <vt:lpstr>An illustration</vt:lpstr>
      <vt:lpstr>What is clustering for? </vt:lpstr>
      <vt:lpstr>What is clustering for? (cont…)</vt:lpstr>
      <vt:lpstr>Aspects of clustering</vt:lpstr>
      <vt:lpstr>K-means clustering</vt:lpstr>
      <vt:lpstr>K-means algorithm</vt:lpstr>
      <vt:lpstr>K-means algorithm – (cont …)</vt:lpstr>
      <vt:lpstr>Stopping/convergence criterion </vt:lpstr>
      <vt:lpstr>An example</vt:lpstr>
      <vt:lpstr>An example (cont …)</vt:lpstr>
      <vt:lpstr>An example distance function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 (cont …)</vt:lpstr>
      <vt:lpstr>Weaknesses of k-means (cont …)</vt:lpstr>
      <vt:lpstr>Weaknesses of k-means (cont …)</vt:lpstr>
      <vt:lpstr>K-means summary</vt:lpstr>
      <vt:lpstr>Summary</vt:lpstr>
      <vt:lpstr>End of AI course I hope you enjoyed  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Ahmad Al Tarawneh</dc:creator>
  <cp:lastModifiedBy>نورالدين خالد سميح البيايضه</cp:lastModifiedBy>
  <cp:revision>51</cp:revision>
  <dcterms:created xsi:type="dcterms:W3CDTF">2023-06-18T19:40:24Z</dcterms:created>
  <dcterms:modified xsi:type="dcterms:W3CDTF">2025-01-14T03:57:03Z</dcterms:modified>
</cp:coreProperties>
</file>