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38.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rawing2.xml" ContentType="application/vnd.ms-office.drawingml.diagramDrawing+xml"/>
  <Override PartName="/ppt/diagrams/layout3.xml" ContentType="application/vnd.openxmlformats-officedocument.drawingml.diagramLayout+xml"/>
  <Override PartName="/ppt/diagrams/layout1.xml" ContentType="application/vnd.openxmlformats-officedocument.drawingml.diagramLayout+xml"/>
  <Override PartName="/ppt/diagrams/colors2.xml" ContentType="application/vnd.openxmlformats-officedocument.drawingml.diagramColors+xml"/>
  <Override PartName="/ppt/diagrams/colors1.xml" ContentType="application/vnd.openxmlformats-officedocument.drawingml.diagramColors+xml"/>
  <Override PartName="/ppt/diagrams/drawing1.xml" ContentType="application/vnd.ms-office.drawingml.diagramDrawing+xml"/>
  <Override PartName="/ppt/diagrams/quickStyle1.xml" ContentType="application/vnd.openxmlformats-officedocument.drawingml.diagramStyle+xml"/>
  <Override PartName="/ppt/diagrams/layout2.xml" ContentType="application/vnd.openxmlformats-officedocument.drawingml.diagramLayout+xml"/>
  <Override PartName="/ppt/diagrams/quickStyle2.xml" ContentType="application/vnd.openxmlformats-officedocument.drawingml.diagram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ppt/tags/tag1.xml" ContentType="application/vnd.openxmlformats-officedocument.presentationml.tag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52" r:id="rId1"/>
  </p:sldMasterIdLst>
  <p:notesMasterIdLst>
    <p:notesMasterId r:id="rId71"/>
  </p:notesMasterIdLst>
  <p:sldIdLst>
    <p:sldId id="273" r:id="rId2"/>
    <p:sldId id="274" r:id="rId3"/>
    <p:sldId id="333" r:id="rId4"/>
    <p:sldId id="376" r:id="rId5"/>
    <p:sldId id="372" r:id="rId6"/>
    <p:sldId id="340" r:id="rId7"/>
    <p:sldId id="381" r:id="rId8"/>
    <p:sldId id="371" r:id="rId9"/>
    <p:sldId id="334" r:id="rId10"/>
    <p:sldId id="370" r:id="rId11"/>
    <p:sldId id="383" r:id="rId12"/>
    <p:sldId id="382" r:id="rId13"/>
    <p:sldId id="380" r:id="rId14"/>
    <p:sldId id="385" r:id="rId15"/>
    <p:sldId id="394" r:id="rId16"/>
    <p:sldId id="379" r:id="rId17"/>
    <p:sldId id="395" r:id="rId18"/>
    <p:sldId id="396" r:id="rId19"/>
    <p:sldId id="397" r:id="rId20"/>
    <p:sldId id="373" r:id="rId21"/>
    <p:sldId id="344" r:id="rId22"/>
    <p:sldId id="345" r:id="rId23"/>
    <p:sldId id="346" r:id="rId24"/>
    <p:sldId id="400" r:id="rId25"/>
    <p:sldId id="401" r:id="rId26"/>
    <p:sldId id="402" r:id="rId27"/>
    <p:sldId id="403" r:id="rId28"/>
    <p:sldId id="415" r:id="rId29"/>
    <p:sldId id="416" r:id="rId30"/>
    <p:sldId id="417" r:id="rId31"/>
    <p:sldId id="418" r:id="rId32"/>
    <p:sldId id="419" r:id="rId33"/>
    <p:sldId id="420" r:id="rId34"/>
    <p:sldId id="410" r:id="rId35"/>
    <p:sldId id="411" r:id="rId36"/>
    <p:sldId id="399" r:id="rId37"/>
    <p:sldId id="421" r:id="rId38"/>
    <p:sldId id="404" r:id="rId39"/>
    <p:sldId id="407" r:id="rId40"/>
    <p:sldId id="408" r:id="rId41"/>
    <p:sldId id="409" r:id="rId42"/>
    <p:sldId id="406" r:id="rId43"/>
    <p:sldId id="413" r:id="rId44"/>
    <p:sldId id="412" r:id="rId45"/>
    <p:sldId id="422" r:id="rId46"/>
    <p:sldId id="423" r:id="rId47"/>
    <p:sldId id="424" r:id="rId48"/>
    <p:sldId id="425" r:id="rId49"/>
    <p:sldId id="426" r:id="rId50"/>
    <p:sldId id="427" r:id="rId51"/>
    <p:sldId id="405" r:id="rId52"/>
    <p:sldId id="428" r:id="rId53"/>
    <p:sldId id="429" r:id="rId54"/>
    <p:sldId id="430" r:id="rId55"/>
    <p:sldId id="354" r:id="rId56"/>
    <p:sldId id="358" r:id="rId57"/>
    <p:sldId id="365" r:id="rId58"/>
    <p:sldId id="359" r:id="rId59"/>
    <p:sldId id="366" r:id="rId60"/>
    <p:sldId id="367" r:id="rId61"/>
    <p:sldId id="368" r:id="rId62"/>
    <p:sldId id="375" r:id="rId63"/>
    <p:sldId id="361" r:id="rId64"/>
    <p:sldId id="357" r:id="rId65"/>
    <p:sldId id="369" r:id="rId66"/>
    <p:sldId id="355" r:id="rId67"/>
    <p:sldId id="356" r:id="rId68"/>
    <p:sldId id="374" r:id="rId69"/>
    <p:sldId id="362" r:id="rId70"/>
  </p:sldIdLst>
  <p:sldSz cx="12192000" cy="6858000"/>
  <p:notesSz cx="6858000" cy="9144000"/>
  <p:custDataLst>
    <p:tags r:id="rId7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2E5"/>
    <a:srgbClr val="FFFFFF"/>
    <a:srgbClr val="10162F"/>
    <a:srgbClr val="40526A"/>
    <a:srgbClr val="3278B8"/>
    <a:srgbClr val="FCCE0C"/>
    <a:srgbClr val="EBBF03"/>
    <a:srgbClr val="DEE30B"/>
    <a:srgbClr val="FF9999"/>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2" d="100"/>
          <a:sy n="42" d="100"/>
        </p:scale>
        <p:origin x="636"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0F0AE3-C5B3-4F4D-8246-E24B013F612C}"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0AF1C59D-E987-4936-AECE-D2F29827A8DD}">
      <dgm:prSet phldrT="[Text]"/>
      <dgm:spPr/>
      <dgm:t>
        <a:bodyPr/>
        <a:lstStyle/>
        <a:p>
          <a:r>
            <a:rPr lang="en-US" b="1" dirty="0">
              <a:latin typeface="Century" panose="02040604050505020304" pitchFamily="18" charset="0"/>
            </a:rPr>
            <a:t>Arithmetic</a:t>
          </a:r>
        </a:p>
      </dgm:t>
    </dgm:pt>
    <dgm:pt modelId="{82794D22-88E6-4CCB-98F3-B63599DA1792}" type="parTrans" cxnId="{6D8FF681-06FD-4E06-8887-81144A64E732}">
      <dgm:prSet/>
      <dgm:spPr/>
      <dgm:t>
        <a:bodyPr/>
        <a:lstStyle/>
        <a:p>
          <a:endParaRPr lang="en-US"/>
        </a:p>
      </dgm:t>
    </dgm:pt>
    <dgm:pt modelId="{374FEC46-A6DD-4CE8-8A24-48C2D538B1F3}" type="sibTrans" cxnId="{6D8FF681-06FD-4E06-8887-81144A64E732}">
      <dgm:prSet/>
      <dgm:spPr/>
      <dgm:t>
        <a:bodyPr/>
        <a:lstStyle/>
        <a:p>
          <a:endParaRPr lang="en-US"/>
        </a:p>
      </dgm:t>
    </dgm:pt>
    <dgm:pt modelId="{9409F7BB-3A67-40C4-B6C8-3DF6DCC0C3B2}">
      <dgm:prSet phldrT="[Text]"/>
      <dgm:spPr/>
      <dgm:t>
        <a:bodyPr/>
        <a:lstStyle/>
        <a:p>
          <a:r>
            <a:rPr lang="en-US" b="1" dirty="0">
              <a:latin typeface="Century" panose="02040604050505020304" pitchFamily="18" charset="0"/>
            </a:rPr>
            <a:t>Addition (+)</a:t>
          </a:r>
        </a:p>
      </dgm:t>
    </dgm:pt>
    <dgm:pt modelId="{D3FDCD1F-7C51-4FC6-BB40-4894D7F2D291}" type="parTrans" cxnId="{36317E85-85BC-4BFF-AFF6-1130E7343DD5}">
      <dgm:prSet/>
      <dgm:spPr/>
      <dgm:t>
        <a:bodyPr/>
        <a:lstStyle/>
        <a:p>
          <a:endParaRPr lang="en-US"/>
        </a:p>
      </dgm:t>
    </dgm:pt>
    <dgm:pt modelId="{773116F5-5103-4E23-9133-727B58D48F3E}" type="sibTrans" cxnId="{36317E85-85BC-4BFF-AFF6-1130E7343DD5}">
      <dgm:prSet/>
      <dgm:spPr/>
      <dgm:t>
        <a:bodyPr/>
        <a:lstStyle/>
        <a:p>
          <a:endParaRPr lang="en-US"/>
        </a:p>
      </dgm:t>
    </dgm:pt>
    <dgm:pt modelId="{7ADC175C-D710-4695-BBB6-59DE6BA3C2CA}">
      <dgm:prSet phldrT="[Text]"/>
      <dgm:spPr/>
      <dgm:t>
        <a:bodyPr/>
        <a:lstStyle/>
        <a:p>
          <a:r>
            <a:rPr lang="en-US" b="1" dirty="0">
              <a:latin typeface="Century" panose="02040604050505020304" pitchFamily="18" charset="0"/>
            </a:rPr>
            <a:t>Subtraction (-)</a:t>
          </a:r>
        </a:p>
      </dgm:t>
    </dgm:pt>
    <dgm:pt modelId="{D8D5CF20-8A82-406C-A24C-24996395078A}" type="parTrans" cxnId="{9F0EE3FE-743A-4113-AAC9-684922BB3C37}">
      <dgm:prSet/>
      <dgm:spPr/>
      <dgm:t>
        <a:bodyPr/>
        <a:lstStyle/>
        <a:p>
          <a:endParaRPr lang="en-US"/>
        </a:p>
      </dgm:t>
    </dgm:pt>
    <dgm:pt modelId="{1FCED861-272C-42C2-82B7-E52161AC884C}" type="sibTrans" cxnId="{9F0EE3FE-743A-4113-AAC9-684922BB3C37}">
      <dgm:prSet/>
      <dgm:spPr/>
      <dgm:t>
        <a:bodyPr/>
        <a:lstStyle/>
        <a:p>
          <a:endParaRPr lang="en-US"/>
        </a:p>
      </dgm:t>
    </dgm:pt>
    <dgm:pt modelId="{832D3ADF-9831-4089-B0DF-9E6A33527598}">
      <dgm:prSet phldrT="[Text]"/>
      <dgm:spPr/>
      <dgm:t>
        <a:bodyPr/>
        <a:lstStyle/>
        <a:p>
          <a:r>
            <a:rPr lang="en-US" b="1" dirty="0">
              <a:latin typeface="Century" panose="02040604050505020304" pitchFamily="18" charset="0"/>
            </a:rPr>
            <a:t>Multiplication (*)</a:t>
          </a:r>
        </a:p>
      </dgm:t>
    </dgm:pt>
    <dgm:pt modelId="{7D5728D3-4191-4265-8B8A-3B1282807295}" type="parTrans" cxnId="{ED28CBDC-CFD9-49EA-A11D-5511CC449A77}">
      <dgm:prSet/>
      <dgm:spPr/>
      <dgm:t>
        <a:bodyPr/>
        <a:lstStyle/>
        <a:p>
          <a:endParaRPr lang="en-US"/>
        </a:p>
      </dgm:t>
    </dgm:pt>
    <dgm:pt modelId="{0345568F-A475-4109-9E2D-4CD63255B7B0}" type="sibTrans" cxnId="{ED28CBDC-CFD9-49EA-A11D-5511CC449A77}">
      <dgm:prSet/>
      <dgm:spPr/>
      <dgm:t>
        <a:bodyPr/>
        <a:lstStyle/>
        <a:p>
          <a:endParaRPr lang="en-US"/>
        </a:p>
      </dgm:t>
    </dgm:pt>
    <dgm:pt modelId="{6F7D64D4-17AB-4444-AAD2-DC03D015381D}">
      <dgm:prSet phldrT="[Text]"/>
      <dgm:spPr/>
      <dgm:t>
        <a:bodyPr/>
        <a:lstStyle/>
        <a:p>
          <a:r>
            <a:rPr lang="en-US" b="1" dirty="0">
              <a:latin typeface="Century" panose="02040604050505020304" pitchFamily="18" charset="0"/>
            </a:rPr>
            <a:t>Division (/)</a:t>
          </a:r>
        </a:p>
      </dgm:t>
    </dgm:pt>
    <dgm:pt modelId="{430E6A99-081B-40CD-A6EF-ED6651252787}" type="parTrans" cxnId="{B4FD26FE-E76F-4BA7-A326-5DBAB7BB06B1}">
      <dgm:prSet/>
      <dgm:spPr/>
      <dgm:t>
        <a:bodyPr/>
        <a:lstStyle/>
        <a:p>
          <a:endParaRPr lang="en-US"/>
        </a:p>
      </dgm:t>
    </dgm:pt>
    <dgm:pt modelId="{B2C9745C-8332-4044-BB09-BE184923FA4B}" type="sibTrans" cxnId="{B4FD26FE-E76F-4BA7-A326-5DBAB7BB06B1}">
      <dgm:prSet/>
      <dgm:spPr/>
      <dgm:t>
        <a:bodyPr/>
        <a:lstStyle/>
        <a:p>
          <a:endParaRPr lang="en-US"/>
        </a:p>
      </dgm:t>
    </dgm:pt>
    <dgm:pt modelId="{2214A6C9-06B6-43F7-95DF-9F021D12E889}" type="pres">
      <dgm:prSet presAssocID="{400F0AE3-C5B3-4F4D-8246-E24B013F612C}" presName="Name0" presStyleCnt="0">
        <dgm:presLayoutVars>
          <dgm:orgChart val="1"/>
          <dgm:chPref val="1"/>
          <dgm:dir/>
          <dgm:animOne val="branch"/>
          <dgm:animLvl val="lvl"/>
          <dgm:resizeHandles/>
        </dgm:presLayoutVars>
      </dgm:prSet>
      <dgm:spPr/>
      <dgm:t>
        <a:bodyPr/>
        <a:lstStyle/>
        <a:p>
          <a:endParaRPr lang="en-US"/>
        </a:p>
      </dgm:t>
    </dgm:pt>
    <dgm:pt modelId="{BAE5D4B5-66EF-4F00-9920-C092089DA056}" type="pres">
      <dgm:prSet presAssocID="{0AF1C59D-E987-4936-AECE-D2F29827A8DD}" presName="hierRoot1" presStyleCnt="0">
        <dgm:presLayoutVars>
          <dgm:hierBranch val="init"/>
        </dgm:presLayoutVars>
      </dgm:prSet>
      <dgm:spPr/>
    </dgm:pt>
    <dgm:pt modelId="{A14E4E06-69FA-4635-BCB1-453E407D8DD4}" type="pres">
      <dgm:prSet presAssocID="{0AF1C59D-E987-4936-AECE-D2F29827A8DD}" presName="rootComposite1" presStyleCnt="0"/>
      <dgm:spPr/>
    </dgm:pt>
    <dgm:pt modelId="{43FC98C8-1C42-4A73-9213-11F53F9591AD}" type="pres">
      <dgm:prSet presAssocID="{0AF1C59D-E987-4936-AECE-D2F29827A8DD}" presName="rootText1" presStyleLbl="alignAcc1" presStyleIdx="0" presStyleCnt="0" custLinFactNeighborX="-12204" custLinFactNeighborY="-31942">
        <dgm:presLayoutVars>
          <dgm:chPref val="3"/>
        </dgm:presLayoutVars>
      </dgm:prSet>
      <dgm:spPr/>
      <dgm:t>
        <a:bodyPr/>
        <a:lstStyle/>
        <a:p>
          <a:endParaRPr lang="en-US"/>
        </a:p>
      </dgm:t>
    </dgm:pt>
    <dgm:pt modelId="{51E6571E-7367-447A-A819-84668B0957EC}" type="pres">
      <dgm:prSet presAssocID="{0AF1C59D-E987-4936-AECE-D2F29827A8DD}" presName="topArc1" presStyleLbl="parChTrans1D1" presStyleIdx="0" presStyleCnt="10"/>
      <dgm:spPr/>
    </dgm:pt>
    <dgm:pt modelId="{CA6B1E29-5FBE-4DAC-B28C-DF5B95595DD3}" type="pres">
      <dgm:prSet presAssocID="{0AF1C59D-E987-4936-AECE-D2F29827A8DD}" presName="bottomArc1" presStyleLbl="parChTrans1D1" presStyleIdx="1" presStyleCnt="10"/>
      <dgm:spPr/>
    </dgm:pt>
    <dgm:pt modelId="{74FA586D-7C8E-4A21-909D-93F7FAEA0F55}" type="pres">
      <dgm:prSet presAssocID="{0AF1C59D-E987-4936-AECE-D2F29827A8DD}" presName="topConnNode1" presStyleLbl="node1" presStyleIdx="0" presStyleCnt="0"/>
      <dgm:spPr/>
      <dgm:t>
        <a:bodyPr/>
        <a:lstStyle/>
        <a:p>
          <a:endParaRPr lang="en-US"/>
        </a:p>
      </dgm:t>
    </dgm:pt>
    <dgm:pt modelId="{8EC947BD-3128-4DD8-9644-1920782335B3}" type="pres">
      <dgm:prSet presAssocID="{0AF1C59D-E987-4936-AECE-D2F29827A8DD}" presName="hierChild2" presStyleCnt="0"/>
      <dgm:spPr/>
    </dgm:pt>
    <dgm:pt modelId="{A2CCF943-88FB-4669-960F-5DC4382314AF}" type="pres">
      <dgm:prSet presAssocID="{D3FDCD1F-7C51-4FC6-BB40-4894D7F2D291}" presName="Name28" presStyleLbl="parChTrans1D2" presStyleIdx="0" presStyleCnt="4"/>
      <dgm:spPr/>
      <dgm:t>
        <a:bodyPr/>
        <a:lstStyle/>
        <a:p>
          <a:endParaRPr lang="en-US"/>
        </a:p>
      </dgm:t>
    </dgm:pt>
    <dgm:pt modelId="{F32EB40F-5375-41CB-9C5E-7C2121AA88DB}" type="pres">
      <dgm:prSet presAssocID="{9409F7BB-3A67-40C4-B6C8-3DF6DCC0C3B2}" presName="hierRoot2" presStyleCnt="0">
        <dgm:presLayoutVars>
          <dgm:hierBranch val="init"/>
        </dgm:presLayoutVars>
      </dgm:prSet>
      <dgm:spPr/>
    </dgm:pt>
    <dgm:pt modelId="{35C3E71F-27D8-421A-8D84-EE20A8223E86}" type="pres">
      <dgm:prSet presAssocID="{9409F7BB-3A67-40C4-B6C8-3DF6DCC0C3B2}" presName="rootComposite2" presStyleCnt="0"/>
      <dgm:spPr/>
    </dgm:pt>
    <dgm:pt modelId="{EFCA4921-0028-45E3-AD23-FD99E9990EB7}" type="pres">
      <dgm:prSet presAssocID="{9409F7BB-3A67-40C4-B6C8-3DF6DCC0C3B2}" presName="rootText2" presStyleLbl="alignAcc1" presStyleIdx="0" presStyleCnt="0">
        <dgm:presLayoutVars>
          <dgm:chPref val="3"/>
        </dgm:presLayoutVars>
      </dgm:prSet>
      <dgm:spPr/>
      <dgm:t>
        <a:bodyPr/>
        <a:lstStyle/>
        <a:p>
          <a:endParaRPr lang="en-US"/>
        </a:p>
      </dgm:t>
    </dgm:pt>
    <dgm:pt modelId="{860CE8EC-89FA-4068-BF65-4CF789D4CE77}" type="pres">
      <dgm:prSet presAssocID="{9409F7BB-3A67-40C4-B6C8-3DF6DCC0C3B2}" presName="topArc2" presStyleLbl="parChTrans1D1" presStyleIdx="2" presStyleCnt="10"/>
      <dgm:spPr/>
    </dgm:pt>
    <dgm:pt modelId="{2EC95E52-B554-4F21-A0DD-27A9CDFCCD44}" type="pres">
      <dgm:prSet presAssocID="{9409F7BB-3A67-40C4-B6C8-3DF6DCC0C3B2}" presName="bottomArc2" presStyleLbl="parChTrans1D1" presStyleIdx="3" presStyleCnt="10"/>
      <dgm:spPr/>
    </dgm:pt>
    <dgm:pt modelId="{3987A32B-AE26-4229-A0C7-9AA5E8D65B28}" type="pres">
      <dgm:prSet presAssocID="{9409F7BB-3A67-40C4-B6C8-3DF6DCC0C3B2}" presName="topConnNode2" presStyleLbl="node2" presStyleIdx="0" presStyleCnt="0"/>
      <dgm:spPr/>
      <dgm:t>
        <a:bodyPr/>
        <a:lstStyle/>
        <a:p>
          <a:endParaRPr lang="en-US"/>
        </a:p>
      </dgm:t>
    </dgm:pt>
    <dgm:pt modelId="{C8CB18EF-AF2A-46FE-A9A6-668D4132308D}" type="pres">
      <dgm:prSet presAssocID="{9409F7BB-3A67-40C4-B6C8-3DF6DCC0C3B2}" presName="hierChild4" presStyleCnt="0"/>
      <dgm:spPr/>
    </dgm:pt>
    <dgm:pt modelId="{C3ACC85D-8144-4846-86DD-49F4882D9946}" type="pres">
      <dgm:prSet presAssocID="{9409F7BB-3A67-40C4-B6C8-3DF6DCC0C3B2}" presName="hierChild5" presStyleCnt="0"/>
      <dgm:spPr/>
    </dgm:pt>
    <dgm:pt modelId="{22A40F51-E8B1-4293-B25E-5D4E590B927D}" type="pres">
      <dgm:prSet presAssocID="{D8D5CF20-8A82-406C-A24C-24996395078A}" presName="Name28" presStyleLbl="parChTrans1D2" presStyleIdx="1" presStyleCnt="4"/>
      <dgm:spPr/>
      <dgm:t>
        <a:bodyPr/>
        <a:lstStyle/>
        <a:p>
          <a:endParaRPr lang="en-US"/>
        </a:p>
      </dgm:t>
    </dgm:pt>
    <dgm:pt modelId="{28AC1A52-525D-42A7-A74C-5BF677F15C41}" type="pres">
      <dgm:prSet presAssocID="{7ADC175C-D710-4695-BBB6-59DE6BA3C2CA}" presName="hierRoot2" presStyleCnt="0">
        <dgm:presLayoutVars>
          <dgm:hierBranch val="init"/>
        </dgm:presLayoutVars>
      </dgm:prSet>
      <dgm:spPr/>
    </dgm:pt>
    <dgm:pt modelId="{E49EB0F2-0C49-49BF-94FD-BA487ED4431D}" type="pres">
      <dgm:prSet presAssocID="{7ADC175C-D710-4695-BBB6-59DE6BA3C2CA}" presName="rootComposite2" presStyleCnt="0"/>
      <dgm:spPr/>
    </dgm:pt>
    <dgm:pt modelId="{7D5B89F4-3E82-4E25-9C17-6327DE496965}" type="pres">
      <dgm:prSet presAssocID="{7ADC175C-D710-4695-BBB6-59DE6BA3C2CA}" presName="rootText2" presStyleLbl="alignAcc1" presStyleIdx="0" presStyleCnt="0">
        <dgm:presLayoutVars>
          <dgm:chPref val="3"/>
        </dgm:presLayoutVars>
      </dgm:prSet>
      <dgm:spPr/>
      <dgm:t>
        <a:bodyPr/>
        <a:lstStyle/>
        <a:p>
          <a:endParaRPr lang="en-US"/>
        </a:p>
      </dgm:t>
    </dgm:pt>
    <dgm:pt modelId="{4A58701A-0539-4192-89DB-29F5490E4767}" type="pres">
      <dgm:prSet presAssocID="{7ADC175C-D710-4695-BBB6-59DE6BA3C2CA}" presName="topArc2" presStyleLbl="parChTrans1D1" presStyleIdx="4" presStyleCnt="10"/>
      <dgm:spPr/>
    </dgm:pt>
    <dgm:pt modelId="{E26F2858-BE62-4975-8BEE-B05DE560A01A}" type="pres">
      <dgm:prSet presAssocID="{7ADC175C-D710-4695-BBB6-59DE6BA3C2CA}" presName="bottomArc2" presStyleLbl="parChTrans1D1" presStyleIdx="5" presStyleCnt="10"/>
      <dgm:spPr/>
    </dgm:pt>
    <dgm:pt modelId="{A84F7676-68C3-41E0-AC6C-5BF152D62099}" type="pres">
      <dgm:prSet presAssocID="{7ADC175C-D710-4695-BBB6-59DE6BA3C2CA}" presName="topConnNode2" presStyleLbl="node2" presStyleIdx="0" presStyleCnt="0"/>
      <dgm:spPr/>
      <dgm:t>
        <a:bodyPr/>
        <a:lstStyle/>
        <a:p>
          <a:endParaRPr lang="en-US"/>
        </a:p>
      </dgm:t>
    </dgm:pt>
    <dgm:pt modelId="{1D789D62-DBD7-4554-806A-C7B5BB02C227}" type="pres">
      <dgm:prSet presAssocID="{7ADC175C-D710-4695-BBB6-59DE6BA3C2CA}" presName="hierChild4" presStyleCnt="0"/>
      <dgm:spPr/>
    </dgm:pt>
    <dgm:pt modelId="{8FABD9D8-4811-49E9-82BE-6518170D6926}" type="pres">
      <dgm:prSet presAssocID="{7ADC175C-D710-4695-BBB6-59DE6BA3C2CA}" presName="hierChild5" presStyleCnt="0"/>
      <dgm:spPr/>
    </dgm:pt>
    <dgm:pt modelId="{CDC66E90-9385-4EE4-8E40-9F155677E3E8}" type="pres">
      <dgm:prSet presAssocID="{7D5728D3-4191-4265-8B8A-3B1282807295}" presName="Name28" presStyleLbl="parChTrans1D2" presStyleIdx="2" presStyleCnt="4"/>
      <dgm:spPr/>
      <dgm:t>
        <a:bodyPr/>
        <a:lstStyle/>
        <a:p>
          <a:endParaRPr lang="en-US"/>
        </a:p>
      </dgm:t>
    </dgm:pt>
    <dgm:pt modelId="{C8292EBB-3E7B-4ADA-BA49-E409C098F18D}" type="pres">
      <dgm:prSet presAssocID="{832D3ADF-9831-4089-B0DF-9E6A33527598}" presName="hierRoot2" presStyleCnt="0">
        <dgm:presLayoutVars>
          <dgm:hierBranch val="init"/>
        </dgm:presLayoutVars>
      </dgm:prSet>
      <dgm:spPr/>
    </dgm:pt>
    <dgm:pt modelId="{61E7DE11-1B67-4DA3-A061-DAD0903B48B9}" type="pres">
      <dgm:prSet presAssocID="{832D3ADF-9831-4089-B0DF-9E6A33527598}" presName="rootComposite2" presStyleCnt="0"/>
      <dgm:spPr/>
    </dgm:pt>
    <dgm:pt modelId="{036197CD-67EC-4BE5-86B2-C794F6651AEF}" type="pres">
      <dgm:prSet presAssocID="{832D3ADF-9831-4089-B0DF-9E6A33527598}" presName="rootText2" presStyleLbl="alignAcc1" presStyleIdx="0" presStyleCnt="0" custScaleX="117621">
        <dgm:presLayoutVars>
          <dgm:chPref val="3"/>
        </dgm:presLayoutVars>
      </dgm:prSet>
      <dgm:spPr/>
      <dgm:t>
        <a:bodyPr/>
        <a:lstStyle/>
        <a:p>
          <a:endParaRPr lang="en-US"/>
        </a:p>
      </dgm:t>
    </dgm:pt>
    <dgm:pt modelId="{F67DFADB-34D3-44C0-882B-578C75EC8275}" type="pres">
      <dgm:prSet presAssocID="{832D3ADF-9831-4089-B0DF-9E6A33527598}" presName="topArc2" presStyleLbl="parChTrans1D1" presStyleIdx="6" presStyleCnt="10"/>
      <dgm:spPr/>
    </dgm:pt>
    <dgm:pt modelId="{4DCC2A12-2423-423B-BFD6-93BB246706DA}" type="pres">
      <dgm:prSet presAssocID="{832D3ADF-9831-4089-B0DF-9E6A33527598}" presName="bottomArc2" presStyleLbl="parChTrans1D1" presStyleIdx="7" presStyleCnt="10"/>
      <dgm:spPr/>
    </dgm:pt>
    <dgm:pt modelId="{66597CD2-435F-4D04-929B-CF1163CAF55E}" type="pres">
      <dgm:prSet presAssocID="{832D3ADF-9831-4089-B0DF-9E6A33527598}" presName="topConnNode2" presStyleLbl="node2" presStyleIdx="0" presStyleCnt="0"/>
      <dgm:spPr/>
      <dgm:t>
        <a:bodyPr/>
        <a:lstStyle/>
        <a:p>
          <a:endParaRPr lang="en-US"/>
        </a:p>
      </dgm:t>
    </dgm:pt>
    <dgm:pt modelId="{4781F975-0E75-49DD-956B-DADE23301316}" type="pres">
      <dgm:prSet presAssocID="{832D3ADF-9831-4089-B0DF-9E6A33527598}" presName="hierChild4" presStyleCnt="0"/>
      <dgm:spPr/>
    </dgm:pt>
    <dgm:pt modelId="{88DA1D0E-58CC-42A9-A66F-77398A242F89}" type="pres">
      <dgm:prSet presAssocID="{832D3ADF-9831-4089-B0DF-9E6A33527598}" presName="hierChild5" presStyleCnt="0"/>
      <dgm:spPr/>
    </dgm:pt>
    <dgm:pt modelId="{BEE1C3F0-99D1-4FDE-BF94-205832D50311}" type="pres">
      <dgm:prSet presAssocID="{430E6A99-081B-40CD-A6EF-ED6651252787}" presName="Name28" presStyleLbl="parChTrans1D2" presStyleIdx="3" presStyleCnt="4"/>
      <dgm:spPr/>
      <dgm:t>
        <a:bodyPr/>
        <a:lstStyle/>
        <a:p>
          <a:endParaRPr lang="en-US"/>
        </a:p>
      </dgm:t>
    </dgm:pt>
    <dgm:pt modelId="{92680C26-130D-4ACC-B861-79BAFD58752B}" type="pres">
      <dgm:prSet presAssocID="{6F7D64D4-17AB-4444-AAD2-DC03D015381D}" presName="hierRoot2" presStyleCnt="0">
        <dgm:presLayoutVars>
          <dgm:hierBranch val="init"/>
        </dgm:presLayoutVars>
      </dgm:prSet>
      <dgm:spPr/>
    </dgm:pt>
    <dgm:pt modelId="{5FEDE33F-0C57-4760-B088-2CC7C0FE4D8D}" type="pres">
      <dgm:prSet presAssocID="{6F7D64D4-17AB-4444-AAD2-DC03D015381D}" presName="rootComposite2" presStyleCnt="0"/>
      <dgm:spPr/>
    </dgm:pt>
    <dgm:pt modelId="{6ADF2D40-4211-4283-829A-B037350C61DB}" type="pres">
      <dgm:prSet presAssocID="{6F7D64D4-17AB-4444-AAD2-DC03D015381D}" presName="rootText2" presStyleLbl="alignAcc1" presStyleIdx="0" presStyleCnt="0">
        <dgm:presLayoutVars>
          <dgm:chPref val="3"/>
        </dgm:presLayoutVars>
      </dgm:prSet>
      <dgm:spPr/>
      <dgm:t>
        <a:bodyPr/>
        <a:lstStyle/>
        <a:p>
          <a:endParaRPr lang="en-US"/>
        </a:p>
      </dgm:t>
    </dgm:pt>
    <dgm:pt modelId="{29FB76E8-B9DF-4C12-96C8-85AEDE5D89BD}" type="pres">
      <dgm:prSet presAssocID="{6F7D64D4-17AB-4444-AAD2-DC03D015381D}" presName="topArc2" presStyleLbl="parChTrans1D1" presStyleIdx="8" presStyleCnt="10"/>
      <dgm:spPr/>
    </dgm:pt>
    <dgm:pt modelId="{3104BF4D-657B-4B1C-9F21-6002B9F24778}" type="pres">
      <dgm:prSet presAssocID="{6F7D64D4-17AB-4444-AAD2-DC03D015381D}" presName="bottomArc2" presStyleLbl="parChTrans1D1" presStyleIdx="9" presStyleCnt="10"/>
      <dgm:spPr/>
    </dgm:pt>
    <dgm:pt modelId="{092A0F44-4E68-4FD8-9F1C-4A8E8591FED9}" type="pres">
      <dgm:prSet presAssocID="{6F7D64D4-17AB-4444-AAD2-DC03D015381D}" presName="topConnNode2" presStyleLbl="node2" presStyleIdx="0" presStyleCnt="0"/>
      <dgm:spPr/>
      <dgm:t>
        <a:bodyPr/>
        <a:lstStyle/>
        <a:p>
          <a:endParaRPr lang="en-US"/>
        </a:p>
      </dgm:t>
    </dgm:pt>
    <dgm:pt modelId="{587BA541-4462-4015-904D-A1E5235CC68A}" type="pres">
      <dgm:prSet presAssocID="{6F7D64D4-17AB-4444-AAD2-DC03D015381D}" presName="hierChild4" presStyleCnt="0"/>
      <dgm:spPr/>
    </dgm:pt>
    <dgm:pt modelId="{A98BFF8E-2952-44AA-AB63-2C6A87825170}" type="pres">
      <dgm:prSet presAssocID="{6F7D64D4-17AB-4444-AAD2-DC03D015381D}" presName="hierChild5" presStyleCnt="0"/>
      <dgm:spPr/>
    </dgm:pt>
    <dgm:pt modelId="{929F2A77-E599-47B0-9CE6-1BB701D663FE}" type="pres">
      <dgm:prSet presAssocID="{0AF1C59D-E987-4936-AECE-D2F29827A8DD}" presName="hierChild3" presStyleCnt="0"/>
      <dgm:spPr/>
    </dgm:pt>
  </dgm:ptLst>
  <dgm:cxnLst>
    <dgm:cxn modelId="{6FB4A487-2577-4E8A-9C94-4F5D28460B2D}" type="presOf" srcId="{9409F7BB-3A67-40C4-B6C8-3DF6DCC0C3B2}" destId="{3987A32B-AE26-4229-A0C7-9AA5E8D65B28}" srcOrd="1" destOrd="0" presId="urn:microsoft.com/office/officeart/2008/layout/HalfCircleOrganizationChart"/>
    <dgm:cxn modelId="{19F36CF2-1DA3-41E1-8152-6591C98CB467}" type="presOf" srcId="{0AF1C59D-E987-4936-AECE-D2F29827A8DD}" destId="{43FC98C8-1C42-4A73-9213-11F53F9591AD}" srcOrd="0" destOrd="0" presId="urn:microsoft.com/office/officeart/2008/layout/HalfCircleOrganizationChart"/>
    <dgm:cxn modelId="{57885C00-4566-4D68-BC96-C3AF5EF49A2B}" type="presOf" srcId="{832D3ADF-9831-4089-B0DF-9E6A33527598}" destId="{036197CD-67EC-4BE5-86B2-C794F6651AEF}" srcOrd="0" destOrd="0" presId="urn:microsoft.com/office/officeart/2008/layout/HalfCircleOrganizationChart"/>
    <dgm:cxn modelId="{36317E85-85BC-4BFF-AFF6-1130E7343DD5}" srcId="{0AF1C59D-E987-4936-AECE-D2F29827A8DD}" destId="{9409F7BB-3A67-40C4-B6C8-3DF6DCC0C3B2}" srcOrd="0" destOrd="0" parTransId="{D3FDCD1F-7C51-4FC6-BB40-4894D7F2D291}" sibTransId="{773116F5-5103-4E23-9133-727B58D48F3E}"/>
    <dgm:cxn modelId="{D9CAC2F2-48B9-459A-A3FF-29FD2CE62809}" type="presOf" srcId="{7ADC175C-D710-4695-BBB6-59DE6BA3C2CA}" destId="{7D5B89F4-3E82-4E25-9C17-6327DE496965}" srcOrd="0" destOrd="0" presId="urn:microsoft.com/office/officeart/2008/layout/HalfCircleOrganizationChart"/>
    <dgm:cxn modelId="{4FAB937F-923F-4A9E-A823-52F00B8338B3}" type="presOf" srcId="{0AF1C59D-E987-4936-AECE-D2F29827A8DD}" destId="{74FA586D-7C8E-4A21-909D-93F7FAEA0F55}" srcOrd="1" destOrd="0" presId="urn:microsoft.com/office/officeart/2008/layout/HalfCircleOrganizationChart"/>
    <dgm:cxn modelId="{E3F16ADF-8F72-4AD5-8370-B0597FFA5379}" type="presOf" srcId="{832D3ADF-9831-4089-B0DF-9E6A33527598}" destId="{66597CD2-435F-4D04-929B-CF1163CAF55E}" srcOrd="1" destOrd="0" presId="urn:microsoft.com/office/officeart/2008/layout/HalfCircleOrganizationChart"/>
    <dgm:cxn modelId="{ED28CBDC-CFD9-49EA-A11D-5511CC449A77}" srcId="{0AF1C59D-E987-4936-AECE-D2F29827A8DD}" destId="{832D3ADF-9831-4089-B0DF-9E6A33527598}" srcOrd="2" destOrd="0" parTransId="{7D5728D3-4191-4265-8B8A-3B1282807295}" sibTransId="{0345568F-A475-4109-9E2D-4CD63255B7B0}"/>
    <dgm:cxn modelId="{4941E7DC-41CE-4340-8D58-A46D69D0CCC6}" type="presOf" srcId="{400F0AE3-C5B3-4F4D-8246-E24B013F612C}" destId="{2214A6C9-06B6-43F7-95DF-9F021D12E889}" srcOrd="0" destOrd="0" presId="urn:microsoft.com/office/officeart/2008/layout/HalfCircleOrganizationChart"/>
    <dgm:cxn modelId="{272AF616-0E84-4D80-99D4-D7D1B5FBD891}" type="presOf" srcId="{6F7D64D4-17AB-4444-AAD2-DC03D015381D}" destId="{6ADF2D40-4211-4283-829A-B037350C61DB}" srcOrd="0" destOrd="0" presId="urn:microsoft.com/office/officeart/2008/layout/HalfCircleOrganizationChart"/>
    <dgm:cxn modelId="{3A62B482-E55E-4170-811C-992F6F71A817}" type="presOf" srcId="{D8D5CF20-8A82-406C-A24C-24996395078A}" destId="{22A40F51-E8B1-4293-B25E-5D4E590B927D}" srcOrd="0" destOrd="0" presId="urn:microsoft.com/office/officeart/2008/layout/HalfCircleOrganizationChart"/>
    <dgm:cxn modelId="{B4FD26FE-E76F-4BA7-A326-5DBAB7BB06B1}" srcId="{0AF1C59D-E987-4936-AECE-D2F29827A8DD}" destId="{6F7D64D4-17AB-4444-AAD2-DC03D015381D}" srcOrd="3" destOrd="0" parTransId="{430E6A99-081B-40CD-A6EF-ED6651252787}" sibTransId="{B2C9745C-8332-4044-BB09-BE184923FA4B}"/>
    <dgm:cxn modelId="{9F0EE3FE-743A-4113-AAC9-684922BB3C37}" srcId="{0AF1C59D-E987-4936-AECE-D2F29827A8DD}" destId="{7ADC175C-D710-4695-BBB6-59DE6BA3C2CA}" srcOrd="1" destOrd="0" parTransId="{D8D5CF20-8A82-406C-A24C-24996395078A}" sibTransId="{1FCED861-272C-42C2-82B7-E52161AC884C}"/>
    <dgm:cxn modelId="{ED3BD09E-A601-45CE-BA6D-B89680E8EB07}" type="presOf" srcId="{D3FDCD1F-7C51-4FC6-BB40-4894D7F2D291}" destId="{A2CCF943-88FB-4669-960F-5DC4382314AF}" srcOrd="0" destOrd="0" presId="urn:microsoft.com/office/officeart/2008/layout/HalfCircleOrganizationChart"/>
    <dgm:cxn modelId="{4B4B1F44-9068-4450-A995-A592F703DF22}" type="presOf" srcId="{9409F7BB-3A67-40C4-B6C8-3DF6DCC0C3B2}" destId="{EFCA4921-0028-45E3-AD23-FD99E9990EB7}" srcOrd="0" destOrd="0" presId="urn:microsoft.com/office/officeart/2008/layout/HalfCircleOrganizationChart"/>
    <dgm:cxn modelId="{606585B3-9110-45F2-B446-1DCAE8E77F93}" type="presOf" srcId="{6F7D64D4-17AB-4444-AAD2-DC03D015381D}" destId="{092A0F44-4E68-4FD8-9F1C-4A8E8591FED9}" srcOrd="1" destOrd="0" presId="urn:microsoft.com/office/officeart/2008/layout/HalfCircleOrganizationChart"/>
    <dgm:cxn modelId="{21A9A763-41FC-4E10-B82C-C6001FBB573D}" type="presOf" srcId="{7D5728D3-4191-4265-8B8A-3B1282807295}" destId="{CDC66E90-9385-4EE4-8E40-9F155677E3E8}" srcOrd="0" destOrd="0" presId="urn:microsoft.com/office/officeart/2008/layout/HalfCircleOrganizationChart"/>
    <dgm:cxn modelId="{581714CB-00F1-414D-9FBA-09F78BF374DF}" type="presOf" srcId="{7ADC175C-D710-4695-BBB6-59DE6BA3C2CA}" destId="{A84F7676-68C3-41E0-AC6C-5BF152D62099}" srcOrd="1" destOrd="0" presId="urn:microsoft.com/office/officeart/2008/layout/HalfCircleOrganizationChart"/>
    <dgm:cxn modelId="{6D8FF681-06FD-4E06-8887-81144A64E732}" srcId="{400F0AE3-C5B3-4F4D-8246-E24B013F612C}" destId="{0AF1C59D-E987-4936-AECE-D2F29827A8DD}" srcOrd="0" destOrd="0" parTransId="{82794D22-88E6-4CCB-98F3-B63599DA1792}" sibTransId="{374FEC46-A6DD-4CE8-8A24-48C2D538B1F3}"/>
    <dgm:cxn modelId="{4AB8AABD-16B4-48FF-9BDC-021DF55EF883}" type="presOf" srcId="{430E6A99-081B-40CD-A6EF-ED6651252787}" destId="{BEE1C3F0-99D1-4FDE-BF94-205832D50311}" srcOrd="0" destOrd="0" presId="urn:microsoft.com/office/officeart/2008/layout/HalfCircleOrganizationChart"/>
    <dgm:cxn modelId="{D50E402D-593D-48B0-911F-D56CB2922014}" type="presParOf" srcId="{2214A6C9-06B6-43F7-95DF-9F021D12E889}" destId="{BAE5D4B5-66EF-4F00-9920-C092089DA056}" srcOrd="0" destOrd="0" presId="urn:microsoft.com/office/officeart/2008/layout/HalfCircleOrganizationChart"/>
    <dgm:cxn modelId="{3B690879-8BEE-4ED4-977F-4D71B4D4EBAC}" type="presParOf" srcId="{BAE5D4B5-66EF-4F00-9920-C092089DA056}" destId="{A14E4E06-69FA-4635-BCB1-453E407D8DD4}" srcOrd="0" destOrd="0" presId="urn:microsoft.com/office/officeart/2008/layout/HalfCircleOrganizationChart"/>
    <dgm:cxn modelId="{FB2E7363-C7F4-4625-9460-2B3F6AE9546F}" type="presParOf" srcId="{A14E4E06-69FA-4635-BCB1-453E407D8DD4}" destId="{43FC98C8-1C42-4A73-9213-11F53F9591AD}" srcOrd="0" destOrd="0" presId="urn:microsoft.com/office/officeart/2008/layout/HalfCircleOrganizationChart"/>
    <dgm:cxn modelId="{F8B643FD-3AFE-4AFB-B4FC-654C0FE238E3}" type="presParOf" srcId="{A14E4E06-69FA-4635-BCB1-453E407D8DD4}" destId="{51E6571E-7367-447A-A819-84668B0957EC}" srcOrd="1" destOrd="0" presId="urn:microsoft.com/office/officeart/2008/layout/HalfCircleOrganizationChart"/>
    <dgm:cxn modelId="{6963318F-5D1E-4708-9C3E-18B9917F0A3E}" type="presParOf" srcId="{A14E4E06-69FA-4635-BCB1-453E407D8DD4}" destId="{CA6B1E29-5FBE-4DAC-B28C-DF5B95595DD3}" srcOrd="2" destOrd="0" presId="urn:microsoft.com/office/officeart/2008/layout/HalfCircleOrganizationChart"/>
    <dgm:cxn modelId="{CAFCEA70-7296-43F3-8008-333AF4B813C8}" type="presParOf" srcId="{A14E4E06-69FA-4635-BCB1-453E407D8DD4}" destId="{74FA586D-7C8E-4A21-909D-93F7FAEA0F55}" srcOrd="3" destOrd="0" presId="urn:microsoft.com/office/officeart/2008/layout/HalfCircleOrganizationChart"/>
    <dgm:cxn modelId="{53AB3320-CF83-454A-B9F7-78703A074BF5}" type="presParOf" srcId="{BAE5D4B5-66EF-4F00-9920-C092089DA056}" destId="{8EC947BD-3128-4DD8-9644-1920782335B3}" srcOrd="1" destOrd="0" presId="urn:microsoft.com/office/officeart/2008/layout/HalfCircleOrganizationChart"/>
    <dgm:cxn modelId="{846D1BCF-455E-4DEC-8D91-B86C324AF472}" type="presParOf" srcId="{8EC947BD-3128-4DD8-9644-1920782335B3}" destId="{A2CCF943-88FB-4669-960F-5DC4382314AF}" srcOrd="0" destOrd="0" presId="urn:microsoft.com/office/officeart/2008/layout/HalfCircleOrganizationChart"/>
    <dgm:cxn modelId="{A5CD59CA-A393-40C8-BEFA-E4FB7F459DB8}" type="presParOf" srcId="{8EC947BD-3128-4DD8-9644-1920782335B3}" destId="{F32EB40F-5375-41CB-9C5E-7C2121AA88DB}" srcOrd="1" destOrd="0" presId="urn:microsoft.com/office/officeart/2008/layout/HalfCircleOrganizationChart"/>
    <dgm:cxn modelId="{76366C62-8270-4963-BFEF-3E313B52C932}" type="presParOf" srcId="{F32EB40F-5375-41CB-9C5E-7C2121AA88DB}" destId="{35C3E71F-27D8-421A-8D84-EE20A8223E86}" srcOrd="0" destOrd="0" presId="urn:microsoft.com/office/officeart/2008/layout/HalfCircleOrganizationChart"/>
    <dgm:cxn modelId="{17247C23-D072-401E-B366-CDB9C276157B}" type="presParOf" srcId="{35C3E71F-27D8-421A-8D84-EE20A8223E86}" destId="{EFCA4921-0028-45E3-AD23-FD99E9990EB7}" srcOrd="0" destOrd="0" presId="urn:microsoft.com/office/officeart/2008/layout/HalfCircleOrganizationChart"/>
    <dgm:cxn modelId="{91077B45-46A3-4631-843D-18B6B9EFEAC3}" type="presParOf" srcId="{35C3E71F-27D8-421A-8D84-EE20A8223E86}" destId="{860CE8EC-89FA-4068-BF65-4CF789D4CE77}" srcOrd="1" destOrd="0" presId="urn:microsoft.com/office/officeart/2008/layout/HalfCircleOrganizationChart"/>
    <dgm:cxn modelId="{6B72B738-072D-4F0F-8C02-3AD508828AF6}" type="presParOf" srcId="{35C3E71F-27D8-421A-8D84-EE20A8223E86}" destId="{2EC95E52-B554-4F21-A0DD-27A9CDFCCD44}" srcOrd="2" destOrd="0" presId="urn:microsoft.com/office/officeart/2008/layout/HalfCircleOrganizationChart"/>
    <dgm:cxn modelId="{C92F98FA-9146-4EDE-B21C-AA72832E0447}" type="presParOf" srcId="{35C3E71F-27D8-421A-8D84-EE20A8223E86}" destId="{3987A32B-AE26-4229-A0C7-9AA5E8D65B28}" srcOrd="3" destOrd="0" presId="urn:microsoft.com/office/officeart/2008/layout/HalfCircleOrganizationChart"/>
    <dgm:cxn modelId="{256175AB-8DCD-4AA4-A5A8-7D7BDF54C804}" type="presParOf" srcId="{F32EB40F-5375-41CB-9C5E-7C2121AA88DB}" destId="{C8CB18EF-AF2A-46FE-A9A6-668D4132308D}" srcOrd="1" destOrd="0" presId="urn:microsoft.com/office/officeart/2008/layout/HalfCircleOrganizationChart"/>
    <dgm:cxn modelId="{1C03FBFB-CBC4-4BD8-94BB-91FCC3F0E8BA}" type="presParOf" srcId="{F32EB40F-5375-41CB-9C5E-7C2121AA88DB}" destId="{C3ACC85D-8144-4846-86DD-49F4882D9946}" srcOrd="2" destOrd="0" presId="urn:microsoft.com/office/officeart/2008/layout/HalfCircleOrganizationChart"/>
    <dgm:cxn modelId="{85A605D3-F7E6-47E3-AF6D-9CCFDD6223AF}" type="presParOf" srcId="{8EC947BD-3128-4DD8-9644-1920782335B3}" destId="{22A40F51-E8B1-4293-B25E-5D4E590B927D}" srcOrd="2" destOrd="0" presId="urn:microsoft.com/office/officeart/2008/layout/HalfCircleOrganizationChart"/>
    <dgm:cxn modelId="{E3FA2D65-DAC4-471F-856E-7E52EF3565A0}" type="presParOf" srcId="{8EC947BD-3128-4DD8-9644-1920782335B3}" destId="{28AC1A52-525D-42A7-A74C-5BF677F15C41}" srcOrd="3" destOrd="0" presId="urn:microsoft.com/office/officeart/2008/layout/HalfCircleOrganizationChart"/>
    <dgm:cxn modelId="{2B19BED4-7506-4786-97DF-685082662EED}" type="presParOf" srcId="{28AC1A52-525D-42A7-A74C-5BF677F15C41}" destId="{E49EB0F2-0C49-49BF-94FD-BA487ED4431D}" srcOrd="0" destOrd="0" presId="urn:microsoft.com/office/officeart/2008/layout/HalfCircleOrganizationChart"/>
    <dgm:cxn modelId="{63D96CA8-A96B-4C67-94E5-49698F3E9BBC}" type="presParOf" srcId="{E49EB0F2-0C49-49BF-94FD-BA487ED4431D}" destId="{7D5B89F4-3E82-4E25-9C17-6327DE496965}" srcOrd="0" destOrd="0" presId="urn:microsoft.com/office/officeart/2008/layout/HalfCircleOrganizationChart"/>
    <dgm:cxn modelId="{702DDB40-19E3-473F-B613-CDD664CE939B}" type="presParOf" srcId="{E49EB0F2-0C49-49BF-94FD-BA487ED4431D}" destId="{4A58701A-0539-4192-89DB-29F5490E4767}" srcOrd="1" destOrd="0" presId="urn:microsoft.com/office/officeart/2008/layout/HalfCircleOrganizationChart"/>
    <dgm:cxn modelId="{9EB971F2-CB35-4081-941D-133B775047E4}" type="presParOf" srcId="{E49EB0F2-0C49-49BF-94FD-BA487ED4431D}" destId="{E26F2858-BE62-4975-8BEE-B05DE560A01A}" srcOrd="2" destOrd="0" presId="urn:microsoft.com/office/officeart/2008/layout/HalfCircleOrganizationChart"/>
    <dgm:cxn modelId="{65F4BBD7-4FFB-4665-B117-4F1F70A07EF1}" type="presParOf" srcId="{E49EB0F2-0C49-49BF-94FD-BA487ED4431D}" destId="{A84F7676-68C3-41E0-AC6C-5BF152D62099}" srcOrd="3" destOrd="0" presId="urn:microsoft.com/office/officeart/2008/layout/HalfCircleOrganizationChart"/>
    <dgm:cxn modelId="{4D8930C0-4487-4EFA-8CBD-58ED56991651}" type="presParOf" srcId="{28AC1A52-525D-42A7-A74C-5BF677F15C41}" destId="{1D789D62-DBD7-4554-806A-C7B5BB02C227}" srcOrd="1" destOrd="0" presId="urn:microsoft.com/office/officeart/2008/layout/HalfCircleOrganizationChart"/>
    <dgm:cxn modelId="{361800FD-48E0-46CF-B2BB-5961905C697E}" type="presParOf" srcId="{28AC1A52-525D-42A7-A74C-5BF677F15C41}" destId="{8FABD9D8-4811-49E9-82BE-6518170D6926}" srcOrd="2" destOrd="0" presId="urn:microsoft.com/office/officeart/2008/layout/HalfCircleOrganizationChart"/>
    <dgm:cxn modelId="{06EF8BD7-855F-4EE5-A716-E59349767152}" type="presParOf" srcId="{8EC947BD-3128-4DD8-9644-1920782335B3}" destId="{CDC66E90-9385-4EE4-8E40-9F155677E3E8}" srcOrd="4" destOrd="0" presId="urn:microsoft.com/office/officeart/2008/layout/HalfCircleOrganizationChart"/>
    <dgm:cxn modelId="{6D3BAE5B-7D17-4272-A66B-352936B16FA1}" type="presParOf" srcId="{8EC947BD-3128-4DD8-9644-1920782335B3}" destId="{C8292EBB-3E7B-4ADA-BA49-E409C098F18D}" srcOrd="5" destOrd="0" presId="urn:microsoft.com/office/officeart/2008/layout/HalfCircleOrganizationChart"/>
    <dgm:cxn modelId="{CD3A3BE3-8092-497F-BDE6-C3C10DFBBF80}" type="presParOf" srcId="{C8292EBB-3E7B-4ADA-BA49-E409C098F18D}" destId="{61E7DE11-1B67-4DA3-A061-DAD0903B48B9}" srcOrd="0" destOrd="0" presId="urn:microsoft.com/office/officeart/2008/layout/HalfCircleOrganizationChart"/>
    <dgm:cxn modelId="{57210FDC-7DD8-4E28-8BE1-BE0638657D21}" type="presParOf" srcId="{61E7DE11-1B67-4DA3-A061-DAD0903B48B9}" destId="{036197CD-67EC-4BE5-86B2-C794F6651AEF}" srcOrd="0" destOrd="0" presId="urn:microsoft.com/office/officeart/2008/layout/HalfCircleOrganizationChart"/>
    <dgm:cxn modelId="{BED23C46-850A-41CF-A6D8-C341712534B4}" type="presParOf" srcId="{61E7DE11-1B67-4DA3-A061-DAD0903B48B9}" destId="{F67DFADB-34D3-44C0-882B-578C75EC8275}" srcOrd="1" destOrd="0" presId="urn:microsoft.com/office/officeart/2008/layout/HalfCircleOrganizationChart"/>
    <dgm:cxn modelId="{BD11E2DA-9D4B-4C7D-B906-263E8DA57B59}" type="presParOf" srcId="{61E7DE11-1B67-4DA3-A061-DAD0903B48B9}" destId="{4DCC2A12-2423-423B-BFD6-93BB246706DA}" srcOrd="2" destOrd="0" presId="urn:microsoft.com/office/officeart/2008/layout/HalfCircleOrganizationChart"/>
    <dgm:cxn modelId="{A39AA87E-C05B-439C-AF42-8A0DF5DF9E70}" type="presParOf" srcId="{61E7DE11-1B67-4DA3-A061-DAD0903B48B9}" destId="{66597CD2-435F-4D04-929B-CF1163CAF55E}" srcOrd="3" destOrd="0" presId="urn:microsoft.com/office/officeart/2008/layout/HalfCircleOrganizationChart"/>
    <dgm:cxn modelId="{40366438-63A6-4CC3-8838-E63CDDE44C31}" type="presParOf" srcId="{C8292EBB-3E7B-4ADA-BA49-E409C098F18D}" destId="{4781F975-0E75-49DD-956B-DADE23301316}" srcOrd="1" destOrd="0" presId="urn:microsoft.com/office/officeart/2008/layout/HalfCircleOrganizationChart"/>
    <dgm:cxn modelId="{470165EB-8BDB-4FB3-A55C-539B0BD5E45C}" type="presParOf" srcId="{C8292EBB-3E7B-4ADA-BA49-E409C098F18D}" destId="{88DA1D0E-58CC-42A9-A66F-77398A242F89}" srcOrd="2" destOrd="0" presId="urn:microsoft.com/office/officeart/2008/layout/HalfCircleOrganizationChart"/>
    <dgm:cxn modelId="{06B804D9-A998-4E1A-AF6D-9E7A631C89D7}" type="presParOf" srcId="{8EC947BD-3128-4DD8-9644-1920782335B3}" destId="{BEE1C3F0-99D1-4FDE-BF94-205832D50311}" srcOrd="6" destOrd="0" presId="urn:microsoft.com/office/officeart/2008/layout/HalfCircleOrganizationChart"/>
    <dgm:cxn modelId="{7C8FE2F7-5F4F-4CF6-9DA7-8FAE76EE4EE2}" type="presParOf" srcId="{8EC947BD-3128-4DD8-9644-1920782335B3}" destId="{92680C26-130D-4ACC-B861-79BAFD58752B}" srcOrd="7" destOrd="0" presId="urn:microsoft.com/office/officeart/2008/layout/HalfCircleOrganizationChart"/>
    <dgm:cxn modelId="{86019B6F-C764-4ECB-BFB2-78CB3889E5D8}" type="presParOf" srcId="{92680C26-130D-4ACC-B861-79BAFD58752B}" destId="{5FEDE33F-0C57-4760-B088-2CC7C0FE4D8D}" srcOrd="0" destOrd="0" presId="urn:microsoft.com/office/officeart/2008/layout/HalfCircleOrganizationChart"/>
    <dgm:cxn modelId="{B30A9CFC-0FB9-40C5-A932-3DF08A4CA59D}" type="presParOf" srcId="{5FEDE33F-0C57-4760-B088-2CC7C0FE4D8D}" destId="{6ADF2D40-4211-4283-829A-B037350C61DB}" srcOrd="0" destOrd="0" presId="urn:microsoft.com/office/officeart/2008/layout/HalfCircleOrganizationChart"/>
    <dgm:cxn modelId="{6443E50B-C770-4998-A7F9-B8588E923FE9}" type="presParOf" srcId="{5FEDE33F-0C57-4760-B088-2CC7C0FE4D8D}" destId="{29FB76E8-B9DF-4C12-96C8-85AEDE5D89BD}" srcOrd="1" destOrd="0" presId="urn:microsoft.com/office/officeart/2008/layout/HalfCircleOrganizationChart"/>
    <dgm:cxn modelId="{D93AC12D-B05D-4677-A776-237F56E5D415}" type="presParOf" srcId="{5FEDE33F-0C57-4760-B088-2CC7C0FE4D8D}" destId="{3104BF4D-657B-4B1C-9F21-6002B9F24778}" srcOrd="2" destOrd="0" presId="urn:microsoft.com/office/officeart/2008/layout/HalfCircleOrganizationChart"/>
    <dgm:cxn modelId="{AB71923D-F4CF-49DD-8017-07B089F2D6D8}" type="presParOf" srcId="{5FEDE33F-0C57-4760-B088-2CC7C0FE4D8D}" destId="{092A0F44-4E68-4FD8-9F1C-4A8E8591FED9}" srcOrd="3" destOrd="0" presId="urn:microsoft.com/office/officeart/2008/layout/HalfCircleOrganizationChart"/>
    <dgm:cxn modelId="{6EE7354F-833C-4335-B3F6-2A33EA9BE7FD}" type="presParOf" srcId="{92680C26-130D-4ACC-B861-79BAFD58752B}" destId="{587BA541-4462-4015-904D-A1E5235CC68A}" srcOrd="1" destOrd="0" presId="urn:microsoft.com/office/officeart/2008/layout/HalfCircleOrganizationChart"/>
    <dgm:cxn modelId="{5F690AAB-5703-42B3-96FF-1BA242DB09DF}" type="presParOf" srcId="{92680C26-130D-4ACC-B861-79BAFD58752B}" destId="{A98BFF8E-2952-44AA-AB63-2C6A87825170}" srcOrd="2" destOrd="0" presId="urn:microsoft.com/office/officeart/2008/layout/HalfCircleOrganizationChart"/>
    <dgm:cxn modelId="{B6B5A779-4036-4F9A-8DB5-02016AE639EA}" type="presParOf" srcId="{BAE5D4B5-66EF-4F00-9920-C092089DA056}" destId="{929F2A77-E599-47B0-9CE6-1BB701D663FE}"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0F0AE3-C5B3-4F4D-8246-E24B013F612C}"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C7EBD992-D356-4B77-916B-DF540620FC98}">
      <dgm:prSet phldrT="[Text]"/>
      <dgm:spPr/>
      <dgm:t>
        <a:bodyPr/>
        <a:lstStyle/>
        <a:p>
          <a:r>
            <a:rPr lang="en-US" b="1" dirty="0"/>
            <a:t> </a:t>
          </a:r>
          <a:r>
            <a:rPr lang="en-US" b="1" dirty="0">
              <a:latin typeface="Century" panose="02040604050505020304" pitchFamily="18" charset="0"/>
            </a:rPr>
            <a:t>Comparison</a:t>
          </a:r>
        </a:p>
      </dgm:t>
    </dgm:pt>
    <dgm:pt modelId="{D27AFDB8-211B-43B1-AA57-977566C23540}" type="sibTrans" cxnId="{93304BE3-6A57-4AC9-8490-FC70F21ED1AC}">
      <dgm:prSet/>
      <dgm:spPr/>
      <dgm:t>
        <a:bodyPr/>
        <a:lstStyle/>
        <a:p>
          <a:endParaRPr lang="en-US"/>
        </a:p>
      </dgm:t>
    </dgm:pt>
    <dgm:pt modelId="{68075E4F-85B8-49AA-A95F-8D9F63E5CDAB}" type="parTrans" cxnId="{93304BE3-6A57-4AC9-8490-FC70F21ED1AC}">
      <dgm:prSet/>
      <dgm:spPr/>
      <dgm:t>
        <a:bodyPr/>
        <a:lstStyle/>
        <a:p>
          <a:endParaRPr lang="en-US"/>
        </a:p>
      </dgm:t>
    </dgm:pt>
    <dgm:pt modelId="{67E5F3AC-F03E-498A-B06F-D07ADE84E8C6}">
      <dgm:prSet/>
      <dgm:spPr/>
      <dgm:t>
        <a:bodyPr/>
        <a:lstStyle/>
        <a:p>
          <a:r>
            <a:rPr lang="en-US" b="1" dirty="0">
              <a:latin typeface="Century" panose="02040604050505020304" pitchFamily="18" charset="0"/>
            </a:rPr>
            <a:t>Less than &lt;</a:t>
          </a:r>
        </a:p>
      </dgm:t>
    </dgm:pt>
    <dgm:pt modelId="{C960871F-0A76-4755-9170-C0FB7D66ED0A}" type="sibTrans" cxnId="{1BC738E3-4F52-44B6-955F-04395EC52DE6}">
      <dgm:prSet/>
      <dgm:spPr/>
      <dgm:t>
        <a:bodyPr/>
        <a:lstStyle/>
        <a:p>
          <a:endParaRPr lang="en-US"/>
        </a:p>
      </dgm:t>
    </dgm:pt>
    <dgm:pt modelId="{3A22AF20-FDA4-494E-ADB0-03EE465FCD23}" type="parTrans" cxnId="{1BC738E3-4F52-44B6-955F-04395EC52DE6}">
      <dgm:prSet/>
      <dgm:spPr/>
      <dgm:t>
        <a:bodyPr/>
        <a:lstStyle/>
        <a:p>
          <a:endParaRPr lang="en-US"/>
        </a:p>
      </dgm:t>
    </dgm:pt>
    <dgm:pt modelId="{28FDEE05-FC69-4AC6-A3C3-BCF8704AFB10}">
      <dgm:prSet/>
      <dgm:spPr/>
      <dgm:t>
        <a:bodyPr/>
        <a:lstStyle/>
        <a:p>
          <a:r>
            <a:rPr lang="en-US" b="1" dirty="0">
              <a:latin typeface="Century" panose="02040604050505020304" pitchFamily="18" charset="0"/>
            </a:rPr>
            <a:t>Greater than &gt;</a:t>
          </a:r>
        </a:p>
      </dgm:t>
    </dgm:pt>
    <dgm:pt modelId="{AA6582F9-945C-473F-9FD8-854B73423F1C}" type="sibTrans" cxnId="{86AD368B-3CCC-46C7-9D5A-31E8C3265C77}">
      <dgm:prSet/>
      <dgm:spPr/>
      <dgm:t>
        <a:bodyPr/>
        <a:lstStyle/>
        <a:p>
          <a:endParaRPr lang="en-US"/>
        </a:p>
      </dgm:t>
    </dgm:pt>
    <dgm:pt modelId="{C6E9C668-DDBA-445F-BED3-8EA82BC3A230}" type="parTrans" cxnId="{86AD368B-3CCC-46C7-9D5A-31E8C3265C77}">
      <dgm:prSet/>
      <dgm:spPr/>
      <dgm:t>
        <a:bodyPr/>
        <a:lstStyle/>
        <a:p>
          <a:endParaRPr lang="en-US"/>
        </a:p>
      </dgm:t>
    </dgm:pt>
    <dgm:pt modelId="{2B3EB5D5-6696-477E-BEDB-9C1013E0AF2C}">
      <dgm:prSet/>
      <dgm:spPr/>
      <dgm:t>
        <a:bodyPr/>
        <a:lstStyle/>
        <a:p>
          <a:r>
            <a:rPr lang="en-US" b="1" dirty="0">
              <a:latin typeface="Century" panose="02040604050505020304" pitchFamily="18" charset="0"/>
            </a:rPr>
            <a:t>Equal ==</a:t>
          </a:r>
        </a:p>
      </dgm:t>
    </dgm:pt>
    <dgm:pt modelId="{D4AB5DD9-625E-4E48-A5C8-E498B5A28DEA}" type="sibTrans" cxnId="{541A87A2-67D6-4A73-8F77-F10941B1DA61}">
      <dgm:prSet/>
      <dgm:spPr/>
      <dgm:t>
        <a:bodyPr/>
        <a:lstStyle/>
        <a:p>
          <a:endParaRPr lang="en-US"/>
        </a:p>
      </dgm:t>
    </dgm:pt>
    <dgm:pt modelId="{0F2E5F72-55FB-457C-9906-E8E217658FE5}" type="parTrans" cxnId="{541A87A2-67D6-4A73-8F77-F10941B1DA61}">
      <dgm:prSet/>
      <dgm:spPr/>
      <dgm:t>
        <a:bodyPr/>
        <a:lstStyle/>
        <a:p>
          <a:endParaRPr lang="en-US"/>
        </a:p>
      </dgm:t>
    </dgm:pt>
    <dgm:pt modelId="{2214A6C9-06B6-43F7-95DF-9F021D12E889}" type="pres">
      <dgm:prSet presAssocID="{400F0AE3-C5B3-4F4D-8246-E24B013F612C}" presName="Name0" presStyleCnt="0">
        <dgm:presLayoutVars>
          <dgm:orgChart val="1"/>
          <dgm:chPref val="1"/>
          <dgm:dir/>
          <dgm:animOne val="branch"/>
          <dgm:animLvl val="lvl"/>
          <dgm:resizeHandles/>
        </dgm:presLayoutVars>
      </dgm:prSet>
      <dgm:spPr/>
      <dgm:t>
        <a:bodyPr/>
        <a:lstStyle/>
        <a:p>
          <a:endParaRPr lang="en-US"/>
        </a:p>
      </dgm:t>
    </dgm:pt>
    <dgm:pt modelId="{71BB63FD-C66C-4F72-AC5E-E2D5BF3CD766}" type="pres">
      <dgm:prSet presAssocID="{C7EBD992-D356-4B77-916B-DF540620FC98}" presName="hierRoot1" presStyleCnt="0">
        <dgm:presLayoutVars>
          <dgm:hierBranch val="init"/>
        </dgm:presLayoutVars>
      </dgm:prSet>
      <dgm:spPr/>
    </dgm:pt>
    <dgm:pt modelId="{2821607F-700A-4189-A351-F5C6E4BD18F3}" type="pres">
      <dgm:prSet presAssocID="{C7EBD992-D356-4B77-916B-DF540620FC98}" presName="rootComposite1" presStyleCnt="0"/>
      <dgm:spPr/>
    </dgm:pt>
    <dgm:pt modelId="{A202B3DB-1283-436B-B81C-DFBF55F2D128}" type="pres">
      <dgm:prSet presAssocID="{C7EBD992-D356-4B77-916B-DF540620FC98}" presName="rootText1" presStyleLbl="alignAcc1" presStyleIdx="0" presStyleCnt="0" custLinFactNeighborX="-6431">
        <dgm:presLayoutVars>
          <dgm:chPref val="3"/>
        </dgm:presLayoutVars>
      </dgm:prSet>
      <dgm:spPr/>
      <dgm:t>
        <a:bodyPr/>
        <a:lstStyle/>
        <a:p>
          <a:endParaRPr lang="en-US"/>
        </a:p>
      </dgm:t>
    </dgm:pt>
    <dgm:pt modelId="{3CFB2166-9896-4FF2-9B8C-442A8ACD8645}" type="pres">
      <dgm:prSet presAssocID="{C7EBD992-D356-4B77-916B-DF540620FC98}" presName="topArc1" presStyleLbl="parChTrans1D1" presStyleIdx="0" presStyleCnt="8"/>
      <dgm:spPr/>
    </dgm:pt>
    <dgm:pt modelId="{EFF786C4-B872-45F0-B5FD-57CCECF44997}" type="pres">
      <dgm:prSet presAssocID="{C7EBD992-D356-4B77-916B-DF540620FC98}" presName="bottomArc1" presStyleLbl="parChTrans1D1" presStyleIdx="1" presStyleCnt="8"/>
      <dgm:spPr/>
    </dgm:pt>
    <dgm:pt modelId="{11D5084A-1EDF-4322-A89D-EBE449DE23A8}" type="pres">
      <dgm:prSet presAssocID="{C7EBD992-D356-4B77-916B-DF540620FC98}" presName="topConnNode1" presStyleLbl="node1" presStyleIdx="0" presStyleCnt="0"/>
      <dgm:spPr/>
      <dgm:t>
        <a:bodyPr/>
        <a:lstStyle/>
        <a:p>
          <a:endParaRPr lang="en-US"/>
        </a:p>
      </dgm:t>
    </dgm:pt>
    <dgm:pt modelId="{730B5CBD-91E2-4005-9568-11671EB905E4}" type="pres">
      <dgm:prSet presAssocID="{C7EBD992-D356-4B77-916B-DF540620FC98}" presName="hierChild2" presStyleCnt="0"/>
      <dgm:spPr/>
    </dgm:pt>
    <dgm:pt modelId="{705E2F53-7DD1-478B-8EA6-F7B20F73BE78}" type="pres">
      <dgm:prSet presAssocID="{3A22AF20-FDA4-494E-ADB0-03EE465FCD23}" presName="Name28" presStyleLbl="parChTrans1D2" presStyleIdx="0" presStyleCnt="3"/>
      <dgm:spPr/>
      <dgm:t>
        <a:bodyPr/>
        <a:lstStyle/>
        <a:p>
          <a:endParaRPr lang="en-US"/>
        </a:p>
      </dgm:t>
    </dgm:pt>
    <dgm:pt modelId="{0F232BCD-FA2F-4E24-BA2E-F9F5C5B5EC5C}" type="pres">
      <dgm:prSet presAssocID="{67E5F3AC-F03E-498A-B06F-D07ADE84E8C6}" presName="hierRoot2" presStyleCnt="0">
        <dgm:presLayoutVars>
          <dgm:hierBranch val="init"/>
        </dgm:presLayoutVars>
      </dgm:prSet>
      <dgm:spPr/>
    </dgm:pt>
    <dgm:pt modelId="{8A1CB30F-4D77-411E-A232-13E80A1219EE}" type="pres">
      <dgm:prSet presAssocID="{67E5F3AC-F03E-498A-B06F-D07ADE84E8C6}" presName="rootComposite2" presStyleCnt="0"/>
      <dgm:spPr/>
    </dgm:pt>
    <dgm:pt modelId="{14092851-20C7-4F3A-AED5-DC58CAFF7521}" type="pres">
      <dgm:prSet presAssocID="{67E5F3AC-F03E-498A-B06F-D07ADE84E8C6}" presName="rootText2" presStyleLbl="alignAcc1" presStyleIdx="0" presStyleCnt="0">
        <dgm:presLayoutVars>
          <dgm:chPref val="3"/>
        </dgm:presLayoutVars>
      </dgm:prSet>
      <dgm:spPr/>
      <dgm:t>
        <a:bodyPr/>
        <a:lstStyle/>
        <a:p>
          <a:endParaRPr lang="en-US"/>
        </a:p>
      </dgm:t>
    </dgm:pt>
    <dgm:pt modelId="{42AE1FCC-50EB-44E0-9DCC-1B9A309D5ECB}" type="pres">
      <dgm:prSet presAssocID="{67E5F3AC-F03E-498A-B06F-D07ADE84E8C6}" presName="topArc2" presStyleLbl="parChTrans1D1" presStyleIdx="2" presStyleCnt="8"/>
      <dgm:spPr/>
    </dgm:pt>
    <dgm:pt modelId="{E2C4C1EF-A759-44D8-A512-E7442687E4D7}" type="pres">
      <dgm:prSet presAssocID="{67E5F3AC-F03E-498A-B06F-D07ADE84E8C6}" presName="bottomArc2" presStyleLbl="parChTrans1D1" presStyleIdx="3" presStyleCnt="8"/>
      <dgm:spPr/>
    </dgm:pt>
    <dgm:pt modelId="{D8ABDF06-8C32-4F9D-8F79-16DCFB09DE98}" type="pres">
      <dgm:prSet presAssocID="{67E5F3AC-F03E-498A-B06F-D07ADE84E8C6}" presName="topConnNode2" presStyleLbl="node2" presStyleIdx="0" presStyleCnt="0"/>
      <dgm:spPr/>
      <dgm:t>
        <a:bodyPr/>
        <a:lstStyle/>
        <a:p>
          <a:endParaRPr lang="en-US"/>
        </a:p>
      </dgm:t>
    </dgm:pt>
    <dgm:pt modelId="{D7546371-7D7A-4A6D-9540-A7752DF9F87F}" type="pres">
      <dgm:prSet presAssocID="{67E5F3AC-F03E-498A-B06F-D07ADE84E8C6}" presName="hierChild4" presStyleCnt="0"/>
      <dgm:spPr/>
    </dgm:pt>
    <dgm:pt modelId="{8E7A8440-EC6F-4F6A-A398-B5812655A4F7}" type="pres">
      <dgm:prSet presAssocID="{67E5F3AC-F03E-498A-B06F-D07ADE84E8C6}" presName="hierChild5" presStyleCnt="0"/>
      <dgm:spPr/>
    </dgm:pt>
    <dgm:pt modelId="{B6B1E98C-10D3-48E7-AADE-DBF0D9697A77}" type="pres">
      <dgm:prSet presAssocID="{C6E9C668-DDBA-445F-BED3-8EA82BC3A230}" presName="Name28" presStyleLbl="parChTrans1D2" presStyleIdx="1" presStyleCnt="3"/>
      <dgm:spPr/>
      <dgm:t>
        <a:bodyPr/>
        <a:lstStyle/>
        <a:p>
          <a:endParaRPr lang="en-US"/>
        </a:p>
      </dgm:t>
    </dgm:pt>
    <dgm:pt modelId="{D4DFB8DB-C303-46FD-AFBB-0FC94539B3C7}" type="pres">
      <dgm:prSet presAssocID="{28FDEE05-FC69-4AC6-A3C3-BCF8704AFB10}" presName="hierRoot2" presStyleCnt="0">
        <dgm:presLayoutVars>
          <dgm:hierBranch val="init"/>
        </dgm:presLayoutVars>
      </dgm:prSet>
      <dgm:spPr/>
    </dgm:pt>
    <dgm:pt modelId="{36AD8C75-356B-4DD2-AB46-D1A6C028A24D}" type="pres">
      <dgm:prSet presAssocID="{28FDEE05-FC69-4AC6-A3C3-BCF8704AFB10}" presName="rootComposite2" presStyleCnt="0"/>
      <dgm:spPr/>
    </dgm:pt>
    <dgm:pt modelId="{8492E7B6-B767-4D2B-BA9D-05D9CA601803}" type="pres">
      <dgm:prSet presAssocID="{28FDEE05-FC69-4AC6-A3C3-BCF8704AFB10}" presName="rootText2" presStyleLbl="alignAcc1" presStyleIdx="0" presStyleCnt="0">
        <dgm:presLayoutVars>
          <dgm:chPref val="3"/>
        </dgm:presLayoutVars>
      </dgm:prSet>
      <dgm:spPr/>
      <dgm:t>
        <a:bodyPr/>
        <a:lstStyle/>
        <a:p>
          <a:endParaRPr lang="en-US"/>
        </a:p>
      </dgm:t>
    </dgm:pt>
    <dgm:pt modelId="{2E1CB4C6-B9FE-4816-B417-7307C41E4AF4}" type="pres">
      <dgm:prSet presAssocID="{28FDEE05-FC69-4AC6-A3C3-BCF8704AFB10}" presName="topArc2" presStyleLbl="parChTrans1D1" presStyleIdx="4" presStyleCnt="8"/>
      <dgm:spPr/>
    </dgm:pt>
    <dgm:pt modelId="{57BFC274-7B30-4099-B0D3-65B519148AF0}" type="pres">
      <dgm:prSet presAssocID="{28FDEE05-FC69-4AC6-A3C3-BCF8704AFB10}" presName="bottomArc2" presStyleLbl="parChTrans1D1" presStyleIdx="5" presStyleCnt="8"/>
      <dgm:spPr/>
    </dgm:pt>
    <dgm:pt modelId="{D2085840-608E-4126-81B8-492D23790619}" type="pres">
      <dgm:prSet presAssocID="{28FDEE05-FC69-4AC6-A3C3-BCF8704AFB10}" presName="topConnNode2" presStyleLbl="node2" presStyleIdx="0" presStyleCnt="0"/>
      <dgm:spPr/>
      <dgm:t>
        <a:bodyPr/>
        <a:lstStyle/>
        <a:p>
          <a:endParaRPr lang="en-US"/>
        </a:p>
      </dgm:t>
    </dgm:pt>
    <dgm:pt modelId="{B6E0E030-8516-41BE-B79E-E0CB32DAD002}" type="pres">
      <dgm:prSet presAssocID="{28FDEE05-FC69-4AC6-A3C3-BCF8704AFB10}" presName="hierChild4" presStyleCnt="0"/>
      <dgm:spPr/>
    </dgm:pt>
    <dgm:pt modelId="{482D15E7-BC7C-480C-B9F5-F4205A4CD00E}" type="pres">
      <dgm:prSet presAssocID="{28FDEE05-FC69-4AC6-A3C3-BCF8704AFB10}" presName="hierChild5" presStyleCnt="0"/>
      <dgm:spPr/>
    </dgm:pt>
    <dgm:pt modelId="{73A034EC-8F42-429D-9A49-6457276A736E}" type="pres">
      <dgm:prSet presAssocID="{0F2E5F72-55FB-457C-9906-E8E217658FE5}" presName="Name28" presStyleLbl="parChTrans1D2" presStyleIdx="2" presStyleCnt="3"/>
      <dgm:spPr/>
      <dgm:t>
        <a:bodyPr/>
        <a:lstStyle/>
        <a:p>
          <a:endParaRPr lang="en-US"/>
        </a:p>
      </dgm:t>
    </dgm:pt>
    <dgm:pt modelId="{FE13009E-95E4-45AC-837F-16503C1E0F0B}" type="pres">
      <dgm:prSet presAssocID="{2B3EB5D5-6696-477E-BEDB-9C1013E0AF2C}" presName="hierRoot2" presStyleCnt="0">
        <dgm:presLayoutVars>
          <dgm:hierBranch val="init"/>
        </dgm:presLayoutVars>
      </dgm:prSet>
      <dgm:spPr/>
    </dgm:pt>
    <dgm:pt modelId="{FB68FC4A-7AE4-43AE-A0F6-B6CC8282AFEF}" type="pres">
      <dgm:prSet presAssocID="{2B3EB5D5-6696-477E-BEDB-9C1013E0AF2C}" presName="rootComposite2" presStyleCnt="0"/>
      <dgm:spPr/>
    </dgm:pt>
    <dgm:pt modelId="{EDE7B4E0-12F3-4694-A93A-EC4C29877AA0}" type="pres">
      <dgm:prSet presAssocID="{2B3EB5D5-6696-477E-BEDB-9C1013E0AF2C}" presName="rootText2" presStyleLbl="alignAcc1" presStyleIdx="0" presStyleCnt="0">
        <dgm:presLayoutVars>
          <dgm:chPref val="3"/>
        </dgm:presLayoutVars>
      </dgm:prSet>
      <dgm:spPr/>
      <dgm:t>
        <a:bodyPr/>
        <a:lstStyle/>
        <a:p>
          <a:endParaRPr lang="en-US"/>
        </a:p>
      </dgm:t>
    </dgm:pt>
    <dgm:pt modelId="{1799739F-5B79-4B60-A978-610130A5D7C5}" type="pres">
      <dgm:prSet presAssocID="{2B3EB5D5-6696-477E-BEDB-9C1013E0AF2C}" presName="topArc2" presStyleLbl="parChTrans1D1" presStyleIdx="6" presStyleCnt="8"/>
      <dgm:spPr/>
    </dgm:pt>
    <dgm:pt modelId="{9F82CA55-C91E-4AFE-B7F3-F37FD32996EA}" type="pres">
      <dgm:prSet presAssocID="{2B3EB5D5-6696-477E-BEDB-9C1013E0AF2C}" presName="bottomArc2" presStyleLbl="parChTrans1D1" presStyleIdx="7" presStyleCnt="8"/>
      <dgm:spPr/>
    </dgm:pt>
    <dgm:pt modelId="{A1B0371F-CAB0-41D5-9DF9-C0F371D092E3}" type="pres">
      <dgm:prSet presAssocID="{2B3EB5D5-6696-477E-BEDB-9C1013E0AF2C}" presName="topConnNode2" presStyleLbl="node2" presStyleIdx="0" presStyleCnt="0"/>
      <dgm:spPr/>
      <dgm:t>
        <a:bodyPr/>
        <a:lstStyle/>
        <a:p>
          <a:endParaRPr lang="en-US"/>
        </a:p>
      </dgm:t>
    </dgm:pt>
    <dgm:pt modelId="{BCB5C09A-933F-4A2D-8139-28F84B95ADF6}" type="pres">
      <dgm:prSet presAssocID="{2B3EB5D5-6696-477E-BEDB-9C1013E0AF2C}" presName="hierChild4" presStyleCnt="0"/>
      <dgm:spPr/>
    </dgm:pt>
    <dgm:pt modelId="{FC4B94A0-59CA-4A61-8D80-7B57921DE4B9}" type="pres">
      <dgm:prSet presAssocID="{2B3EB5D5-6696-477E-BEDB-9C1013E0AF2C}" presName="hierChild5" presStyleCnt="0"/>
      <dgm:spPr/>
    </dgm:pt>
    <dgm:pt modelId="{417124D2-E018-401A-BA62-0588060C904B}" type="pres">
      <dgm:prSet presAssocID="{C7EBD992-D356-4B77-916B-DF540620FC98}" presName="hierChild3" presStyleCnt="0"/>
      <dgm:spPr/>
    </dgm:pt>
  </dgm:ptLst>
  <dgm:cxnLst>
    <dgm:cxn modelId="{BB91DEC1-51FD-4B57-817B-F1D365B1777F}" type="presOf" srcId="{C6E9C668-DDBA-445F-BED3-8EA82BC3A230}" destId="{B6B1E98C-10D3-48E7-AADE-DBF0D9697A77}" srcOrd="0" destOrd="0" presId="urn:microsoft.com/office/officeart/2008/layout/HalfCircleOrganizationChart"/>
    <dgm:cxn modelId="{DDBADF33-9917-4896-B223-3608512142EC}" type="presOf" srcId="{28FDEE05-FC69-4AC6-A3C3-BCF8704AFB10}" destId="{D2085840-608E-4126-81B8-492D23790619}" srcOrd="1" destOrd="0" presId="urn:microsoft.com/office/officeart/2008/layout/HalfCircleOrganizationChart"/>
    <dgm:cxn modelId="{07C1FE6A-BE76-4F25-A19C-629F3E56C1A6}" type="presOf" srcId="{C7EBD992-D356-4B77-916B-DF540620FC98}" destId="{11D5084A-1EDF-4322-A89D-EBE449DE23A8}" srcOrd="1" destOrd="0" presId="urn:microsoft.com/office/officeart/2008/layout/HalfCircleOrganizationChart"/>
    <dgm:cxn modelId="{32FBE3A2-5A45-43B7-A09A-EF1DA01E45AA}" type="presOf" srcId="{3A22AF20-FDA4-494E-ADB0-03EE465FCD23}" destId="{705E2F53-7DD1-478B-8EA6-F7B20F73BE78}" srcOrd="0" destOrd="0" presId="urn:microsoft.com/office/officeart/2008/layout/HalfCircleOrganizationChart"/>
    <dgm:cxn modelId="{86A232C0-8085-4985-BBC3-8AB556686099}" type="presOf" srcId="{67E5F3AC-F03E-498A-B06F-D07ADE84E8C6}" destId="{14092851-20C7-4F3A-AED5-DC58CAFF7521}" srcOrd="0" destOrd="0" presId="urn:microsoft.com/office/officeart/2008/layout/HalfCircleOrganizationChart"/>
    <dgm:cxn modelId="{EA1848B7-45CA-4D78-AE7F-C1A2A20FDCA9}" type="presOf" srcId="{C7EBD992-D356-4B77-916B-DF540620FC98}" destId="{A202B3DB-1283-436B-B81C-DFBF55F2D128}" srcOrd="0" destOrd="0" presId="urn:microsoft.com/office/officeart/2008/layout/HalfCircleOrganizationChart"/>
    <dgm:cxn modelId="{4941E7DC-41CE-4340-8D58-A46D69D0CCC6}" type="presOf" srcId="{400F0AE3-C5B3-4F4D-8246-E24B013F612C}" destId="{2214A6C9-06B6-43F7-95DF-9F021D12E889}" srcOrd="0" destOrd="0" presId="urn:microsoft.com/office/officeart/2008/layout/HalfCircleOrganizationChart"/>
    <dgm:cxn modelId="{BCF1BDE1-9D9B-4763-98B4-4BC14392AF5D}" type="presOf" srcId="{2B3EB5D5-6696-477E-BEDB-9C1013E0AF2C}" destId="{EDE7B4E0-12F3-4694-A93A-EC4C29877AA0}" srcOrd="0" destOrd="0" presId="urn:microsoft.com/office/officeart/2008/layout/HalfCircleOrganizationChart"/>
    <dgm:cxn modelId="{FCDE0789-C544-4CD3-8AB7-96F9B464D71F}" type="presOf" srcId="{28FDEE05-FC69-4AC6-A3C3-BCF8704AFB10}" destId="{8492E7B6-B767-4D2B-BA9D-05D9CA601803}" srcOrd="0" destOrd="0" presId="urn:microsoft.com/office/officeart/2008/layout/HalfCircleOrganizationChart"/>
    <dgm:cxn modelId="{86AD368B-3CCC-46C7-9D5A-31E8C3265C77}" srcId="{C7EBD992-D356-4B77-916B-DF540620FC98}" destId="{28FDEE05-FC69-4AC6-A3C3-BCF8704AFB10}" srcOrd="1" destOrd="0" parTransId="{C6E9C668-DDBA-445F-BED3-8EA82BC3A230}" sibTransId="{AA6582F9-945C-473F-9FD8-854B73423F1C}"/>
    <dgm:cxn modelId="{1B49E839-9705-4443-AE7E-F2B3F1B03EC4}" type="presOf" srcId="{2B3EB5D5-6696-477E-BEDB-9C1013E0AF2C}" destId="{A1B0371F-CAB0-41D5-9DF9-C0F371D092E3}" srcOrd="1" destOrd="0" presId="urn:microsoft.com/office/officeart/2008/layout/HalfCircleOrganizationChart"/>
    <dgm:cxn modelId="{1BC738E3-4F52-44B6-955F-04395EC52DE6}" srcId="{C7EBD992-D356-4B77-916B-DF540620FC98}" destId="{67E5F3AC-F03E-498A-B06F-D07ADE84E8C6}" srcOrd="0" destOrd="0" parTransId="{3A22AF20-FDA4-494E-ADB0-03EE465FCD23}" sibTransId="{C960871F-0A76-4755-9170-C0FB7D66ED0A}"/>
    <dgm:cxn modelId="{E9B69A1B-70B5-40D8-8490-9A67DDB32861}" type="presOf" srcId="{0F2E5F72-55FB-457C-9906-E8E217658FE5}" destId="{73A034EC-8F42-429D-9A49-6457276A736E}" srcOrd="0" destOrd="0" presId="urn:microsoft.com/office/officeart/2008/layout/HalfCircleOrganizationChart"/>
    <dgm:cxn modelId="{9F5543BE-02EC-45AB-98B9-EAB4A8D2C8CA}" type="presOf" srcId="{67E5F3AC-F03E-498A-B06F-D07ADE84E8C6}" destId="{D8ABDF06-8C32-4F9D-8F79-16DCFB09DE98}" srcOrd="1" destOrd="0" presId="urn:microsoft.com/office/officeart/2008/layout/HalfCircleOrganizationChart"/>
    <dgm:cxn modelId="{93304BE3-6A57-4AC9-8490-FC70F21ED1AC}" srcId="{400F0AE3-C5B3-4F4D-8246-E24B013F612C}" destId="{C7EBD992-D356-4B77-916B-DF540620FC98}" srcOrd="0" destOrd="0" parTransId="{68075E4F-85B8-49AA-A95F-8D9F63E5CDAB}" sibTransId="{D27AFDB8-211B-43B1-AA57-977566C23540}"/>
    <dgm:cxn modelId="{541A87A2-67D6-4A73-8F77-F10941B1DA61}" srcId="{C7EBD992-D356-4B77-916B-DF540620FC98}" destId="{2B3EB5D5-6696-477E-BEDB-9C1013E0AF2C}" srcOrd="2" destOrd="0" parTransId="{0F2E5F72-55FB-457C-9906-E8E217658FE5}" sibTransId="{D4AB5DD9-625E-4E48-A5C8-E498B5A28DEA}"/>
    <dgm:cxn modelId="{86959285-760A-49F4-8208-0CF4718B723C}" type="presParOf" srcId="{2214A6C9-06B6-43F7-95DF-9F021D12E889}" destId="{71BB63FD-C66C-4F72-AC5E-E2D5BF3CD766}" srcOrd="0" destOrd="0" presId="urn:microsoft.com/office/officeart/2008/layout/HalfCircleOrganizationChart"/>
    <dgm:cxn modelId="{53E7CEA0-82BC-4A29-B0B3-5D506C7CE1F8}" type="presParOf" srcId="{71BB63FD-C66C-4F72-AC5E-E2D5BF3CD766}" destId="{2821607F-700A-4189-A351-F5C6E4BD18F3}" srcOrd="0" destOrd="0" presId="urn:microsoft.com/office/officeart/2008/layout/HalfCircleOrganizationChart"/>
    <dgm:cxn modelId="{656A3CD8-FABC-4215-9533-3FC2D627B024}" type="presParOf" srcId="{2821607F-700A-4189-A351-F5C6E4BD18F3}" destId="{A202B3DB-1283-436B-B81C-DFBF55F2D128}" srcOrd="0" destOrd="0" presId="urn:microsoft.com/office/officeart/2008/layout/HalfCircleOrganizationChart"/>
    <dgm:cxn modelId="{B0CDADD5-041F-415B-93C2-6388F3360DD7}" type="presParOf" srcId="{2821607F-700A-4189-A351-F5C6E4BD18F3}" destId="{3CFB2166-9896-4FF2-9B8C-442A8ACD8645}" srcOrd="1" destOrd="0" presId="urn:microsoft.com/office/officeart/2008/layout/HalfCircleOrganizationChart"/>
    <dgm:cxn modelId="{5449938B-A372-4CB3-9ADC-4EF7ACBD4366}" type="presParOf" srcId="{2821607F-700A-4189-A351-F5C6E4BD18F3}" destId="{EFF786C4-B872-45F0-B5FD-57CCECF44997}" srcOrd="2" destOrd="0" presId="urn:microsoft.com/office/officeart/2008/layout/HalfCircleOrganizationChart"/>
    <dgm:cxn modelId="{785041C1-03C9-4287-A866-231744C293E1}" type="presParOf" srcId="{2821607F-700A-4189-A351-F5C6E4BD18F3}" destId="{11D5084A-1EDF-4322-A89D-EBE449DE23A8}" srcOrd="3" destOrd="0" presId="urn:microsoft.com/office/officeart/2008/layout/HalfCircleOrganizationChart"/>
    <dgm:cxn modelId="{7E6A1DF6-3765-4B53-A57A-47A094DACAC3}" type="presParOf" srcId="{71BB63FD-C66C-4F72-AC5E-E2D5BF3CD766}" destId="{730B5CBD-91E2-4005-9568-11671EB905E4}" srcOrd="1" destOrd="0" presId="urn:microsoft.com/office/officeart/2008/layout/HalfCircleOrganizationChart"/>
    <dgm:cxn modelId="{7C39CA40-3ADD-4726-9B1D-87BD77E6FADB}" type="presParOf" srcId="{730B5CBD-91E2-4005-9568-11671EB905E4}" destId="{705E2F53-7DD1-478B-8EA6-F7B20F73BE78}" srcOrd="0" destOrd="0" presId="urn:microsoft.com/office/officeart/2008/layout/HalfCircleOrganizationChart"/>
    <dgm:cxn modelId="{AFA23B04-C2BB-4F68-8B99-C5216B7A9636}" type="presParOf" srcId="{730B5CBD-91E2-4005-9568-11671EB905E4}" destId="{0F232BCD-FA2F-4E24-BA2E-F9F5C5B5EC5C}" srcOrd="1" destOrd="0" presId="urn:microsoft.com/office/officeart/2008/layout/HalfCircleOrganizationChart"/>
    <dgm:cxn modelId="{820D4841-F8C5-4270-B6C8-46C0594C7852}" type="presParOf" srcId="{0F232BCD-FA2F-4E24-BA2E-F9F5C5B5EC5C}" destId="{8A1CB30F-4D77-411E-A232-13E80A1219EE}" srcOrd="0" destOrd="0" presId="urn:microsoft.com/office/officeart/2008/layout/HalfCircleOrganizationChart"/>
    <dgm:cxn modelId="{1063DDB0-46BE-4AD8-AC17-85E4FE0CD1CC}" type="presParOf" srcId="{8A1CB30F-4D77-411E-A232-13E80A1219EE}" destId="{14092851-20C7-4F3A-AED5-DC58CAFF7521}" srcOrd="0" destOrd="0" presId="urn:microsoft.com/office/officeart/2008/layout/HalfCircleOrganizationChart"/>
    <dgm:cxn modelId="{7FEEA7F1-2341-4BF8-B807-F4D868D29C1F}" type="presParOf" srcId="{8A1CB30F-4D77-411E-A232-13E80A1219EE}" destId="{42AE1FCC-50EB-44E0-9DCC-1B9A309D5ECB}" srcOrd="1" destOrd="0" presId="urn:microsoft.com/office/officeart/2008/layout/HalfCircleOrganizationChart"/>
    <dgm:cxn modelId="{6DFBE1A2-64E7-4228-8614-66A8A0B928E2}" type="presParOf" srcId="{8A1CB30F-4D77-411E-A232-13E80A1219EE}" destId="{E2C4C1EF-A759-44D8-A512-E7442687E4D7}" srcOrd="2" destOrd="0" presId="urn:microsoft.com/office/officeart/2008/layout/HalfCircleOrganizationChart"/>
    <dgm:cxn modelId="{C7718E3E-2204-4F1F-8167-1BC0918B1482}" type="presParOf" srcId="{8A1CB30F-4D77-411E-A232-13E80A1219EE}" destId="{D8ABDF06-8C32-4F9D-8F79-16DCFB09DE98}" srcOrd="3" destOrd="0" presId="urn:microsoft.com/office/officeart/2008/layout/HalfCircleOrganizationChart"/>
    <dgm:cxn modelId="{19A9765D-4BB2-4B13-851B-135288759661}" type="presParOf" srcId="{0F232BCD-FA2F-4E24-BA2E-F9F5C5B5EC5C}" destId="{D7546371-7D7A-4A6D-9540-A7752DF9F87F}" srcOrd="1" destOrd="0" presId="urn:microsoft.com/office/officeart/2008/layout/HalfCircleOrganizationChart"/>
    <dgm:cxn modelId="{392F936C-9CAC-4F40-9875-A74516BAFB9B}" type="presParOf" srcId="{0F232BCD-FA2F-4E24-BA2E-F9F5C5B5EC5C}" destId="{8E7A8440-EC6F-4F6A-A398-B5812655A4F7}" srcOrd="2" destOrd="0" presId="urn:microsoft.com/office/officeart/2008/layout/HalfCircleOrganizationChart"/>
    <dgm:cxn modelId="{DA03C628-B229-46A5-8460-D66DD0006CA4}" type="presParOf" srcId="{730B5CBD-91E2-4005-9568-11671EB905E4}" destId="{B6B1E98C-10D3-48E7-AADE-DBF0D9697A77}" srcOrd="2" destOrd="0" presId="urn:microsoft.com/office/officeart/2008/layout/HalfCircleOrganizationChart"/>
    <dgm:cxn modelId="{890B94B1-BA6E-4CAD-B301-1D84FF9BB6D5}" type="presParOf" srcId="{730B5CBD-91E2-4005-9568-11671EB905E4}" destId="{D4DFB8DB-C303-46FD-AFBB-0FC94539B3C7}" srcOrd="3" destOrd="0" presId="urn:microsoft.com/office/officeart/2008/layout/HalfCircleOrganizationChart"/>
    <dgm:cxn modelId="{B54EF398-A582-4782-9F5A-46949B159B2B}" type="presParOf" srcId="{D4DFB8DB-C303-46FD-AFBB-0FC94539B3C7}" destId="{36AD8C75-356B-4DD2-AB46-D1A6C028A24D}" srcOrd="0" destOrd="0" presId="urn:microsoft.com/office/officeart/2008/layout/HalfCircleOrganizationChart"/>
    <dgm:cxn modelId="{0611B4B0-4C26-4BEC-9198-5CA1ED6086D8}" type="presParOf" srcId="{36AD8C75-356B-4DD2-AB46-D1A6C028A24D}" destId="{8492E7B6-B767-4D2B-BA9D-05D9CA601803}" srcOrd="0" destOrd="0" presId="urn:microsoft.com/office/officeart/2008/layout/HalfCircleOrganizationChart"/>
    <dgm:cxn modelId="{4A9A03CD-1B80-497A-A867-14AFD0558A7C}" type="presParOf" srcId="{36AD8C75-356B-4DD2-AB46-D1A6C028A24D}" destId="{2E1CB4C6-B9FE-4816-B417-7307C41E4AF4}" srcOrd="1" destOrd="0" presId="urn:microsoft.com/office/officeart/2008/layout/HalfCircleOrganizationChart"/>
    <dgm:cxn modelId="{81C712DC-2BCA-429D-A749-F7216C70CA2B}" type="presParOf" srcId="{36AD8C75-356B-4DD2-AB46-D1A6C028A24D}" destId="{57BFC274-7B30-4099-B0D3-65B519148AF0}" srcOrd="2" destOrd="0" presId="urn:microsoft.com/office/officeart/2008/layout/HalfCircleOrganizationChart"/>
    <dgm:cxn modelId="{7F6742AF-EA31-47F6-A837-9EFEB20B6DFC}" type="presParOf" srcId="{36AD8C75-356B-4DD2-AB46-D1A6C028A24D}" destId="{D2085840-608E-4126-81B8-492D23790619}" srcOrd="3" destOrd="0" presId="urn:microsoft.com/office/officeart/2008/layout/HalfCircleOrganizationChart"/>
    <dgm:cxn modelId="{94C6388F-6076-4BB9-9612-0B27C95FA403}" type="presParOf" srcId="{D4DFB8DB-C303-46FD-AFBB-0FC94539B3C7}" destId="{B6E0E030-8516-41BE-B79E-E0CB32DAD002}" srcOrd="1" destOrd="0" presId="urn:microsoft.com/office/officeart/2008/layout/HalfCircleOrganizationChart"/>
    <dgm:cxn modelId="{9D206662-BDF4-4BE0-96F9-19FDF3666C13}" type="presParOf" srcId="{D4DFB8DB-C303-46FD-AFBB-0FC94539B3C7}" destId="{482D15E7-BC7C-480C-B9F5-F4205A4CD00E}" srcOrd="2" destOrd="0" presId="urn:microsoft.com/office/officeart/2008/layout/HalfCircleOrganizationChart"/>
    <dgm:cxn modelId="{F6FAE685-2868-4101-8C1F-03723BB9FD49}" type="presParOf" srcId="{730B5CBD-91E2-4005-9568-11671EB905E4}" destId="{73A034EC-8F42-429D-9A49-6457276A736E}" srcOrd="4" destOrd="0" presId="urn:microsoft.com/office/officeart/2008/layout/HalfCircleOrganizationChart"/>
    <dgm:cxn modelId="{EC6037B2-EE46-47F6-B6AE-C2CFE6C9805C}" type="presParOf" srcId="{730B5CBD-91E2-4005-9568-11671EB905E4}" destId="{FE13009E-95E4-45AC-837F-16503C1E0F0B}" srcOrd="5" destOrd="0" presId="urn:microsoft.com/office/officeart/2008/layout/HalfCircleOrganizationChart"/>
    <dgm:cxn modelId="{61404A22-F7EB-4DC6-B2DD-653A7A80609C}" type="presParOf" srcId="{FE13009E-95E4-45AC-837F-16503C1E0F0B}" destId="{FB68FC4A-7AE4-43AE-A0F6-B6CC8282AFEF}" srcOrd="0" destOrd="0" presId="urn:microsoft.com/office/officeart/2008/layout/HalfCircleOrganizationChart"/>
    <dgm:cxn modelId="{CED1BFF3-0627-4911-8BA6-6E4EBF45CEE0}" type="presParOf" srcId="{FB68FC4A-7AE4-43AE-A0F6-B6CC8282AFEF}" destId="{EDE7B4E0-12F3-4694-A93A-EC4C29877AA0}" srcOrd="0" destOrd="0" presId="urn:microsoft.com/office/officeart/2008/layout/HalfCircleOrganizationChart"/>
    <dgm:cxn modelId="{322D8355-75B7-4D5D-9248-9AA6BA7BC148}" type="presParOf" srcId="{FB68FC4A-7AE4-43AE-A0F6-B6CC8282AFEF}" destId="{1799739F-5B79-4B60-A978-610130A5D7C5}" srcOrd="1" destOrd="0" presId="urn:microsoft.com/office/officeart/2008/layout/HalfCircleOrganizationChart"/>
    <dgm:cxn modelId="{6CA885B2-98DF-4722-A885-891CDB828DE7}" type="presParOf" srcId="{FB68FC4A-7AE4-43AE-A0F6-B6CC8282AFEF}" destId="{9F82CA55-C91E-4AFE-B7F3-F37FD32996EA}" srcOrd="2" destOrd="0" presId="urn:microsoft.com/office/officeart/2008/layout/HalfCircleOrganizationChart"/>
    <dgm:cxn modelId="{F547E865-6F30-4E0B-8CD2-6A92E03A614E}" type="presParOf" srcId="{FB68FC4A-7AE4-43AE-A0F6-B6CC8282AFEF}" destId="{A1B0371F-CAB0-41D5-9DF9-C0F371D092E3}" srcOrd="3" destOrd="0" presId="urn:microsoft.com/office/officeart/2008/layout/HalfCircleOrganizationChart"/>
    <dgm:cxn modelId="{254A26B4-EA15-49BF-9106-23C24BD9A727}" type="presParOf" srcId="{FE13009E-95E4-45AC-837F-16503C1E0F0B}" destId="{BCB5C09A-933F-4A2D-8139-28F84B95ADF6}" srcOrd="1" destOrd="0" presId="urn:microsoft.com/office/officeart/2008/layout/HalfCircleOrganizationChart"/>
    <dgm:cxn modelId="{7EA5D6FB-7051-4FBE-9699-43FC44B9ED8F}" type="presParOf" srcId="{FE13009E-95E4-45AC-837F-16503C1E0F0B}" destId="{FC4B94A0-59CA-4A61-8D80-7B57921DE4B9}" srcOrd="2" destOrd="0" presId="urn:microsoft.com/office/officeart/2008/layout/HalfCircleOrganizationChart"/>
    <dgm:cxn modelId="{2BA5269A-9F7A-4467-B753-C77ABD64ABC0}" type="presParOf" srcId="{71BB63FD-C66C-4F72-AC5E-E2D5BF3CD766}" destId="{417124D2-E018-401A-BA62-0588060C904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0F0AE3-C5B3-4F4D-8246-E24B013F612C}"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A363AC07-9BFD-41E3-905F-95FAE8D92F4A}">
      <dgm:prSet phldrT="[Text]" custT="1"/>
      <dgm:spPr/>
      <dgm:t>
        <a:bodyPr/>
        <a:lstStyle/>
        <a:p>
          <a:r>
            <a:rPr lang="en-US" sz="3600" b="1" dirty="0">
              <a:latin typeface="Century" panose="02040604050505020304" pitchFamily="18" charset="0"/>
            </a:rPr>
            <a:t>Logical</a:t>
          </a:r>
        </a:p>
      </dgm:t>
    </dgm:pt>
    <dgm:pt modelId="{8BEF9B87-8CC1-41AE-84CC-F8C7089A4987}" type="parTrans" cxnId="{4ED39076-3D85-4DED-A2AF-87CA595808EF}">
      <dgm:prSet/>
      <dgm:spPr/>
      <dgm:t>
        <a:bodyPr/>
        <a:lstStyle/>
        <a:p>
          <a:endParaRPr lang="en-US"/>
        </a:p>
      </dgm:t>
    </dgm:pt>
    <dgm:pt modelId="{DEE4D860-913E-4CFB-8EEB-05B6DC18C1E6}" type="sibTrans" cxnId="{4ED39076-3D85-4DED-A2AF-87CA595808EF}">
      <dgm:prSet/>
      <dgm:spPr/>
      <dgm:t>
        <a:bodyPr/>
        <a:lstStyle/>
        <a:p>
          <a:endParaRPr lang="en-US"/>
        </a:p>
      </dgm:t>
    </dgm:pt>
    <dgm:pt modelId="{97612FE3-7BB9-4116-B32B-84D84C9CE5CC}">
      <dgm:prSet custT="1"/>
      <dgm:spPr/>
      <dgm:t>
        <a:bodyPr/>
        <a:lstStyle/>
        <a:p>
          <a:r>
            <a:rPr lang="en-US" sz="3600" b="1" dirty="0">
              <a:latin typeface="Century" panose="02040604050505020304" pitchFamily="18" charset="0"/>
            </a:rPr>
            <a:t>And</a:t>
          </a:r>
        </a:p>
      </dgm:t>
    </dgm:pt>
    <dgm:pt modelId="{D138ADCF-6CB4-4993-AF4E-3988961D93F3}" type="parTrans" cxnId="{3E489106-9A47-422E-AD4A-BEC0FCCC2779}">
      <dgm:prSet/>
      <dgm:spPr/>
      <dgm:t>
        <a:bodyPr/>
        <a:lstStyle/>
        <a:p>
          <a:endParaRPr lang="en-US"/>
        </a:p>
      </dgm:t>
    </dgm:pt>
    <dgm:pt modelId="{B12BBA5B-0EE2-45F5-9B92-2489EA996512}" type="sibTrans" cxnId="{3E489106-9A47-422E-AD4A-BEC0FCCC2779}">
      <dgm:prSet/>
      <dgm:spPr/>
      <dgm:t>
        <a:bodyPr/>
        <a:lstStyle/>
        <a:p>
          <a:endParaRPr lang="en-US"/>
        </a:p>
      </dgm:t>
    </dgm:pt>
    <dgm:pt modelId="{F3460460-5BDA-40A2-87EC-9A52829C88F0}">
      <dgm:prSet custT="1"/>
      <dgm:spPr/>
      <dgm:t>
        <a:bodyPr/>
        <a:lstStyle/>
        <a:p>
          <a:r>
            <a:rPr lang="en-US" sz="3600" b="1" dirty="0">
              <a:latin typeface="Century" panose="02040604050505020304" pitchFamily="18" charset="0"/>
            </a:rPr>
            <a:t>Or</a:t>
          </a:r>
        </a:p>
      </dgm:t>
    </dgm:pt>
    <dgm:pt modelId="{C5CA1DEA-C235-4A6E-B6D9-D1BD504AF634}" type="parTrans" cxnId="{0F8C7B23-5A93-4DBF-A071-42F8ECDFC34E}">
      <dgm:prSet/>
      <dgm:spPr/>
      <dgm:t>
        <a:bodyPr/>
        <a:lstStyle/>
        <a:p>
          <a:endParaRPr lang="en-US"/>
        </a:p>
      </dgm:t>
    </dgm:pt>
    <dgm:pt modelId="{D8EAA5A1-1439-4E4D-A8AE-A6138868BD21}" type="sibTrans" cxnId="{0F8C7B23-5A93-4DBF-A071-42F8ECDFC34E}">
      <dgm:prSet/>
      <dgm:spPr/>
      <dgm:t>
        <a:bodyPr/>
        <a:lstStyle/>
        <a:p>
          <a:endParaRPr lang="en-US"/>
        </a:p>
      </dgm:t>
    </dgm:pt>
    <dgm:pt modelId="{8C0CDCC2-77FD-4A12-9938-32234F34CD8C}">
      <dgm:prSet custT="1"/>
      <dgm:spPr/>
      <dgm:t>
        <a:bodyPr/>
        <a:lstStyle/>
        <a:p>
          <a:r>
            <a:rPr lang="en-US" sz="3600" b="1" dirty="0">
              <a:latin typeface="Century" panose="02040604050505020304" pitchFamily="18" charset="0"/>
            </a:rPr>
            <a:t>Not</a:t>
          </a:r>
        </a:p>
      </dgm:t>
    </dgm:pt>
    <dgm:pt modelId="{F94A429D-D035-4E90-A6AE-F3359A303C5C}" type="parTrans" cxnId="{BCA3AADA-727F-4BCF-AA10-C99DD7071D7A}">
      <dgm:prSet/>
      <dgm:spPr/>
      <dgm:t>
        <a:bodyPr/>
        <a:lstStyle/>
        <a:p>
          <a:endParaRPr lang="en-US"/>
        </a:p>
      </dgm:t>
    </dgm:pt>
    <dgm:pt modelId="{BD6DC44D-B29C-41BF-84DA-C4BD78474E53}" type="sibTrans" cxnId="{BCA3AADA-727F-4BCF-AA10-C99DD7071D7A}">
      <dgm:prSet/>
      <dgm:spPr/>
      <dgm:t>
        <a:bodyPr/>
        <a:lstStyle/>
        <a:p>
          <a:endParaRPr lang="en-US"/>
        </a:p>
      </dgm:t>
    </dgm:pt>
    <dgm:pt modelId="{2214A6C9-06B6-43F7-95DF-9F021D12E889}" type="pres">
      <dgm:prSet presAssocID="{400F0AE3-C5B3-4F4D-8246-E24B013F612C}" presName="Name0" presStyleCnt="0">
        <dgm:presLayoutVars>
          <dgm:orgChart val="1"/>
          <dgm:chPref val="1"/>
          <dgm:dir/>
          <dgm:animOne val="branch"/>
          <dgm:animLvl val="lvl"/>
          <dgm:resizeHandles/>
        </dgm:presLayoutVars>
      </dgm:prSet>
      <dgm:spPr/>
      <dgm:t>
        <a:bodyPr/>
        <a:lstStyle/>
        <a:p>
          <a:endParaRPr lang="en-US"/>
        </a:p>
      </dgm:t>
    </dgm:pt>
    <dgm:pt modelId="{21FFFB68-4169-475D-9ACB-C351F92091B1}" type="pres">
      <dgm:prSet presAssocID="{A363AC07-9BFD-41E3-905F-95FAE8D92F4A}" presName="hierRoot1" presStyleCnt="0">
        <dgm:presLayoutVars>
          <dgm:hierBranch val="init"/>
        </dgm:presLayoutVars>
      </dgm:prSet>
      <dgm:spPr/>
    </dgm:pt>
    <dgm:pt modelId="{596E2059-A0F9-4C7D-9854-1AC249BC6C58}" type="pres">
      <dgm:prSet presAssocID="{A363AC07-9BFD-41E3-905F-95FAE8D92F4A}" presName="rootComposite1" presStyleCnt="0"/>
      <dgm:spPr/>
    </dgm:pt>
    <dgm:pt modelId="{2353D333-55F0-4FEA-82CC-38D66ADA358F}" type="pres">
      <dgm:prSet presAssocID="{A363AC07-9BFD-41E3-905F-95FAE8D92F4A}" presName="rootText1" presStyleLbl="alignAcc1" presStyleIdx="0" presStyleCnt="0" custLinFactNeighborX="-6431">
        <dgm:presLayoutVars>
          <dgm:chPref val="3"/>
        </dgm:presLayoutVars>
      </dgm:prSet>
      <dgm:spPr/>
      <dgm:t>
        <a:bodyPr/>
        <a:lstStyle/>
        <a:p>
          <a:endParaRPr lang="en-US"/>
        </a:p>
      </dgm:t>
    </dgm:pt>
    <dgm:pt modelId="{AFCCEBC9-B880-49A1-9C18-365B1FC8A7AD}" type="pres">
      <dgm:prSet presAssocID="{A363AC07-9BFD-41E3-905F-95FAE8D92F4A}" presName="topArc1" presStyleLbl="parChTrans1D1" presStyleIdx="0" presStyleCnt="8"/>
      <dgm:spPr/>
    </dgm:pt>
    <dgm:pt modelId="{19AA7B2E-472D-41E9-9742-B0DC30BD9CEE}" type="pres">
      <dgm:prSet presAssocID="{A363AC07-9BFD-41E3-905F-95FAE8D92F4A}" presName="bottomArc1" presStyleLbl="parChTrans1D1" presStyleIdx="1" presStyleCnt="8"/>
      <dgm:spPr/>
    </dgm:pt>
    <dgm:pt modelId="{0275626C-C50A-4482-A605-22A31F3B684A}" type="pres">
      <dgm:prSet presAssocID="{A363AC07-9BFD-41E3-905F-95FAE8D92F4A}" presName="topConnNode1" presStyleLbl="node1" presStyleIdx="0" presStyleCnt="0"/>
      <dgm:spPr/>
      <dgm:t>
        <a:bodyPr/>
        <a:lstStyle/>
        <a:p>
          <a:endParaRPr lang="en-US"/>
        </a:p>
      </dgm:t>
    </dgm:pt>
    <dgm:pt modelId="{18EB596B-8084-4F6E-A7D4-A087F529C596}" type="pres">
      <dgm:prSet presAssocID="{A363AC07-9BFD-41E3-905F-95FAE8D92F4A}" presName="hierChild2" presStyleCnt="0"/>
      <dgm:spPr/>
    </dgm:pt>
    <dgm:pt modelId="{7A88B6B2-C893-4CE3-8EB4-3AA686F6F62B}" type="pres">
      <dgm:prSet presAssocID="{D138ADCF-6CB4-4993-AF4E-3988961D93F3}" presName="Name28" presStyleLbl="parChTrans1D2" presStyleIdx="0" presStyleCnt="3"/>
      <dgm:spPr/>
      <dgm:t>
        <a:bodyPr/>
        <a:lstStyle/>
        <a:p>
          <a:endParaRPr lang="en-US"/>
        </a:p>
      </dgm:t>
    </dgm:pt>
    <dgm:pt modelId="{A507F63E-0039-4151-A371-8DA079309241}" type="pres">
      <dgm:prSet presAssocID="{97612FE3-7BB9-4116-B32B-84D84C9CE5CC}" presName="hierRoot2" presStyleCnt="0">
        <dgm:presLayoutVars>
          <dgm:hierBranch val="init"/>
        </dgm:presLayoutVars>
      </dgm:prSet>
      <dgm:spPr/>
    </dgm:pt>
    <dgm:pt modelId="{0D26BF20-99CD-4AF5-BE44-6815E53B6997}" type="pres">
      <dgm:prSet presAssocID="{97612FE3-7BB9-4116-B32B-84D84C9CE5CC}" presName="rootComposite2" presStyleCnt="0"/>
      <dgm:spPr/>
    </dgm:pt>
    <dgm:pt modelId="{A3EC8057-89DB-4B1D-9158-BD3BC330A7BA}" type="pres">
      <dgm:prSet presAssocID="{97612FE3-7BB9-4116-B32B-84D84C9CE5CC}" presName="rootText2" presStyleLbl="alignAcc1" presStyleIdx="0" presStyleCnt="0">
        <dgm:presLayoutVars>
          <dgm:chPref val="3"/>
        </dgm:presLayoutVars>
      </dgm:prSet>
      <dgm:spPr/>
      <dgm:t>
        <a:bodyPr/>
        <a:lstStyle/>
        <a:p>
          <a:endParaRPr lang="en-US"/>
        </a:p>
      </dgm:t>
    </dgm:pt>
    <dgm:pt modelId="{8B5FD26B-A99F-4B5D-8650-CFF57CCB0BDD}" type="pres">
      <dgm:prSet presAssocID="{97612FE3-7BB9-4116-B32B-84D84C9CE5CC}" presName="topArc2" presStyleLbl="parChTrans1D1" presStyleIdx="2" presStyleCnt="8"/>
      <dgm:spPr/>
    </dgm:pt>
    <dgm:pt modelId="{EC8A1076-CFB2-419F-847F-297E582374FC}" type="pres">
      <dgm:prSet presAssocID="{97612FE3-7BB9-4116-B32B-84D84C9CE5CC}" presName="bottomArc2" presStyleLbl="parChTrans1D1" presStyleIdx="3" presStyleCnt="8"/>
      <dgm:spPr/>
    </dgm:pt>
    <dgm:pt modelId="{7DF4ED21-548F-4D8F-9C2C-5C0F2A7BE13E}" type="pres">
      <dgm:prSet presAssocID="{97612FE3-7BB9-4116-B32B-84D84C9CE5CC}" presName="topConnNode2" presStyleLbl="node2" presStyleIdx="0" presStyleCnt="0"/>
      <dgm:spPr/>
      <dgm:t>
        <a:bodyPr/>
        <a:lstStyle/>
        <a:p>
          <a:endParaRPr lang="en-US"/>
        </a:p>
      </dgm:t>
    </dgm:pt>
    <dgm:pt modelId="{A5484752-CCB4-4488-9243-6505004763DC}" type="pres">
      <dgm:prSet presAssocID="{97612FE3-7BB9-4116-B32B-84D84C9CE5CC}" presName="hierChild4" presStyleCnt="0"/>
      <dgm:spPr/>
    </dgm:pt>
    <dgm:pt modelId="{FA616C5C-669A-4031-B494-115125634C3F}" type="pres">
      <dgm:prSet presAssocID="{97612FE3-7BB9-4116-B32B-84D84C9CE5CC}" presName="hierChild5" presStyleCnt="0"/>
      <dgm:spPr/>
    </dgm:pt>
    <dgm:pt modelId="{4DFE66FD-FE2C-47CF-B368-3E2C0325BFA2}" type="pres">
      <dgm:prSet presAssocID="{C5CA1DEA-C235-4A6E-B6D9-D1BD504AF634}" presName="Name28" presStyleLbl="parChTrans1D2" presStyleIdx="1" presStyleCnt="3"/>
      <dgm:spPr/>
      <dgm:t>
        <a:bodyPr/>
        <a:lstStyle/>
        <a:p>
          <a:endParaRPr lang="en-US"/>
        </a:p>
      </dgm:t>
    </dgm:pt>
    <dgm:pt modelId="{A5B84131-4710-4AD7-8A12-00CF63BB0992}" type="pres">
      <dgm:prSet presAssocID="{F3460460-5BDA-40A2-87EC-9A52829C88F0}" presName="hierRoot2" presStyleCnt="0">
        <dgm:presLayoutVars>
          <dgm:hierBranch val="init"/>
        </dgm:presLayoutVars>
      </dgm:prSet>
      <dgm:spPr/>
    </dgm:pt>
    <dgm:pt modelId="{BEA17EB1-16E5-4083-8077-D978F6BAF9F8}" type="pres">
      <dgm:prSet presAssocID="{F3460460-5BDA-40A2-87EC-9A52829C88F0}" presName="rootComposite2" presStyleCnt="0"/>
      <dgm:spPr/>
    </dgm:pt>
    <dgm:pt modelId="{F52C0C49-0D4A-4213-8A3C-D642D937CB7F}" type="pres">
      <dgm:prSet presAssocID="{F3460460-5BDA-40A2-87EC-9A52829C88F0}" presName="rootText2" presStyleLbl="alignAcc1" presStyleIdx="0" presStyleCnt="0">
        <dgm:presLayoutVars>
          <dgm:chPref val="3"/>
        </dgm:presLayoutVars>
      </dgm:prSet>
      <dgm:spPr/>
      <dgm:t>
        <a:bodyPr/>
        <a:lstStyle/>
        <a:p>
          <a:endParaRPr lang="en-US"/>
        </a:p>
      </dgm:t>
    </dgm:pt>
    <dgm:pt modelId="{F518E91F-EDED-4513-9B7C-C356B79AF2D0}" type="pres">
      <dgm:prSet presAssocID="{F3460460-5BDA-40A2-87EC-9A52829C88F0}" presName="topArc2" presStyleLbl="parChTrans1D1" presStyleIdx="4" presStyleCnt="8"/>
      <dgm:spPr/>
    </dgm:pt>
    <dgm:pt modelId="{364B4E56-D9DB-4E1D-847D-8B27197B1286}" type="pres">
      <dgm:prSet presAssocID="{F3460460-5BDA-40A2-87EC-9A52829C88F0}" presName="bottomArc2" presStyleLbl="parChTrans1D1" presStyleIdx="5" presStyleCnt="8"/>
      <dgm:spPr/>
    </dgm:pt>
    <dgm:pt modelId="{1FC1025F-4739-4CC8-9828-BDDF286CEBE0}" type="pres">
      <dgm:prSet presAssocID="{F3460460-5BDA-40A2-87EC-9A52829C88F0}" presName="topConnNode2" presStyleLbl="node2" presStyleIdx="0" presStyleCnt="0"/>
      <dgm:spPr/>
      <dgm:t>
        <a:bodyPr/>
        <a:lstStyle/>
        <a:p>
          <a:endParaRPr lang="en-US"/>
        </a:p>
      </dgm:t>
    </dgm:pt>
    <dgm:pt modelId="{B16CCCD9-7E8A-4785-B4E0-CD1DB978C1E4}" type="pres">
      <dgm:prSet presAssocID="{F3460460-5BDA-40A2-87EC-9A52829C88F0}" presName="hierChild4" presStyleCnt="0"/>
      <dgm:spPr/>
    </dgm:pt>
    <dgm:pt modelId="{1A4C4FA0-8769-4D94-960E-09E6B9F26316}" type="pres">
      <dgm:prSet presAssocID="{F3460460-5BDA-40A2-87EC-9A52829C88F0}" presName="hierChild5" presStyleCnt="0"/>
      <dgm:spPr/>
    </dgm:pt>
    <dgm:pt modelId="{E093434D-2677-47B4-ACAF-7A6416594A6A}" type="pres">
      <dgm:prSet presAssocID="{F94A429D-D035-4E90-A6AE-F3359A303C5C}" presName="Name28" presStyleLbl="parChTrans1D2" presStyleIdx="2" presStyleCnt="3"/>
      <dgm:spPr/>
      <dgm:t>
        <a:bodyPr/>
        <a:lstStyle/>
        <a:p>
          <a:endParaRPr lang="en-US"/>
        </a:p>
      </dgm:t>
    </dgm:pt>
    <dgm:pt modelId="{E4860864-8710-4597-AC6D-1629D79A2F7D}" type="pres">
      <dgm:prSet presAssocID="{8C0CDCC2-77FD-4A12-9938-32234F34CD8C}" presName="hierRoot2" presStyleCnt="0">
        <dgm:presLayoutVars>
          <dgm:hierBranch val="init"/>
        </dgm:presLayoutVars>
      </dgm:prSet>
      <dgm:spPr/>
    </dgm:pt>
    <dgm:pt modelId="{1BA874ED-E20A-458F-81CB-04BACC3752A1}" type="pres">
      <dgm:prSet presAssocID="{8C0CDCC2-77FD-4A12-9938-32234F34CD8C}" presName="rootComposite2" presStyleCnt="0"/>
      <dgm:spPr/>
    </dgm:pt>
    <dgm:pt modelId="{33906482-4390-412F-8928-EDA55EDBB479}" type="pres">
      <dgm:prSet presAssocID="{8C0CDCC2-77FD-4A12-9938-32234F34CD8C}" presName="rootText2" presStyleLbl="alignAcc1" presStyleIdx="0" presStyleCnt="0">
        <dgm:presLayoutVars>
          <dgm:chPref val="3"/>
        </dgm:presLayoutVars>
      </dgm:prSet>
      <dgm:spPr/>
      <dgm:t>
        <a:bodyPr/>
        <a:lstStyle/>
        <a:p>
          <a:endParaRPr lang="en-US"/>
        </a:p>
      </dgm:t>
    </dgm:pt>
    <dgm:pt modelId="{30AC76EE-D450-4679-9399-5843D330BA44}" type="pres">
      <dgm:prSet presAssocID="{8C0CDCC2-77FD-4A12-9938-32234F34CD8C}" presName="topArc2" presStyleLbl="parChTrans1D1" presStyleIdx="6" presStyleCnt="8"/>
      <dgm:spPr/>
    </dgm:pt>
    <dgm:pt modelId="{8388D91B-8A57-4CE3-B198-B76041DF5B60}" type="pres">
      <dgm:prSet presAssocID="{8C0CDCC2-77FD-4A12-9938-32234F34CD8C}" presName="bottomArc2" presStyleLbl="parChTrans1D1" presStyleIdx="7" presStyleCnt="8"/>
      <dgm:spPr/>
    </dgm:pt>
    <dgm:pt modelId="{C761764A-6F1D-4403-9E2E-2A8D6036638A}" type="pres">
      <dgm:prSet presAssocID="{8C0CDCC2-77FD-4A12-9938-32234F34CD8C}" presName="topConnNode2" presStyleLbl="node2" presStyleIdx="0" presStyleCnt="0"/>
      <dgm:spPr/>
      <dgm:t>
        <a:bodyPr/>
        <a:lstStyle/>
        <a:p>
          <a:endParaRPr lang="en-US"/>
        </a:p>
      </dgm:t>
    </dgm:pt>
    <dgm:pt modelId="{D698D809-8EFF-4BEF-9861-BF511E3866EA}" type="pres">
      <dgm:prSet presAssocID="{8C0CDCC2-77FD-4A12-9938-32234F34CD8C}" presName="hierChild4" presStyleCnt="0"/>
      <dgm:spPr/>
    </dgm:pt>
    <dgm:pt modelId="{23D48E88-4D3F-49AE-A98E-2D2B7BDE6818}" type="pres">
      <dgm:prSet presAssocID="{8C0CDCC2-77FD-4A12-9938-32234F34CD8C}" presName="hierChild5" presStyleCnt="0"/>
      <dgm:spPr/>
    </dgm:pt>
    <dgm:pt modelId="{2F031540-E879-4DE7-BA14-BE4883D33580}" type="pres">
      <dgm:prSet presAssocID="{A363AC07-9BFD-41E3-905F-95FAE8D92F4A}" presName="hierChild3" presStyleCnt="0"/>
      <dgm:spPr/>
    </dgm:pt>
  </dgm:ptLst>
  <dgm:cxnLst>
    <dgm:cxn modelId="{EF956DFA-28E4-4DA9-A523-E6AB7C943C2C}" type="presOf" srcId="{97612FE3-7BB9-4116-B32B-84D84C9CE5CC}" destId="{7DF4ED21-548F-4D8F-9C2C-5C0F2A7BE13E}" srcOrd="1" destOrd="0" presId="urn:microsoft.com/office/officeart/2008/layout/HalfCircleOrganizationChart"/>
    <dgm:cxn modelId="{9FFC5815-4CFA-4D2E-B5CB-F8B520DFC164}" type="presOf" srcId="{F3460460-5BDA-40A2-87EC-9A52829C88F0}" destId="{F52C0C49-0D4A-4213-8A3C-D642D937CB7F}" srcOrd="0" destOrd="0" presId="urn:microsoft.com/office/officeart/2008/layout/HalfCircleOrganizationChart"/>
    <dgm:cxn modelId="{0F8C7B23-5A93-4DBF-A071-42F8ECDFC34E}" srcId="{A363AC07-9BFD-41E3-905F-95FAE8D92F4A}" destId="{F3460460-5BDA-40A2-87EC-9A52829C88F0}" srcOrd="1" destOrd="0" parTransId="{C5CA1DEA-C235-4A6E-B6D9-D1BD504AF634}" sibTransId="{D8EAA5A1-1439-4E4D-A8AE-A6138868BD21}"/>
    <dgm:cxn modelId="{DB18DAA6-8AAA-4625-8725-DE215F90018C}" type="presOf" srcId="{A363AC07-9BFD-41E3-905F-95FAE8D92F4A}" destId="{2353D333-55F0-4FEA-82CC-38D66ADA358F}" srcOrd="0" destOrd="0" presId="urn:microsoft.com/office/officeart/2008/layout/HalfCircleOrganizationChart"/>
    <dgm:cxn modelId="{C1EC4A3D-A943-4E13-94F3-C5562BEC814A}" type="presOf" srcId="{97612FE3-7BB9-4116-B32B-84D84C9CE5CC}" destId="{A3EC8057-89DB-4B1D-9158-BD3BC330A7BA}" srcOrd="0" destOrd="0" presId="urn:microsoft.com/office/officeart/2008/layout/HalfCircleOrganizationChart"/>
    <dgm:cxn modelId="{B84DA6A0-7DD6-4967-9576-0181FFF2DA05}" type="presOf" srcId="{F94A429D-D035-4E90-A6AE-F3359A303C5C}" destId="{E093434D-2677-47B4-ACAF-7A6416594A6A}" srcOrd="0" destOrd="0" presId="urn:microsoft.com/office/officeart/2008/layout/HalfCircleOrganizationChart"/>
    <dgm:cxn modelId="{4941E7DC-41CE-4340-8D58-A46D69D0CCC6}" type="presOf" srcId="{400F0AE3-C5B3-4F4D-8246-E24B013F612C}" destId="{2214A6C9-06B6-43F7-95DF-9F021D12E889}" srcOrd="0" destOrd="0" presId="urn:microsoft.com/office/officeart/2008/layout/HalfCircleOrganizationChart"/>
    <dgm:cxn modelId="{F095B494-8BA8-4DAB-89E5-44D20435CCF5}" type="presOf" srcId="{8C0CDCC2-77FD-4A12-9938-32234F34CD8C}" destId="{33906482-4390-412F-8928-EDA55EDBB479}" srcOrd="0" destOrd="0" presId="urn:microsoft.com/office/officeart/2008/layout/HalfCircleOrganizationChart"/>
    <dgm:cxn modelId="{BCA3AADA-727F-4BCF-AA10-C99DD7071D7A}" srcId="{A363AC07-9BFD-41E3-905F-95FAE8D92F4A}" destId="{8C0CDCC2-77FD-4A12-9938-32234F34CD8C}" srcOrd="2" destOrd="0" parTransId="{F94A429D-D035-4E90-A6AE-F3359A303C5C}" sibTransId="{BD6DC44D-B29C-41BF-84DA-C4BD78474E53}"/>
    <dgm:cxn modelId="{4ED39076-3D85-4DED-A2AF-87CA595808EF}" srcId="{400F0AE3-C5B3-4F4D-8246-E24B013F612C}" destId="{A363AC07-9BFD-41E3-905F-95FAE8D92F4A}" srcOrd="0" destOrd="0" parTransId="{8BEF9B87-8CC1-41AE-84CC-F8C7089A4987}" sibTransId="{DEE4D860-913E-4CFB-8EEB-05B6DC18C1E6}"/>
    <dgm:cxn modelId="{13AFF43C-448C-49CE-AD28-4588EA3DA2E9}" type="presOf" srcId="{A363AC07-9BFD-41E3-905F-95FAE8D92F4A}" destId="{0275626C-C50A-4482-A605-22A31F3B684A}" srcOrd="1" destOrd="0" presId="urn:microsoft.com/office/officeart/2008/layout/HalfCircleOrganizationChart"/>
    <dgm:cxn modelId="{3E489106-9A47-422E-AD4A-BEC0FCCC2779}" srcId="{A363AC07-9BFD-41E3-905F-95FAE8D92F4A}" destId="{97612FE3-7BB9-4116-B32B-84D84C9CE5CC}" srcOrd="0" destOrd="0" parTransId="{D138ADCF-6CB4-4993-AF4E-3988961D93F3}" sibTransId="{B12BBA5B-0EE2-45F5-9B92-2489EA996512}"/>
    <dgm:cxn modelId="{27B91CD3-7BCA-4C07-BF82-D2D8B212653A}" type="presOf" srcId="{C5CA1DEA-C235-4A6E-B6D9-D1BD504AF634}" destId="{4DFE66FD-FE2C-47CF-B368-3E2C0325BFA2}" srcOrd="0" destOrd="0" presId="urn:microsoft.com/office/officeart/2008/layout/HalfCircleOrganizationChart"/>
    <dgm:cxn modelId="{D44A14A6-A4A5-4559-9EEE-97EEAD6C4C44}" type="presOf" srcId="{F3460460-5BDA-40A2-87EC-9A52829C88F0}" destId="{1FC1025F-4739-4CC8-9828-BDDF286CEBE0}" srcOrd="1" destOrd="0" presId="urn:microsoft.com/office/officeart/2008/layout/HalfCircleOrganizationChart"/>
    <dgm:cxn modelId="{32B9BCE7-A180-47D2-8CF8-F7E5899782BA}" type="presOf" srcId="{8C0CDCC2-77FD-4A12-9938-32234F34CD8C}" destId="{C761764A-6F1D-4403-9E2E-2A8D6036638A}" srcOrd="1" destOrd="0" presId="urn:microsoft.com/office/officeart/2008/layout/HalfCircleOrganizationChart"/>
    <dgm:cxn modelId="{9D762A15-E934-4B21-8F9E-10F46D2A81C5}" type="presOf" srcId="{D138ADCF-6CB4-4993-AF4E-3988961D93F3}" destId="{7A88B6B2-C893-4CE3-8EB4-3AA686F6F62B}" srcOrd="0" destOrd="0" presId="urn:microsoft.com/office/officeart/2008/layout/HalfCircleOrganizationChart"/>
    <dgm:cxn modelId="{01E89DE6-4329-4997-8B83-3E6646FE114A}" type="presParOf" srcId="{2214A6C9-06B6-43F7-95DF-9F021D12E889}" destId="{21FFFB68-4169-475D-9ACB-C351F92091B1}" srcOrd="0" destOrd="0" presId="urn:microsoft.com/office/officeart/2008/layout/HalfCircleOrganizationChart"/>
    <dgm:cxn modelId="{78B23DD7-D55A-42BC-B030-0E3AF085957B}" type="presParOf" srcId="{21FFFB68-4169-475D-9ACB-C351F92091B1}" destId="{596E2059-A0F9-4C7D-9854-1AC249BC6C58}" srcOrd="0" destOrd="0" presId="urn:microsoft.com/office/officeart/2008/layout/HalfCircleOrganizationChart"/>
    <dgm:cxn modelId="{50219A18-05A5-42E4-AEA4-86B05917BB23}" type="presParOf" srcId="{596E2059-A0F9-4C7D-9854-1AC249BC6C58}" destId="{2353D333-55F0-4FEA-82CC-38D66ADA358F}" srcOrd="0" destOrd="0" presId="urn:microsoft.com/office/officeart/2008/layout/HalfCircleOrganizationChart"/>
    <dgm:cxn modelId="{52266724-BD2F-41B3-93F5-930EBF7C0394}" type="presParOf" srcId="{596E2059-A0F9-4C7D-9854-1AC249BC6C58}" destId="{AFCCEBC9-B880-49A1-9C18-365B1FC8A7AD}" srcOrd="1" destOrd="0" presId="urn:microsoft.com/office/officeart/2008/layout/HalfCircleOrganizationChart"/>
    <dgm:cxn modelId="{F76E52FC-8B1D-45B9-A6CC-4B51EDF6E8AD}" type="presParOf" srcId="{596E2059-A0F9-4C7D-9854-1AC249BC6C58}" destId="{19AA7B2E-472D-41E9-9742-B0DC30BD9CEE}" srcOrd="2" destOrd="0" presId="urn:microsoft.com/office/officeart/2008/layout/HalfCircleOrganizationChart"/>
    <dgm:cxn modelId="{96140BC0-5AE8-412C-96F2-6BEC3F4AED7B}" type="presParOf" srcId="{596E2059-A0F9-4C7D-9854-1AC249BC6C58}" destId="{0275626C-C50A-4482-A605-22A31F3B684A}" srcOrd="3" destOrd="0" presId="urn:microsoft.com/office/officeart/2008/layout/HalfCircleOrganizationChart"/>
    <dgm:cxn modelId="{B9E99595-E547-4791-B574-3F64D9D77D49}" type="presParOf" srcId="{21FFFB68-4169-475D-9ACB-C351F92091B1}" destId="{18EB596B-8084-4F6E-A7D4-A087F529C596}" srcOrd="1" destOrd="0" presId="urn:microsoft.com/office/officeart/2008/layout/HalfCircleOrganizationChart"/>
    <dgm:cxn modelId="{D1165196-3078-489A-8857-3A6ED47E3DC5}" type="presParOf" srcId="{18EB596B-8084-4F6E-A7D4-A087F529C596}" destId="{7A88B6B2-C893-4CE3-8EB4-3AA686F6F62B}" srcOrd="0" destOrd="0" presId="urn:microsoft.com/office/officeart/2008/layout/HalfCircleOrganizationChart"/>
    <dgm:cxn modelId="{6802DDA6-852C-42F7-9448-7B994A4F6489}" type="presParOf" srcId="{18EB596B-8084-4F6E-A7D4-A087F529C596}" destId="{A507F63E-0039-4151-A371-8DA079309241}" srcOrd="1" destOrd="0" presId="urn:microsoft.com/office/officeart/2008/layout/HalfCircleOrganizationChart"/>
    <dgm:cxn modelId="{BA8C20AB-53D9-4999-8C80-9C4D91037FAD}" type="presParOf" srcId="{A507F63E-0039-4151-A371-8DA079309241}" destId="{0D26BF20-99CD-4AF5-BE44-6815E53B6997}" srcOrd="0" destOrd="0" presId="urn:microsoft.com/office/officeart/2008/layout/HalfCircleOrganizationChart"/>
    <dgm:cxn modelId="{E57B4027-D740-457F-A1ED-B5BD92166DB7}" type="presParOf" srcId="{0D26BF20-99CD-4AF5-BE44-6815E53B6997}" destId="{A3EC8057-89DB-4B1D-9158-BD3BC330A7BA}" srcOrd="0" destOrd="0" presId="urn:microsoft.com/office/officeart/2008/layout/HalfCircleOrganizationChart"/>
    <dgm:cxn modelId="{96F1DEC3-AF53-4779-93DC-0CDDDC3E4D73}" type="presParOf" srcId="{0D26BF20-99CD-4AF5-BE44-6815E53B6997}" destId="{8B5FD26B-A99F-4B5D-8650-CFF57CCB0BDD}" srcOrd="1" destOrd="0" presId="urn:microsoft.com/office/officeart/2008/layout/HalfCircleOrganizationChart"/>
    <dgm:cxn modelId="{164A89C5-4C4A-4397-ACC0-0857F64B4379}" type="presParOf" srcId="{0D26BF20-99CD-4AF5-BE44-6815E53B6997}" destId="{EC8A1076-CFB2-419F-847F-297E582374FC}" srcOrd="2" destOrd="0" presId="urn:microsoft.com/office/officeart/2008/layout/HalfCircleOrganizationChart"/>
    <dgm:cxn modelId="{07C01CF0-7031-434C-A029-C6D02B5D6B0C}" type="presParOf" srcId="{0D26BF20-99CD-4AF5-BE44-6815E53B6997}" destId="{7DF4ED21-548F-4D8F-9C2C-5C0F2A7BE13E}" srcOrd="3" destOrd="0" presId="urn:microsoft.com/office/officeart/2008/layout/HalfCircleOrganizationChart"/>
    <dgm:cxn modelId="{1730BD7D-F68A-4353-9C97-667584886BB0}" type="presParOf" srcId="{A507F63E-0039-4151-A371-8DA079309241}" destId="{A5484752-CCB4-4488-9243-6505004763DC}" srcOrd="1" destOrd="0" presId="urn:microsoft.com/office/officeart/2008/layout/HalfCircleOrganizationChart"/>
    <dgm:cxn modelId="{BA023123-DABB-482E-B6FF-71BA11339B25}" type="presParOf" srcId="{A507F63E-0039-4151-A371-8DA079309241}" destId="{FA616C5C-669A-4031-B494-115125634C3F}" srcOrd="2" destOrd="0" presId="urn:microsoft.com/office/officeart/2008/layout/HalfCircleOrganizationChart"/>
    <dgm:cxn modelId="{9BB6158B-913B-4111-8D79-577F202AD94B}" type="presParOf" srcId="{18EB596B-8084-4F6E-A7D4-A087F529C596}" destId="{4DFE66FD-FE2C-47CF-B368-3E2C0325BFA2}" srcOrd="2" destOrd="0" presId="urn:microsoft.com/office/officeart/2008/layout/HalfCircleOrganizationChart"/>
    <dgm:cxn modelId="{1797E6AD-CD6C-47BE-A473-F50450CBFEBF}" type="presParOf" srcId="{18EB596B-8084-4F6E-A7D4-A087F529C596}" destId="{A5B84131-4710-4AD7-8A12-00CF63BB0992}" srcOrd="3" destOrd="0" presId="urn:microsoft.com/office/officeart/2008/layout/HalfCircleOrganizationChart"/>
    <dgm:cxn modelId="{1B0425ED-F941-4929-8154-E65DFD940552}" type="presParOf" srcId="{A5B84131-4710-4AD7-8A12-00CF63BB0992}" destId="{BEA17EB1-16E5-4083-8077-D978F6BAF9F8}" srcOrd="0" destOrd="0" presId="urn:microsoft.com/office/officeart/2008/layout/HalfCircleOrganizationChart"/>
    <dgm:cxn modelId="{2358745F-F737-4DCA-AF45-5F8BB853FBCF}" type="presParOf" srcId="{BEA17EB1-16E5-4083-8077-D978F6BAF9F8}" destId="{F52C0C49-0D4A-4213-8A3C-D642D937CB7F}" srcOrd="0" destOrd="0" presId="urn:microsoft.com/office/officeart/2008/layout/HalfCircleOrganizationChart"/>
    <dgm:cxn modelId="{6C3B50BD-033B-40DF-976F-DA275824F73C}" type="presParOf" srcId="{BEA17EB1-16E5-4083-8077-D978F6BAF9F8}" destId="{F518E91F-EDED-4513-9B7C-C356B79AF2D0}" srcOrd="1" destOrd="0" presId="urn:microsoft.com/office/officeart/2008/layout/HalfCircleOrganizationChart"/>
    <dgm:cxn modelId="{DEC2629E-350E-4BEC-964C-12F3181038EA}" type="presParOf" srcId="{BEA17EB1-16E5-4083-8077-D978F6BAF9F8}" destId="{364B4E56-D9DB-4E1D-847D-8B27197B1286}" srcOrd="2" destOrd="0" presId="urn:microsoft.com/office/officeart/2008/layout/HalfCircleOrganizationChart"/>
    <dgm:cxn modelId="{64AFB613-A8E9-4476-9050-0C7D499FF021}" type="presParOf" srcId="{BEA17EB1-16E5-4083-8077-D978F6BAF9F8}" destId="{1FC1025F-4739-4CC8-9828-BDDF286CEBE0}" srcOrd="3" destOrd="0" presId="urn:microsoft.com/office/officeart/2008/layout/HalfCircleOrganizationChart"/>
    <dgm:cxn modelId="{DD104DBB-03CA-41BA-8E80-C7C79F3C6803}" type="presParOf" srcId="{A5B84131-4710-4AD7-8A12-00CF63BB0992}" destId="{B16CCCD9-7E8A-4785-B4E0-CD1DB978C1E4}" srcOrd="1" destOrd="0" presId="urn:microsoft.com/office/officeart/2008/layout/HalfCircleOrganizationChart"/>
    <dgm:cxn modelId="{F70B8A0A-2175-4FCB-AAC9-F8DCD2580126}" type="presParOf" srcId="{A5B84131-4710-4AD7-8A12-00CF63BB0992}" destId="{1A4C4FA0-8769-4D94-960E-09E6B9F26316}" srcOrd="2" destOrd="0" presId="urn:microsoft.com/office/officeart/2008/layout/HalfCircleOrganizationChart"/>
    <dgm:cxn modelId="{129FEA5D-0D94-4153-88A1-1E850005737F}" type="presParOf" srcId="{18EB596B-8084-4F6E-A7D4-A087F529C596}" destId="{E093434D-2677-47B4-ACAF-7A6416594A6A}" srcOrd="4" destOrd="0" presId="urn:microsoft.com/office/officeart/2008/layout/HalfCircleOrganizationChart"/>
    <dgm:cxn modelId="{E837BE52-CB03-421F-950E-7AAD2AB09DC8}" type="presParOf" srcId="{18EB596B-8084-4F6E-A7D4-A087F529C596}" destId="{E4860864-8710-4597-AC6D-1629D79A2F7D}" srcOrd="5" destOrd="0" presId="urn:microsoft.com/office/officeart/2008/layout/HalfCircleOrganizationChart"/>
    <dgm:cxn modelId="{BEB5E28B-1EF6-4C51-B1B4-EF1A85C58430}" type="presParOf" srcId="{E4860864-8710-4597-AC6D-1629D79A2F7D}" destId="{1BA874ED-E20A-458F-81CB-04BACC3752A1}" srcOrd="0" destOrd="0" presId="urn:microsoft.com/office/officeart/2008/layout/HalfCircleOrganizationChart"/>
    <dgm:cxn modelId="{054F72EE-7853-49B8-B671-B9715940F010}" type="presParOf" srcId="{1BA874ED-E20A-458F-81CB-04BACC3752A1}" destId="{33906482-4390-412F-8928-EDA55EDBB479}" srcOrd="0" destOrd="0" presId="urn:microsoft.com/office/officeart/2008/layout/HalfCircleOrganizationChart"/>
    <dgm:cxn modelId="{7BEBD3C6-8A0E-43A5-9DBE-511D0E58570C}" type="presParOf" srcId="{1BA874ED-E20A-458F-81CB-04BACC3752A1}" destId="{30AC76EE-D450-4679-9399-5843D330BA44}" srcOrd="1" destOrd="0" presId="urn:microsoft.com/office/officeart/2008/layout/HalfCircleOrganizationChart"/>
    <dgm:cxn modelId="{F61AC786-B9E5-4BCC-B0BF-89B85CB334EB}" type="presParOf" srcId="{1BA874ED-E20A-458F-81CB-04BACC3752A1}" destId="{8388D91B-8A57-4CE3-B198-B76041DF5B60}" srcOrd="2" destOrd="0" presId="urn:microsoft.com/office/officeart/2008/layout/HalfCircleOrganizationChart"/>
    <dgm:cxn modelId="{3D2748A6-DEFD-41F1-9150-0A1C9C5A85E0}" type="presParOf" srcId="{1BA874ED-E20A-458F-81CB-04BACC3752A1}" destId="{C761764A-6F1D-4403-9E2E-2A8D6036638A}" srcOrd="3" destOrd="0" presId="urn:microsoft.com/office/officeart/2008/layout/HalfCircleOrganizationChart"/>
    <dgm:cxn modelId="{B6E39F40-F3B9-42DA-9D5F-EE7257975758}" type="presParOf" srcId="{E4860864-8710-4597-AC6D-1629D79A2F7D}" destId="{D698D809-8EFF-4BEF-9861-BF511E3866EA}" srcOrd="1" destOrd="0" presId="urn:microsoft.com/office/officeart/2008/layout/HalfCircleOrganizationChart"/>
    <dgm:cxn modelId="{7F1C9DE5-4027-449E-BB18-8F0ED66623E4}" type="presParOf" srcId="{E4860864-8710-4597-AC6D-1629D79A2F7D}" destId="{23D48E88-4D3F-49AE-A98E-2D2B7BDE6818}" srcOrd="2" destOrd="0" presId="urn:microsoft.com/office/officeart/2008/layout/HalfCircleOrganizationChart"/>
    <dgm:cxn modelId="{DAC1DA55-6386-4B85-BD2C-CEF9676BB44D}" type="presParOf" srcId="{21FFFB68-4169-475D-9ACB-C351F92091B1}" destId="{2F031540-E879-4DE7-BA14-BE4883D33580}"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1C3F0-99D1-4FDE-BF94-205832D50311}">
      <dsp:nvSpPr>
        <dsp:cNvPr id="0" name=""/>
        <dsp:cNvSpPr/>
      </dsp:nvSpPr>
      <dsp:spPr>
        <a:xfrm>
          <a:off x="5333090" y="2233565"/>
          <a:ext cx="4729013" cy="729066"/>
        </a:xfrm>
        <a:custGeom>
          <a:avLst/>
          <a:gdLst/>
          <a:ahLst/>
          <a:cxnLst/>
          <a:rect l="0" t="0" r="0" b="0"/>
          <a:pathLst>
            <a:path>
              <a:moveTo>
                <a:pt x="0" y="0"/>
              </a:moveTo>
              <a:lnTo>
                <a:pt x="0" y="483876"/>
              </a:lnTo>
              <a:lnTo>
                <a:pt x="4729013" y="483876"/>
              </a:lnTo>
              <a:lnTo>
                <a:pt x="4729013" y="7290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C66E90-9385-4EE4-8E40-9F155677E3E8}">
      <dsp:nvSpPr>
        <dsp:cNvPr id="0" name=""/>
        <dsp:cNvSpPr/>
      </dsp:nvSpPr>
      <dsp:spPr>
        <a:xfrm>
          <a:off x="5333090" y="2233565"/>
          <a:ext cx="1697746" cy="729066"/>
        </a:xfrm>
        <a:custGeom>
          <a:avLst/>
          <a:gdLst/>
          <a:ahLst/>
          <a:cxnLst/>
          <a:rect l="0" t="0" r="0" b="0"/>
          <a:pathLst>
            <a:path>
              <a:moveTo>
                <a:pt x="0" y="0"/>
              </a:moveTo>
              <a:lnTo>
                <a:pt x="0" y="483876"/>
              </a:lnTo>
              <a:lnTo>
                <a:pt x="1697746" y="483876"/>
              </a:lnTo>
              <a:lnTo>
                <a:pt x="1697746" y="7290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A40F51-E8B1-4293-B25E-5D4E590B927D}">
      <dsp:nvSpPr>
        <dsp:cNvPr id="0" name=""/>
        <dsp:cNvSpPr/>
      </dsp:nvSpPr>
      <dsp:spPr>
        <a:xfrm>
          <a:off x="3999568" y="2233565"/>
          <a:ext cx="1333521" cy="729066"/>
        </a:xfrm>
        <a:custGeom>
          <a:avLst/>
          <a:gdLst/>
          <a:ahLst/>
          <a:cxnLst/>
          <a:rect l="0" t="0" r="0" b="0"/>
          <a:pathLst>
            <a:path>
              <a:moveTo>
                <a:pt x="1333521" y="0"/>
              </a:moveTo>
              <a:lnTo>
                <a:pt x="1333521" y="483876"/>
              </a:lnTo>
              <a:lnTo>
                <a:pt x="0" y="483876"/>
              </a:lnTo>
              <a:lnTo>
                <a:pt x="0" y="7290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CCF943-88FB-4669-960F-5DC4382314AF}">
      <dsp:nvSpPr>
        <dsp:cNvPr id="0" name=""/>
        <dsp:cNvSpPr/>
      </dsp:nvSpPr>
      <dsp:spPr>
        <a:xfrm>
          <a:off x="1174039" y="2233565"/>
          <a:ext cx="4159050" cy="729066"/>
        </a:xfrm>
        <a:custGeom>
          <a:avLst/>
          <a:gdLst/>
          <a:ahLst/>
          <a:cxnLst/>
          <a:rect l="0" t="0" r="0" b="0"/>
          <a:pathLst>
            <a:path>
              <a:moveTo>
                <a:pt x="4159050" y="0"/>
              </a:moveTo>
              <a:lnTo>
                <a:pt x="4159050" y="483876"/>
              </a:lnTo>
              <a:lnTo>
                <a:pt x="0" y="483876"/>
              </a:lnTo>
              <a:lnTo>
                <a:pt x="0" y="7290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E6571E-7367-447A-A819-84668B0957EC}">
      <dsp:nvSpPr>
        <dsp:cNvPr id="0" name=""/>
        <dsp:cNvSpPr/>
      </dsp:nvSpPr>
      <dsp:spPr>
        <a:xfrm>
          <a:off x="4749302" y="1065991"/>
          <a:ext cx="1167574" cy="116757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6B1E29-5FBE-4DAC-B28C-DF5B95595DD3}">
      <dsp:nvSpPr>
        <dsp:cNvPr id="0" name=""/>
        <dsp:cNvSpPr/>
      </dsp:nvSpPr>
      <dsp:spPr>
        <a:xfrm>
          <a:off x="4749302" y="1065991"/>
          <a:ext cx="1167574" cy="116757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FC98C8-1C42-4A73-9213-11F53F9591AD}">
      <dsp:nvSpPr>
        <dsp:cNvPr id="0" name=""/>
        <dsp:cNvSpPr/>
      </dsp:nvSpPr>
      <dsp:spPr>
        <a:xfrm>
          <a:off x="4165515" y="1276154"/>
          <a:ext cx="2335148" cy="74724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b="1" kern="1200" dirty="0">
              <a:latin typeface="Century" panose="02040604050505020304" pitchFamily="18" charset="0"/>
            </a:rPr>
            <a:t>Arithmetic</a:t>
          </a:r>
        </a:p>
      </dsp:txBody>
      <dsp:txXfrm>
        <a:off x="4165515" y="1276154"/>
        <a:ext cx="2335148" cy="747247"/>
      </dsp:txXfrm>
    </dsp:sp>
    <dsp:sp modelId="{860CE8EC-89FA-4068-BF65-4CF789D4CE77}">
      <dsp:nvSpPr>
        <dsp:cNvPr id="0" name=""/>
        <dsp:cNvSpPr/>
      </dsp:nvSpPr>
      <dsp:spPr>
        <a:xfrm>
          <a:off x="590252" y="2962632"/>
          <a:ext cx="1167574" cy="116757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C95E52-B554-4F21-A0DD-27A9CDFCCD44}">
      <dsp:nvSpPr>
        <dsp:cNvPr id="0" name=""/>
        <dsp:cNvSpPr/>
      </dsp:nvSpPr>
      <dsp:spPr>
        <a:xfrm>
          <a:off x="590252" y="2962632"/>
          <a:ext cx="1167574" cy="116757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CA4921-0028-45E3-AD23-FD99E9990EB7}">
      <dsp:nvSpPr>
        <dsp:cNvPr id="0" name=""/>
        <dsp:cNvSpPr/>
      </dsp:nvSpPr>
      <dsp:spPr>
        <a:xfrm>
          <a:off x="6465" y="3172795"/>
          <a:ext cx="2335148" cy="74724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b="1" kern="1200" dirty="0">
              <a:latin typeface="Century" panose="02040604050505020304" pitchFamily="18" charset="0"/>
            </a:rPr>
            <a:t>Addition (+)</a:t>
          </a:r>
        </a:p>
      </dsp:txBody>
      <dsp:txXfrm>
        <a:off x="6465" y="3172795"/>
        <a:ext cx="2335148" cy="747247"/>
      </dsp:txXfrm>
    </dsp:sp>
    <dsp:sp modelId="{4A58701A-0539-4192-89DB-29F5490E4767}">
      <dsp:nvSpPr>
        <dsp:cNvPr id="0" name=""/>
        <dsp:cNvSpPr/>
      </dsp:nvSpPr>
      <dsp:spPr>
        <a:xfrm>
          <a:off x="3415781" y="2962632"/>
          <a:ext cx="1167574" cy="116757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6F2858-BE62-4975-8BEE-B05DE560A01A}">
      <dsp:nvSpPr>
        <dsp:cNvPr id="0" name=""/>
        <dsp:cNvSpPr/>
      </dsp:nvSpPr>
      <dsp:spPr>
        <a:xfrm>
          <a:off x="3415781" y="2962632"/>
          <a:ext cx="1167574" cy="116757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5B89F4-3E82-4E25-9C17-6327DE496965}">
      <dsp:nvSpPr>
        <dsp:cNvPr id="0" name=""/>
        <dsp:cNvSpPr/>
      </dsp:nvSpPr>
      <dsp:spPr>
        <a:xfrm>
          <a:off x="2831994" y="3172795"/>
          <a:ext cx="2335148" cy="74724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b="1" kern="1200" dirty="0">
              <a:latin typeface="Century" panose="02040604050505020304" pitchFamily="18" charset="0"/>
            </a:rPr>
            <a:t>Subtraction (-)</a:t>
          </a:r>
        </a:p>
      </dsp:txBody>
      <dsp:txXfrm>
        <a:off x="2831994" y="3172795"/>
        <a:ext cx="2335148" cy="747247"/>
      </dsp:txXfrm>
    </dsp:sp>
    <dsp:sp modelId="{F67DFADB-34D3-44C0-882B-578C75EC8275}">
      <dsp:nvSpPr>
        <dsp:cNvPr id="0" name=""/>
        <dsp:cNvSpPr/>
      </dsp:nvSpPr>
      <dsp:spPr>
        <a:xfrm>
          <a:off x="6344179" y="2962632"/>
          <a:ext cx="1373312" cy="116757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CC2A12-2423-423B-BFD6-93BB246706DA}">
      <dsp:nvSpPr>
        <dsp:cNvPr id="0" name=""/>
        <dsp:cNvSpPr/>
      </dsp:nvSpPr>
      <dsp:spPr>
        <a:xfrm>
          <a:off x="6344179" y="2962632"/>
          <a:ext cx="1373312" cy="116757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6197CD-67EC-4BE5-86B2-C794F6651AEF}">
      <dsp:nvSpPr>
        <dsp:cNvPr id="0" name=""/>
        <dsp:cNvSpPr/>
      </dsp:nvSpPr>
      <dsp:spPr>
        <a:xfrm>
          <a:off x="5657523" y="3172795"/>
          <a:ext cx="2746624" cy="74724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b="1" kern="1200" dirty="0">
              <a:latin typeface="Century" panose="02040604050505020304" pitchFamily="18" charset="0"/>
            </a:rPr>
            <a:t>Multiplication (*)</a:t>
          </a:r>
        </a:p>
      </dsp:txBody>
      <dsp:txXfrm>
        <a:off x="5657523" y="3172795"/>
        <a:ext cx="2746624" cy="747247"/>
      </dsp:txXfrm>
    </dsp:sp>
    <dsp:sp modelId="{29FB76E8-B9DF-4C12-96C8-85AEDE5D89BD}">
      <dsp:nvSpPr>
        <dsp:cNvPr id="0" name=""/>
        <dsp:cNvSpPr/>
      </dsp:nvSpPr>
      <dsp:spPr>
        <a:xfrm>
          <a:off x="9478316" y="2962632"/>
          <a:ext cx="1167574" cy="1167574"/>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104BF4D-657B-4B1C-9F21-6002B9F24778}">
      <dsp:nvSpPr>
        <dsp:cNvPr id="0" name=""/>
        <dsp:cNvSpPr/>
      </dsp:nvSpPr>
      <dsp:spPr>
        <a:xfrm>
          <a:off x="9478316" y="2962632"/>
          <a:ext cx="1167574" cy="1167574"/>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DF2D40-4211-4283-829A-B037350C61DB}">
      <dsp:nvSpPr>
        <dsp:cNvPr id="0" name=""/>
        <dsp:cNvSpPr/>
      </dsp:nvSpPr>
      <dsp:spPr>
        <a:xfrm>
          <a:off x="8894529" y="3172795"/>
          <a:ext cx="2335148" cy="74724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b="1" kern="1200" dirty="0">
              <a:latin typeface="Century" panose="02040604050505020304" pitchFamily="18" charset="0"/>
            </a:rPr>
            <a:t>Division (/)</a:t>
          </a:r>
        </a:p>
      </dsp:txBody>
      <dsp:txXfrm>
        <a:off x="8894529" y="3172795"/>
        <a:ext cx="2335148" cy="747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034EC-8F42-429D-9A49-6457276A736E}">
      <dsp:nvSpPr>
        <dsp:cNvPr id="0" name=""/>
        <dsp:cNvSpPr/>
      </dsp:nvSpPr>
      <dsp:spPr>
        <a:xfrm>
          <a:off x="5406814" y="2751797"/>
          <a:ext cx="4186083" cy="689845"/>
        </a:xfrm>
        <a:custGeom>
          <a:avLst/>
          <a:gdLst/>
          <a:ahLst/>
          <a:cxnLst/>
          <a:rect l="0" t="0" r="0" b="0"/>
          <a:pathLst>
            <a:path>
              <a:moveTo>
                <a:pt x="0" y="0"/>
              </a:moveTo>
              <a:lnTo>
                <a:pt x="0" y="344922"/>
              </a:lnTo>
              <a:lnTo>
                <a:pt x="4186083" y="344922"/>
              </a:lnTo>
              <a:lnTo>
                <a:pt x="4186083" y="689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B1E98C-10D3-48E7-AADE-DBF0D9697A77}">
      <dsp:nvSpPr>
        <dsp:cNvPr id="0" name=""/>
        <dsp:cNvSpPr/>
      </dsp:nvSpPr>
      <dsp:spPr>
        <a:xfrm>
          <a:off x="5406814" y="2751797"/>
          <a:ext cx="211257" cy="689845"/>
        </a:xfrm>
        <a:custGeom>
          <a:avLst/>
          <a:gdLst/>
          <a:ahLst/>
          <a:cxnLst/>
          <a:rect l="0" t="0" r="0" b="0"/>
          <a:pathLst>
            <a:path>
              <a:moveTo>
                <a:pt x="0" y="0"/>
              </a:moveTo>
              <a:lnTo>
                <a:pt x="0" y="344922"/>
              </a:lnTo>
              <a:lnTo>
                <a:pt x="211257" y="344922"/>
              </a:lnTo>
              <a:lnTo>
                <a:pt x="211257" y="689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5E2F53-7DD1-478B-8EA6-F7B20F73BE78}">
      <dsp:nvSpPr>
        <dsp:cNvPr id="0" name=""/>
        <dsp:cNvSpPr/>
      </dsp:nvSpPr>
      <dsp:spPr>
        <a:xfrm>
          <a:off x="1643244" y="2751797"/>
          <a:ext cx="3763569" cy="689845"/>
        </a:xfrm>
        <a:custGeom>
          <a:avLst/>
          <a:gdLst/>
          <a:ahLst/>
          <a:cxnLst/>
          <a:rect l="0" t="0" r="0" b="0"/>
          <a:pathLst>
            <a:path>
              <a:moveTo>
                <a:pt x="3763569" y="0"/>
              </a:moveTo>
              <a:lnTo>
                <a:pt x="3763569" y="344922"/>
              </a:lnTo>
              <a:lnTo>
                <a:pt x="0" y="344922"/>
              </a:lnTo>
              <a:lnTo>
                <a:pt x="0" y="689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CFB2166-9896-4FF2-9B8C-442A8ACD8645}">
      <dsp:nvSpPr>
        <dsp:cNvPr id="0" name=""/>
        <dsp:cNvSpPr/>
      </dsp:nvSpPr>
      <dsp:spPr>
        <a:xfrm>
          <a:off x="4585569" y="1109307"/>
          <a:ext cx="1642490" cy="164249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F786C4-B872-45F0-B5FD-57CCECF44997}">
      <dsp:nvSpPr>
        <dsp:cNvPr id="0" name=""/>
        <dsp:cNvSpPr/>
      </dsp:nvSpPr>
      <dsp:spPr>
        <a:xfrm>
          <a:off x="4585569" y="1109307"/>
          <a:ext cx="1642490" cy="164249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02B3DB-1283-436B-B81C-DFBF55F2D128}">
      <dsp:nvSpPr>
        <dsp:cNvPr id="0" name=""/>
        <dsp:cNvSpPr/>
      </dsp:nvSpPr>
      <dsp:spPr>
        <a:xfrm>
          <a:off x="3764324" y="1404955"/>
          <a:ext cx="3284980" cy="105119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a:t> </a:t>
          </a:r>
          <a:r>
            <a:rPr lang="en-US" sz="3600" b="1" kern="1200" dirty="0">
              <a:latin typeface="Century" panose="02040604050505020304" pitchFamily="18" charset="0"/>
            </a:rPr>
            <a:t>Comparison</a:t>
          </a:r>
        </a:p>
      </dsp:txBody>
      <dsp:txXfrm>
        <a:off x="3764324" y="1404955"/>
        <a:ext cx="3284980" cy="1051193"/>
      </dsp:txXfrm>
    </dsp:sp>
    <dsp:sp modelId="{42AE1FCC-50EB-44E0-9DCC-1B9A309D5ECB}">
      <dsp:nvSpPr>
        <dsp:cNvPr id="0" name=""/>
        <dsp:cNvSpPr/>
      </dsp:nvSpPr>
      <dsp:spPr>
        <a:xfrm>
          <a:off x="821999" y="3441643"/>
          <a:ext cx="1642490" cy="164249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4C1EF-A759-44D8-A512-E7442687E4D7}">
      <dsp:nvSpPr>
        <dsp:cNvPr id="0" name=""/>
        <dsp:cNvSpPr/>
      </dsp:nvSpPr>
      <dsp:spPr>
        <a:xfrm>
          <a:off x="821999" y="3441643"/>
          <a:ext cx="1642490" cy="164249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092851-20C7-4F3A-AED5-DC58CAFF7521}">
      <dsp:nvSpPr>
        <dsp:cNvPr id="0" name=""/>
        <dsp:cNvSpPr/>
      </dsp:nvSpPr>
      <dsp:spPr>
        <a:xfrm>
          <a:off x="754" y="3737291"/>
          <a:ext cx="3284980" cy="105119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a:latin typeface="Century" panose="02040604050505020304" pitchFamily="18" charset="0"/>
            </a:rPr>
            <a:t>Less than &lt;</a:t>
          </a:r>
        </a:p>
      </dsp:txBody>
      <dsp:txXfrm>
        <a:off x="754" y="3737291"/>
        <a:ext cx="3284980" cy="1051193"/>
      </dsp:txXfrm>
    </dsp:sp>
    <dsp:sp modelId="{2E1CB4C6-B9FE-4816-B417-7307C41E4AF4}">
      <dsp:nvSpPr>
        <dsp:cNvPr id="0" name=""/>
        <dsp:cNvSpPr/>
      </dsp:nvSpPr>
      <dsp:spPr>
        <a:xfrm>
          <a:off x="4796826" y="3441643"/>
          <a:ext cx="1642490" cy="164249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BFC274-7B30-4099-B0D3-65B519148AF0}">
      <dsp:nvSpPr>
        <dsp:cNvPr id="0" name=""/>
        <dsp:cNvSpPr/>
      </dsp:nvSpPr>
      <dsp:spPr>
        <a:xfrm>
          <a:off x="4796826" y="3441643"/>
          <a:ext cx="1642490" cy="164249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92E7B6-B767-4D2B-BA9D-05D9CA601803}">
      <dsp:nvSpPr>
        <dsp:cNvPr id="0" name=""/>
        <dsp:cNvSpPr/>
      </dsp:nvSpPr>
      <dsp:spPr>
        <a:xfrm>
          <a:off x="3975581" y="3737291"/>
          <a:ext cx="3284980" cy="105119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a:latin typeface="Century" panose="02040604050505020304" pitchFamily="18" charset="0"/>
            </a:rPr>
            <a:t>Greater than &gt;</a:t>
          </a:r>
        </a:p>
      </dsp:txBody>
      <dsp:txXfrm>
        <a:off x="3975581" y="3737291"/>
        <a:ext cx="3284980" cy="1051193"/>
      </dsp:txXfrm>
    </dsp:sp>
    <dsp:sp modelId="{1799739F-5B79-4B60-A978-610130A5D7C5}">
      <dsp:nvSpPr>
        <dsp:cNvPr id="0" name=""/>
        <dsp:cNvSpPr/>
      </dsp:nvSpPr>
      <dsp:spPr>
        <a:xfrm>
          <a:off x="8771653" y="3441643"/>
          <a:ext cx="1642490" cy="164249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82CA55-C91E-4AFE-B7F3-F37FD32996EA}">
      <dsp:nvSpPr>
        <dsp:cNvPr id="0" name=""/>
        <dsp:cNvSpPr/>
      </dsp:nvSpPr>
      <dsp:spPr>
        <a:xfrm>
          <a:off x="8771653" y="3441643"/>
          <a:ext cx="1642490" cy="164249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E7B4E0-12F3-4694-A93A-EC4C29877AA0}">
      <dsp:nvSpPr>
        <dsp:cNvPr id="0" name=""/>
        <dsp:cNvSpPr/>
      </dsp:nvSpPr>
      <dsp:spPr>
        <a:xfrm>
          <a:off x="7950407" y="3737291"/>
          <a:ext cx="3284980" cy="105119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a:latin typeface="Century" panose="02040604050505020304" pitchFamily="18" charset="0"/>
            </a:rPr>
            <a:t>Equal ==</a:t>
          </a:r>
        </a:p>
      </dsp:txBody>
      <dsp:txXfrm>
        <a:off x="7950407" y="3737291"/>
        <a:ext cx="3284980" cy="1051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3434D-2677-47B4-ACAF-7A6416594A6A}">
      <dsp:nvSpPr>
        <dsp:cNvPr id="0" name=""/>
        <dsp:cNvSpPr/>
      </dsp:nvSpPr>
      <dsp:spPr>
        <a:xfrm>
          <a:off x="5406814" y="1976961"/>
          <a:ext cx="4186083" cy="689845"/>
        </a:xfrm>
        <a:custGeom>
          <a:avLst/>
          <a:gdLst/>
          <a:ahLst/>
          <a:cxnLst/>
          <a:rect l="0" t="0" r="0" b="0"/>
          <a:pathLst>
            <a:path>
              <a:moveTo>
                <a:pt x="0" y="0"/>
              </a:moveTo>
              <a:lnTo>
                <a:pt x="0" y="344922"/>
              </a:lnTo>
              <a:lnTo>
                <a:pt x="4186083" y="344922"/>
              </a:lnTo>
              <a:lnTo>
                <a:pt x="4186083" y="689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FE66FD-FE2C-47CF-B368-3E2C0325BFA2}">
      <dsp:nvSpPr>
        <dsp:cNvPr id="0" name=""/>
        <dsp:cNvSpPr/>
      </dsp:nvSpPr>
      <dsp:spPr>
        <a:xfrm>
          <a:off x="5406814" y="1976961"/>
          <a:ext cx="211257" cy="689845"/>
        </a:xfrm>
        <a:custGeom>
          <a:avLst/>
          <a:gdLst/>
          <a:ahLst/>
          <a:cxnLst/>
          <a:rect l="0" t="0" r="0" b="0"/>
          <a:pathLst>
            <a:path>
              <a:moveTo>
                <a:pt x="0" y="0"/>
              </a:moveTo>
              <a:lnTo>
                <a:pt x="0" y="344922"/>
              </a:lnTo>
              <a:lnTo>
                <a:pt x="211257" y="344922"/>
              </a:lnTo>
              <a:lnTo>
                <a:pt x="211257" y="689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88B6B2-C893-4CE3-8EB4-3AA686F6F62B}">
      <dsp:nvSpPr>
        <dsp:cNvPr id="0" name=""/>
        <dsp:cNvSpPr/>
      </dsp:nvSpPr>
      <dsp:spPr>
        <a:xfrm>
          <a:off x="1643244" y="1976961"/>
          <a:ext cx="3763569" cy="689845"/>
        </a:xfrm>
        <a:custGeom>
          <a:avLst/>
          <a:gdLst/>
          <a:ahLst/>
          <a:cxnLst/>
          <a:rect l="0" t="0" r="0" b="0"/>
          <a:pathLst>
            <a:path>
              <a:moveTo>
                <a:pt x="3763569" y="0"/>
              </a:moveTo>
              <a:lnTo>
                <a:pt x="3763569" y="344922"/>
              </a:lnTo>
              <a:lnTo>
                <a:pt x="0" y="344922"/>
              </a:lnTo>
              <a:lnTo>
                <a:pt x="0" y="68984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CCEBC9-B880-49A1-9C18-365B1FC8A7AD}">
      <dsp:nvSpPr>
        <dsp:cNvPr id="0" name=""/>
        <dsp:cNvSpPr/>
      </dsp:nvSpPr>
      <dsp:spPr>
        <a:xfrm>
          <a:off x="4585569" y="334471"/>
          <a:ext cx="1642490" cy="164249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AA7B2E-472D-41E9-9742-B0DC30BD9CEE}">
      <dsp:nvSpPr>
        <dsp:cNvPr id="0" name=""/>
        <dsp:cNvSpPr/>
      </dsp:nvSpPr>
      <dsp:spPr>
        <a:xfrm>
          <a:off x="4585569" y="334471"/>
          <a:ext cx="1642490" cy="164249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53D333-55F0-4FEA-82CC-38D66ADA358F}">
      <dsp:nvSpPr>
        <dsp:cNvPr id="0" name=""/>
        <dsp:cNvSpPr/>
      </dsp:nvSpPr>
      <dsp:spPr>
        <a:xfrm>
          <a:off x="3764324" y="630119"/>
          <a:ext cx="3284980" cy="105119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a:latin typeface="Century" panose="02040604050505020304" pitchFamily="18" charset="0"/>
            </a:rPr>
            <a:t>Logical</a:t>
          </a:r>
        </a:p>
      </dsp:txBody>
      <dsp:txXfrm>
        <a:off x="3764324" y="630119"/>
        <a:ext cx="3284980" cy="1051193"/>
      </dsp:txXfrm>
    </dsp:sp>
    <dsp:sp modelId="{8B5FD26B-A99F-4B5D-8650-CFF57CCB0BDD}">
      <dsp:nvSpPr>
        <dsp:cNvPr id="0" name=""/>
        <dsp:cNvSpPr/>
      </dsp:nvSpPr>
      <dsp:spPr>
        <a:xfrm>
          <a:off x="821999" y="2666807"/>
          <a:ext cx="1642490" cy="164249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8A1076-CFB2-419F-847F-297E582374FC}">
      <dsp:nvSpPr>
        <dsp:cNvPr id="0" name=""/>
        <dsp:cNvSpPr/>
      </dsp:nvSpPr>
      <dsp:spPr>
        <a:xfrm>
          <a:off x="821999" y="2666807"/>
          <a:ext cx="1642490" cy="164249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EC8057-89DB-4B1D-9158-BD3BC330A7BA}">
      <dsp:nvSpPr>
        <dsp:cNvPr id="0" name=""/>
        <dsp:cNvSpPr/>
      </dsp:nvSpPr>
      <dsp:spPr>
        <a:xfrm>
          <a:off x="754" y="2962455"/>
          <a:ext cx="3284980" cy="105119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a:latin typeface="Century" panose="02040604050505020304" pitchFamily="18" charset="0"/>
            </a:rPr>
            <a:t>And</a:t>
          </a:r>
        </a:p>
      </dsp:txBody>
      <dsp:txXfrm>
        <a:off x="754" y="2962455"/>
        <a:ext cx="3284980" cy="1051193"/>
      </dsp:txXfrm>
    </dsp:sp>
    <dsp:sp modelId="{F518E91F-EDED-4513-9B7C-C356B79AF2D0}">
      <dsp:nvSpPr>
        <dsp:cNvPr id="0" name=""/>
        <dsp:cNvSpPr/>
      </dsp:nvSpPr>
      <dsp:spPr>
        <a:xfrm>
          <a:off x="4796826" y="2666807"/>
          <a:ext cx="1642490" cy="164249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4B4E56-D9DB-4E1D-847D-8B27197B1286}">
      <dsp:nvSpPr>
        <dsp:cNvPr id="0" name=""/>
        <dsp:cNvSpPr/>
      </dsp:nvSpPr>
      <dsp:spPr>
        <a:xfrm>
          <a:off x="4796826" y="2666807"/>
          <a:ext cx="1642490" cy="164249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2C0C49-0D4A-4213-8A3C-D642D937CB7F}">
      <dsp:nvSpPr>
        <dsp:cNvPr id="0" name=""/>
        <dsp:cNvSpPr/>
      </dsp:nvSpPr>
      <dsp:spPr>
        <a:xfrm>
          <a:off x="3975581" y="2962455"/>
          <a:ext cx="3284980" cy="105119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a:latin typeface="Century" panose="02040604050505020304" pitchFamily="18" charset="0"/>
            </a:rPr>
            <a:t>Or</a:t>
          </a:r>
        </a:p>
      </dsp:txBody>
      <dsp:txXfrm>
        <a:off x="3975581" y="2962455"/>
        <a:ext cx="3284980" cy="1051193"/>
      </dsp:txXfrm>
    </dsp:sp>
    <dsp:sp modelId="{30AC76EE-D450-4679-9399-5843D330BA44}">
      <dsp:nvSpPr>
        <dsp:cNvPr id="0" name=""/>
        <dsp:cNvSpPr/>
      </dsp:nvSpPr>
      <dsp:spPr>
        <a:xfrm>
          <a:off x="8771653" y="2666807"/>
          <a:ext cx="1642490" cy="1642490"/>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88D91B-8A57-4CE3-B198-B76041DF5B60}">
      <dsp:nvSpPr>
        <dsp:cNvPr id="0" name=""/>
        <dsp:cNvSpPr/>
      </dsp:nvSpPr>
      <dsp:spPr>
        <a:xfrm>
          <a:off x="8771653" y="2666807"/>
          <a:ext cx="1642490" cy="1642490"/>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906482-4390-412F-8928-EDA55EDBB479}">
      <dsp:nvSpPr>
        <dsp:cNvPr id="0" name=""/>
        <dsp:cNvSpPr/>
      </dsp:nvSpPr>
      <dsp:spPr>
        <a:xfrm>
          <a:off x="7950407" y="2962455"/>
          <a:ext cx="3284980" cy="105119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a:latin typeface="Century" panose="02040604050505020304" pitchFamily="18" charset="0"/>
            </a:rPr>
            <a:t>Not</a:t>
          </a:r>
        </a:p>
      </dsp:txBody>
      <dsp:txXfrm>
        <a:off x="7950407" y="2962455"/>
        <a:ext cx="3284980" cy="1051193"/>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BAD88-7369-4D00-ADF2-AAA59074E8EE}" type="datetimeFigureOut">
              <a:rPr lang="en-US" smtClean="0"/>
              <a:pPr/>
              <a:t>14/05/2023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DF457-4A5E-4BB2-AF64-0EF80FACCE1B}" type="slidenum">
              <a:rPr lang="en-US" smtClean="0"/>
              <a:pPr/>
              <a:t>‹#›</a:t>
            </a:fld>
            <a:endParaRPr lang="en-US"/>
          </a:p>
        </p:txBody>
      </p:sp>
    </p:spTree>
    <p:extLst>
      <p:ext uri="{BB962C8B-B14F-4D97-AF65-F5344CB8AC3E}">
        <p14:creationId xmlns:p14="http://schemas.microsoft.com/office/powerpoint/2010/main" val="124335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JO"/>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JO"/>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dr.asma'a nawaiseh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0720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dr.asma'a nawaiseh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531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ar-J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dr.asma'a nawaiseh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07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Footer Placeholder 4"/>
          <p:cNvSpPr>
            <a:spLocks noGrp="1"/>
          </p:cNvSpPr>
          <p:nvPr>
            <p:ph type="ftr" sz="quarter" idx="11"/>
          </p:nvPr>
        </p:nvSpPr>
        <p:spPr/>
        <p:txBody>
          <a:bodyPr/>
          <a:lstStyle/>
          <a:p>
            <a:r>
              <a:rPr lang="en-US" smtClean="0"/>
              <a:t>dr.asma'a nawaiseh</a:t>
            </a:r>
            <a:endParaRPr lang="en-US" dirty="0"/>
          </a:p>
        </p:txBody>
      </p:sp>
      <p:sp>
        <p:nvSpPr>
          <p:cNvPr id="6" name="Slide Number Placeholder 5"/>
          <p:cNvSpPr>
            <a:spLocks noGrp="1"/>
          </p:cNvSpPr>
          <p:nvPr>
            <p:ph type="sldNum" sz="quarter" idx="12"/>
          </p:nvPr>
        </p:nvSpPr>
        <p:spPr>
          <a:xfrm>
            <a:off x="838200" y="6356350"/>
            <a:ext cx="2743200" cy="365125"/>
          </a:xfrm>
        </p:spPr>
        <p:txBody>
          <a:bodyPr/>
          <a:lstStyle>
            <a:lvl1pPr>
              <a:defRPr sz="1200" b="0">
                <a:solidFill>
                  <a:schemeClr val="bg1">
                    <a:lumMod val="50000"/>
                  </a:schemeClr>
                </a:solidFill>
                <a:latin typeface="Times New Roman" panose="02020603050405020304" pitchFamily="18" charset="0"/>
                <a:cs typeface="Times New Roman" panose="02020603050405020304" pitchFamily="18" charset="0"/>
              </a:defRPr>
            </a:lvl1pPr>
          </a:lstStyle>
          <a:p>
            <a:r>
              <a:rPr lang="en-US" dirty="0"/>
              <a:t>Slide </a:t>
            </a:r>
            <a:fld id="{4FAB73BC-B049-4115-A692-8D63A059BFB8}" type="slidenum">
              <a:rPr lang="en-US" smtClean="0"/>
              <a:pPr/>
              <a:t>‹#›</a:t>
            </a:fld>
            <a:r>
              <a:rPr lang="en-US" dirty="0"/>
              <a:t> of 69</a:t>
            </a:r>
          </a:p>
        </p:txBody>
      </p:sp>
    </p:spTree>
    <p:extLst>
      <p:ext uri="{BB962C8B-B14F-4D97-AF65-F5344CB8AC3E}">
        <p14:creationId xmlns:p14="http://schemas.microsoft.com/office/powerpoint/2010/main" val="281535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J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dr.asma'a nawaiseh</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11652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dr.asma'a nawaiseh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61861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ar-J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smtClean="0"/>
              <a:t>dr.asma'a nawaiseh</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71917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JO"/>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dr.asma'a nawaiseh</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3371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045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J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dr.asma'a nawaiseh</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804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J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dr.asma'a nawaiseh</a:t>
            </a:r>
            <a:endParaRPr lang="ar-JO"/>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2270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J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dr.asma'a nawaiseh</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939075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33578" y="2394805"/>
            <a:ext cx="10136037" cy="1938992"/>
          </a:xfrm>
          <a:prstGeom prst="rect">
            <a:avLst/>
          </a:prstGeom>
          <a:noFill/>
        </p:spPr>
        <p:txBody>
          <a:bodyPr wrap="square" rtlCol="0">
            <a:spAutoFit/>
          </a:bodyPr>
          <a:lstStyle/>
          <a:p>
            <a:pPr algn="ctr"/>
            <a:r>
              <a:rPr lang="en-US" sz="6000" b="1" dirty="0">
                <a:latin typeface="Century" panose="02040604050505020304" pitchFamily="18" charset="0"/>
                <a:cs typeface="Times New Roman" panose="02020603050405020304" pitchFamily="18" charset="0"/>
              </a:rPr>
              <a:t>Software development basics</a:t>
            </a:r>
          </a:p>
        </p:txBody>
      </p:sp>
      <p:sp>
        <p:nvSpPr>
          <p:cNvPr id="11" name="Rectangle 10"/>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Century" panose="02040604050505020304" pitchFamily="18" charset="0"/>
            </a:endParaRPr>
          </a:p>
        </p:txBody>
      </p:sp>
      <p:sp>
        <p:nvSpPr>
          <p:cNvPr id="2" name="Footer Placeholder 1"/>
          <p:cNvSpPr>
            <a:spLocks noGrp="1"/>
          </p:cNvSpPr>
          <p:nvPr>
            <p:ph type="ftr" sz="quarter" idx="11"/>
          </p:nvPr>
        </p:nvSpPr>
        <p:spPr/>
        <p:txBody>
          <a:bodyPr/>
          <a:lstStyle/>
          <a:p>
            <a:r>
              <a:rPr lang="en-US" smtClean="0"/>
              <a:t>dr.asma'a nawaiseh</a:t>
            </a:r>
            <a:endParaRPr lang="en-US" dirty="0"/>
          </a:p>
        </p:txBody>
      </p:sp>
      <p:sp>
        <p:nvSpPr>
          <p:cNvPr id="3" name="Slide Number Placeholder 2"/>
          <p:cNvSpPr>
            <a:spLocks noGrp="1"/>
          </p:cNvSpPr>
          <p:nvPr>
            <p:ph type="sldNum" sz="quarter" idx="12"/>
          </p:nvPr>
        </p:nvSpPr>
        <p:spPr/>
        <p:txBody>
          <a:bodyPr/>
          <a:lstStyle/>
          <a:p>
            <a:r>
              <a:rPr lang="en-US" smtClean="0"/>
              <a:t>Slide </a:t>
            </a:r>
            <a:fld id="{4FAB73BC-B049-4115-A692-8D63A059BFB8}" type="slidenum">
              <a:rPr lang="en-US" smtClean="0"/>
              <a:pPr/>
              <a:t>1</a:t>
            </a:fld>
            <a:r>
              <a:rPr lang="en-US" smtClean="0"/>
              <a:t> of 69</a:t>
            </a:r>
            <a:endParaRPr lang="en-US" dirty="0"/>
          </a:p>
        </p:txBody>
      </p:sp>
    </p:spTree>
    <p:extLst>
      <p:ext uri="{BB962C8B-B14F-4D97-AF65-F5344CB8AC3E}">
        <p14:creationId xmlns:p14="http://schemas.microsoft.com/office/powerpoint/2010/main" val="176842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Drag-and-drop interfaces</a:t>
            </a:r>
          </a:p>
        </p:txBody>
      </p:sp>
      <p:pic>
        <p:nvPicPr>
          <p:cNvPr id="1026" name="Picture 2" descr="How to create a GUI(Graphical User Interface) using C programming Language..  (part 2) | Gihan's Blog..">
            <a:extLst>
              <a:ext uri="{FF2B5EF4-FFF2-40B4-BE49-F238E27FC236}">
                <a16:creationId xmlns:a16="http://schemas.microsoft.com/office/drawing/2014/main" id="{16DC9057-ECFB-B2F9-11C7-7818C40F9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0434"/>
            <a:ext cx="10097035" cy="490335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571099A-5C99-132E-DF12-BB6242B4C4AC}"/>
              </a:ext>
            </a:extLst>
          </p:cNvPr>
          <p:cNvSpPr>
            <a:spLocks noGrp="1"/>
          </p:cNvSpPr>
          <p:nvPr>
            <p:ph type="sldNum" sz="quarter" idx="12"/>
          </p:nvPr>
        </p:nvSpPr>
        <p:spPr/>
        <p:txBody>
          <a:bodyPr/>
          <a:lstStyle/>
          <a:p>
            <a:r>
              <a:rPr lang="en-US"/>
              <a:t>Slide </a:t>
            </a:r>
            <a:fld id="{4FAB73BC-B049-4115-A692-8D63A059BFB8}" type="slidenum">
              <a:rPr lang="en-US" smtClean="0"/>
              <a:pPr/>
              <a:t>10</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532366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000837" y="1234969"/>
            <a:ext cx="10058400" cy="5346986"/>
          </a:xfrm>
        </p:spPr>
        <p:txBody>
          <a:bodyPr>
            <a:normAutofit/>
          </a:bodyPr>
          <a:lstStyle/>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Programming Languages</a:t>
            </a:r>
          </a:p>
        </p:txBody>
      </p:sp>
      <p:sp>
        <p:nvSpPr>
          <p:cNvPr id="2" name="Rectangle 1"/>
          <p:cNvSpPr/>
          <p:nvPr/>
        </p:nvSpPr>
        <p:spPr>
          <a:xfrm>
            <a:off x="625588" y="1687675"/>
            <a:ext cx="10808898" cy="3970318"/>
          </a:xfrm>
          <a:prstGeom prst="rect">
            <a:avLst/>
          </a:prstGeom>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FF0000"/>
                </a:solidFill>
                <a:effectLst/>
                <a:uLnTx/>
                <a:uFillTx/>
                <a:latin typeface="Century" panose="02040604050505020304" pitchFamily="18" charset="0"/>
              </a:rPr>
              <a:t>Machine language</a:t>
            </a:r>
          </a:p>
          <a:p>
            <a:pPr marL="747713" marR="0" lvl="1" indent="-290513"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300" b="0" i="0" u="none" strike="noStrike" kern="1200" cap="none" spc="0" normalizeH="0" baseline="0" noProof="0" dirty="0">
                <a:ln>
                  <a:noFill/>
                </a:ln>
                <a:solidFill>
                  <a:prstClr val="black"/>
                </a:solidFill>
                <a:effectLst/>
                <a:uLnTx/>
                <a:uFillTx/>
                <a:latin typeface="Century" panose="02040604050505020304" pitchFamily="18" charset="0"/>
              </a:rPr>
              <a:t>“Natural language” of computer component</a:t>
            </a:r>
          </a:p>
          <a:p>
            <a:pPr marL="747713" marR="0" lvl="1" indent="-290513"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300" b="0" i="0" u="none" strike="noStrike" kern="1200" cap="none" spc="0" normalizeH="0" baseline="0" noProof="0" dirty="0">
                <a:ln>
                  <a:noFill/>
                </a:ln>
                <a:solidFill>
                  <a:prstClr val="black"/>
                </a:solidFill>
                <a:effectLst/>
                <a:uLnTx/>
                <a:uFillTx/>
                <a:latin typeface="Century" panose="02040604050505020304" pitchFamily="18" charset="0"/>
              </a:rPr>
              <a:t>Machine dependent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FF0000"/>
                </a:solidFill>
                <a:effectLst/>
                <a:uLnTx/>
                <a:uFillTx/>
                <a:latin typeface="Century" panose="02040604050505020304" pitchFamily="18" charset="0"/>
              </a:rPr>
              <a:t>Assembly language</a:t>
            </a:r>
          </a:p>
          <a:p>
            <a:pPr marL="747713" marR="0" lvl="1" indent="-290513"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300" b="0" i="0" u="none" strike="noStrike" kern="1200" cap="none" spc="0" normalizeH="0" baseline="0" noProof="0" dirty="0">
                <a:ln>
                  <a:noFill/>
                </a:ln>
                <a:solidFill>
                  <a:prstClr val="black"/>
                </a:solidFill>
                <a:effectLst/>
                <a:uLnTx/>
                <a:uFillTx/>
                <a:latin typeface="Century" panose="02040604050505020304" pitchFamily="18" charset="0"/>
              </a:rPr>
              <a:t>English-like abbreviations represent computer operations</a:t>
            </a:r>
          </a:p>
          <a:p>
            <a:pPr marL="747713" marR="0" lvl="1" indent="-290513"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300" b="0" i="0" u="none" strike="noStrike" kern="1200" cap="none" spc="0" normalizeH="0" baseline="0" noProof="0" dirty="0">
                <a:ln>
                  <a:noFill/>
                </a:ln>
                <a:solidFill>
                  <a:prstClr val="black"/>
                </a:solidFill>
                <a:effectLst/>
                <a:uLnTx/>
                <a:uFillTx/>
                <a:latin typeface="Century" panose="02040604050505020304" pitchFamily="18" charset="0"/>
              </a:rPr>
              <a:t>Translator programs convert to machine language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FF0000"/>
                </a:solidFill>
                <a:effectLst/>
                <a:uLnTx/>
                <a:uFillTx/>
                <a:latin typeface="Century" panose="02040604050505020304" pitchFamily="18" charset="0"/>
              </a:rPr>
              <a:t>High-level language</a:t>
            </a:r>
          </a:p>
          <a:p>
            <a:pPr marL="747713" marR="0" lvl="1" indent="-290513"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300" b="0" i="0" u="none" strike="noStrike" kern="1200" cap="none" spc="0" normalizeH="0" baseline="0" noProof="0" dirty="0">
                <a:ln>
                  <a:noFill/>
                </a:ln>
                <a:solidFill>
                  <a:prstClr val="black"/>
                </a:solidFill>
                <a:effectLst/>
                <a:uLnTx/>
                <a:uFillTx/>
                <a:latin typeface="Century" panose="02040604050505020304" pitchFamily="18" charset="0"/>
              </a:rPr>
              <a:t>Allows for writing more “English-like” instructions</a:t>
            </a:r>
          </a:p>
          <a:p>
            <a:pPr marL="747713" marR="0" lvl="1" indent="-290513"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entury" panose="02040604050505020304" pitchFamily="18" charset="0"/>
              </a:rPr>
              <a:t>Contains commonly used mathematical operations</a:t>
            </a:r>
          </a:p>
        </p:txBody>
      </p:sp>
      <p:sp>
        <p:nvSpPr>
          <p:cNvPr id="4" name="Slide Number Placeholder 3">
            <a:extLst>
              <a:ext uri="{FF2B5EF4-FFF2-40B4-BE49-F238E27FC236}">
                <a16:creationId xmlns:a16="http://schemas.microsoft.com/office/drawing/2014/main" id="{627A2FAE-F13D-3A76-0623-46338591D82F}"/>
              </a:ext>
            </a:extLst>
          </p:cNvPr>
          <p:cNvSpPr>
            <a:spLocks noGrp="1"/>
          </p:cNvSpPr>
          <p:nvPr>
            <p:ph type="sldNum" sz="quarter" idx="12"/>
          </p:nvPr>
        </p:nvSpPr>
        <p:spPr/>
        <p:txBody>
          <a:bodyPr/>
          <a:lstStyle/>
          <a:p>
            <a:r>
              <a:rPr lang="en-US"/>
              <a:t>Slide </a:t>
            </a:r>
            <a:fld id="{4FAB73BC-B049-4115-A692-8D63A059BFB8}" type="slidenum">
              <a:rPr lang="en-US" smtClean="0"/>
              <a:pPr/>
              <a:t>11</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82259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000837" y="1234969"/>
            <a:ext cx="10058400" cy="5346986"/>
          </a:xfrm>
        </p:spPr>
        <p:txBody>
          <a:bodyPr>
            <a:normAutofit/>
          </a:bodyPr>
          <a:lstStyle/>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Translators</a:t>
            </a:r>
          </a:p>
        </p:txBody>
      </p:sp>
      <p:sp>
        <p:nvSpPr>
          <p:cNvPr id="2" name="Rectangle 1"/>
          <p:cNvSpPr/>
          <p:nvPr/>
        </p:nvSpPr>
        <p:spPr>
          <a:xfrm>
            <a:off x="544902" y="1368023"/>
            <a:ext cx="10808898" cy="4121641"/>
          </a:xfrm>
          <a:prstGeom prst="rect">
            <a:avLst/>
          </a:prstGeom>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800" b="1" i="0" u="none" strike="noStrike" kern="1200" cap="none" spc="0" normalizeH="0" baseline="0" noProof="0" dirty="0">
                <a:ln>
                  <a:noFill/>
                </a:ln>
                <a:solidFill>
                  <a:srgbClr val="C00000"/>
                </a:solidFill>
                <a:effectLst/>
                <a:uLnTx/>
                <a:uFillTx/>
                <a:latin typeface="Century" panose="02040604050505020304" pitchFamily="18" charset="0"/>
              </a:rPr>
              <a:t>Compiler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altLang="en-US" sz="2400" dirty="0">
                <a:solidFill>
                  <a:prstClr val="black"/>
                </a:solidFill>
                <a:latin typeface="Century" panose="02040604050505020304" pitchFamily="18" charset="0"/>
              </a:rPr>
              <a:t>C</a:t>
            </a:r>
            <a:r>
              <a:rPr kumimoji="0" lang="en-US" altLang="en-US" sz="2400" b="0" i="0" u="none" strike="noStrike" kern="1200" cap="none" spc="0" normalizeH="0" baseline="0" noProof="0" dirty="0" err="1">
                <a:ln>
                  <a:noFill/>
                </a:ln>
                <a:solidFill>
                  <a:prstClr val="black"/>
                </a:solidFill>
                <a:effectLst/>
                <a:uLnTx/>
                <a:uFillTx/>
                <a:latin typeface="Century" panose="02040604050505020304" pitchFamily="18" charset="0"/>
              </a:rPr>
              <a:t>onverts</a:t>
            </a:r>
            <a:r>
              <a:rPr kumimoji="0" lang="en-US" altLang="en-US" sz="2400" b="0" i="0" u="none" strike="noStrike" kern="1200" cap="none" spc="0" normalizeH="0" baseline="0" noProof="0" dirty="0">
                <a:ln>
                  <a:noFill/>
                </a:ln>
                <a:solidFill>
                  <a:prstClr val="black"/>
                </a:solidFill>
                <a:effectLst/>
                <a:uLnTx/>
                <a:uFillTx/>
                <a:latin typeface="Century" panose="02040604050505020304" pitchFamily="18" charset="0"/>
              </a:rPr>
              <a:t> </a:t>
            </a:r>
            <a:r>
              <a:rPr kumimoji="0" lang="en-US" altLang="en-US" sz="2400" b="0" i="0" strike="noStrike" kern="1200" cap="none" spc="0" normalizeH="0" baseline="0" noProof="0" dirty="0">
                <a:ln>
                  <a:noFill/>
                </a:ln>
                <a:solidFill>
                  <a:prstClr val="black"/>
                </a:solidFill>
                <a:effectLst/>
                <a:uLnTx/>
                <a:uFillTx/>
                <a:latin typeface="Century" panose="02040604050505020304" pitchFamily="18" charset="0"/>
              </a:rPr>
              <a:t>high-level </a:t>
            </a:r>
            <a:r>
              <a:rPr kumimoji="0" lang="en-US" altLang="en-US" sz="2400" b="0" i="0" u="none" strike="noStrike" kern="1200" cap="none" spc="0" normalizeH="0" baseline="0" noProof="0" dirty="0">
                <a:ln>
                  <a:noFill/>
                </a:ln>
                <a:solidFill>
                  <a:prstClr val="black"/>
                </a:solidFill>
                <a:effectLst/>
                <a:uLnTx/>
                <a:uFillTx/>
                <a:latin typeface="Century" panose="02040604050505020304" pitchFamily="18" charset="0"/>
              </a:rPr>
              <a:t>language programs to </a:t>
            </a:r>
            <a:r>
              <a:rPr kumimoji="0" lang="en-US" altLang="en-US" sz="2400" b="0" i="0" strike="noStrike" kern="1200" cap="none" spc="0" normalizeH="0" baseline="0" noProof="0" dirty="0">
                <a:ln>
                  <a:noFill/>
                </a:ln>
                <a:solidFill>
                  <a:prstClr val="black"/>
                </a:solidFill>
                <a:effectLst/>
                <a:uLnTx/>
                <a:uFillTx/>
                <a:latin typeface="Century" panose="02040604050505020304" pitchFamily="18" charset="0"/>
              </a:rPr>
              <a:t>machine language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fr-FR" altLang="en-US" sz="2000" b="0" i="1" u="none" strike="noStrike" kern="1200" cap="none" spc="0" normalizeH="0" baseline="0" noProof="0" dirty="0">
                <a:ln>
                  <a:noFill/>
                </a:ln>
                <a:solidFill>
                  <a:prstClr val="black"/>
                </a:solidFill>
                <a:effectLst/>
                <a:uLnTx/>
                <a:uFillTx/>
                <a:latin typeface="Century" panose="02040604050505020304" pitchFamily="18" charset="0"/>
              </a:rPr>
              <a:t>Example: C, C++, 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800" b="1" i="0" u="none" strike="noStrike" kern="1200" cap="none" spc="0" normalizeH="0" baseline="0" noProof="0" dirty="0" smtClean="0">
                <a:ln>
                  <a:noFill/>
                </a:ln>
                <a:solidFill>
                  <a:srgbClr val="C00000"/>
                </a:solidFill>
                <a:effectLst/>
                <a:uLnTx/>
                <a:uFillTx/>
                <a:latin typeface="Century" panose="02040604050505020304" pitchFamily="18" charset="0"/>
              </a:rPr>
              <a:t>Interpreter</a:t>
            </a:r>
            <a:endParaRPr kumimoji="0" lang="en-US" altLang="en-US" sz="2800" b="1" i="0" u="none" strike="noStrike" kern="1200" cap="none" spc="0" normalizeH="0" baseline="0" noProof="0" dirty="0">
              <a:ln>
                <a:noFill/>
              </a:ln>
              <a:solidFill>
                <a:srgbClr val="C00000"/>
              </a:solidFill>
              <a:effectLst/>
              <a:uLnTx/>
              <a:uFillTx/>
              <a:latin typeface="Century" panose="02040604050505020304" pitchFamily="18"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entury" panose="02040604050505020304" pitchFamily="18" charset="0"/>
              </a:rPr>
              <a:t>Execute high-level language programs without compilation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GB" altLang="en-US" sz="2000" i="1" dirty="0">
                <a:solidFill>
                  <a:prstClr val="black"/>
                </a:solidFill>
                <a:latin typeface="Century" panose="02040604050505020304" pitchFamily="18" charset="0"/>
              </a:rPr>
              <a:t>Example: Perl, Python and </a:t>
            </a:r>
            <a:r>
              <a:rPr lang="en-GB" altLang="en-US" sz="2000" i="1" dirty="0" err="1">
                <a:solidFill>
                  <a:prstClr val="black"/>
                </a:solidFill>
                <a:latin typeface="Century" panose="02040604050505020304" pitchFamily="18" charset="0"/>
              </a:rPr>
              <a:t>Matlab</a:t>
            </a:r>
            <a:endParaRPr lang="en-GB" altLang="en-US" sz="2000" i="1" dirty="0">
              <a:solidFill>
                <a:prstClr val="black"/>
              </a:solidFill>
              <a:latin typeface="Century" panose="020406040505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en-US" sz="2800" b="1" i="0" u="none" strike="noStrike" kern="1200" cap="none" spc="0" normalizeH="0" baseline="0" noProof="0" dirty="0" smtClean="0">
                <a:ln>
                  <a:noFill/>
                </a:ln>
                <a:solidFill>
                  <a:srgbClr val="C00000"/>
                </a:solidFill>
                <a:effectLst/>
                <a:uLnTx/>
                <a:uFillTx/>
                <a:latin typeface="Century" panose="02040604050505020304" pitchFamily="18" charset="0"/>
              </a:rPr>
              <a:t>Assembler</a:t>
            </a:r>
            <a:endParaRPr kumimoji="0" lang="en-US" altLang="en-US" sz="2800" b="1" i="0" u="none" strike="noStrike" kern="1200" cap="none" spc="0" normalizeH="0" baseline="0" noProof="0" dirty="0">
              <a:ln>
                <a:noFill/>
              </a:ln>
              <a:solidFill>
                <a:srgbClr val="C00000"/>
              </a:solidFill>
              <a:effectLst/>
              <a:uLnTx/>
              <a:uFillTx/>
              <a:latin typeface="Century" panose="02040604050505020304" pitchFamily="18" charset="0"/>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altLang="en-US" sz="2400" dirty="0">
                <a:solidFill>
                  <a:prstClr val="black"/>
                </a:solidFill>
                <a:latin typeface="Century" panose="02040604050505020304" pitchFamily="18" charset="0"/>
              </a:rPr>
              <a:t>C</a:t>
            </a:r>
            <a:r>
              <a:rPr kumimoji="0" lang="en-US" altLang="en-US" sz="2400" b="0" i="0" u="none" strike="noStrike" kern="1200" cap="none" spc="0" normalizeH="0" baseline="0" noProof="0" dirty="0" err="1">
                <a:ln>
                  <a:noFill/>
                </a:ln>
                <a:solidFill>
                  <a:prstClr val="black"/>
                </a:solidFill>
                <a:effectLst/>
                <a:uLnTx/>
                <a:uFillTx/>
                <a:latin typeface="Century" panose="02040604050505020304" pitchFamily="18" charset="0"/>
              </a:rPr>
              <a:t>onverts</a:t>
            </a:r>
            <a:r>
              <a:rPr kumimoji="0" lang="en-US" altLang="en-US" sz="2400" b="0" i="0" u="none" strike="noStrike" kern="1200" cap="none" spc="0" normalizeH="0" baseline="0" noProof="0" dirty="0">
                <a:ln>
                  <a:noFill/>
                </a:ln>
                <a:solidFill>
                  <a:prstClr val="black"/>
                </a:solidFill>
                <a:effectLst/>
                <a:uLnTx/>
                <a:uFillTx/>
                <a:latin typeface="Century" panose="02040604050505020304" pitchFamily="18" charset="0"/>
              </a:rPr>
              <a:t> Assembly language programs to machine language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GB" altLang="en-US" sz="2000" i="1" dirty="0">
                <a:solidFill>
                  <a:prstClr val="black"/>
                </a:solidFill>
                <a:latin typeface="Century" panose="02040604050505020304" pitchFamily="18" charset="0"/>
              </a:rPr>
              <a:t>Example: </a:t>
            </a:r>
            <a:r>
              <a:rPr lang="en-GB" sz="2000" i="1" dirty="0">
                <a:solidFill>
                  <a:prstClr val="black"/>
                </a:solidFill>
                <a:latin typeface="Century" panose="02040604050505020304" pitchFamily="18" charset="0"/>
              </a:rPr>
              <a:t>GAS</a:t>
            </a:r>
            <a:endParaRPr lang="en-US" altLang="en-US" sz="2000" i="1" dirty="0">
              <a:solidFill>
                <a:prstClr val="black"/>
              </a:solidFill>
              <a:latin typeface="Century" panose="02040604050505020304" pitchFamily="18" charset="0"/>
            </a:endParaRPr>
          </a:p>
          <a:p>
            <a:pPr marR="0" lvl="1" algn="l" defTabSz="914400" rtl="0" eaLnBrk="1" fontAlgn="auto" latinLnBrk="0" hangingPunct="1">
              <a:lnSpc>
                <a:spcPct val="90000"/>
              </a:lnSpc>
              <a:spcBef>
                <a:spcPts val="500"/>
              </a:spcBef>
              <a:spcAft>
                <a:spcPts val="0"/>
              </a:spcAft>
              <a:buClrTx/>
              <a:buSzTx/>
              <a:tabLst/>
              <a:defRPr/>
            </a:pPr>
            <a:endParaRPr kumimoji="0" lang="en-US" altLang="en-US" sz="2400" b="0" i="0" u="none" strike="noStrike" kern="1200" cap="none" spc="0" normalizeH="0" baseline="0" noProof="0" dirty="0">
              <a:ln>
                <a:noFill/>
              </a:ln>
              <a:solidFill>
                <a:prstClr val="black"/>
              </a:solidFill>
              <a:effectLst/>
              <a:uLnTx/>
              <a:uFillTx/>
              <a:latin typeface="Century" panose="02040604050505020304" pitchFamily="18" charset="0"/>
            </a:endParaRPr>
          </a:p>
        </p:txBody>
      </p:sp>
      <p:sp>
        <p:nvSpPr>
          <p:cNvPr id="4" name="Slide Number Placeholder 3">
            <a:extLst>
              <a:ext uri="{FF2B5EF4-FFF2-40B4-BE49-F238E27FC236}">
                <a16:creationId xmlns:a16="http://schemas.microsoft.com/office/drawing/2014/main" id="{FBDA39D9-CE3E-DA70-1DF4-9D920BA64305}"/>
              </a:ext>
            </a:extLst>
          </p:cNvPr>
          <p:cNvSpPr>
            <a:spLocks noGrp="1"/>
          </p:cNvSpPr>
          <p:nvPr>
            <p:ph type="sldNum" sz="quarter" idx="12"/>
          </p:nvPr>
        </p:nvSpPr>
        <p:spPr/>
        <p:txBody>
          <a:bodyPr/>
          <a:lstStyle/>
          <a:p>
            <a:r>
              <a:rPr lang="en-US"/>
              <a:t>Slide </a:t>
            </a:r>
            <a:fld id="{4FAB73BC-B049-4115-A692-8D63A059BFB8}" type="slidenum">
              <a:rPr lang="en-US" smtClean="0"/>
              <a:pPr/>
              <a:t>12</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76116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latin typeface="Century" panose="02040604050505020304" pitchFamily="18" charset="0"/>
              </a:rPr>
              <a:t>How do we solve a problem using a computer?</a:t>
            </a:r>
            <a:endParaRPr lang="en-US" sz="4000" dirty="0">
              <a:latin typeface="Century" panose="02040604050505020304" pitchFamily="18" charset="0"/>
            </a:endParaRPr>
          </a:p>
        </p:txBody>
      </p:sp>
      <p:grpSp>
        <p:nvGrpSpPr>
          <p:cNvPr id="20" name="Group 19">
            <a:extLst>
              <a:ext uri="{FF2B5EF4-FFF2-40B4-BE49-F238E27FC236}">
                <a16:creationId xmlns:a16="http://schemas.microsoft.com/office/drawing/2014/main" id="{C9DD8127-857E-C6A7-9722-12FD097C2160}"/>
              </a:ext>
            </a:extLst>
          </p:cNvPr>
          <p:cNvGrpSpPr/>
          <p:nvPr/>
        </p:nvGrpSpPr>
        <p:grpSpPr>
          <a:xfrm>
            <a:off x="1705722" y="1450571"/>
            <a:ext cx="8149477" cy="4343400"/>
            <a:chOff x="2438400" y="2057400"/>
            <a:chExt cx="8149477" cy="4343400"/>
          </a:xfrm>
        </p:grpSpPr>
        <p:sp>
          <p:nvSpPr>
            <p:cNvPr id="8" name="Rectangle 4">
              <a:extLst>
                <a:ext uri="{FF2B5EF4-FFF2-40B4-BE49-F238E27FC236}">
                  <a16:creationId xmlns:a16="http://schemas.microsoft.com/office/drawing/2014/main" id="{EEC6808B-088D-8971-D766-C8B03BC22B17}"/>
                </a:ext>
              </a:extLst>
            </p:cNvPr>
            <p:cNvSpPr>
              <a:spLocks noChangeArrowheads="1"/>
            </p:cNvSpPr>
            <p:nvPr/>
          </p:nvSpPr>
          <p:spPr bwMode="auto">
            <a:xfrm>
              <a:off x="2438400" y="2057400"/>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fontAlgn="base" hangingPunct="0">
                <a:spcBef>
                  <a:spcPct val="0"/>
                </a:spcBef>
                <a:spcAft>
                  <a:spcPct val="0"/>
                </a:spcAft>
              </a:pPr>
              <a:r>
                <a:rPr lang="en-US" altLang="en-US" sz="2400" b="1" i="1" dirty="0">
                  <a:solidFill>
                    <a:srgbClr val="000000"/>
                  </a:solidFill>
                  <a:latin typeface="Century" panose="02040604050505020304" pitchFamily="18" charset="0"/>
                </a:rPr>
                <a:t>Problem</a:t>
              </a:r>
            </a:p>
          </p:txBody>
        </p:sp>
        <p:sp>
          <p:nvSpPr>
            <p:cNvPr id="11" name="Rectangle 5">
              <a:extLst>
                <a:ext uri="{FF2B5EF4-FFF2-40B4-BE49-F238E27FC236}">
                  <a16:creationId xmlns:a16="http://schemas.microsoft.com/office/drawing/2014/main" id="{FEC49BA1-ADAE-0568-DC47-4C467D9191BB}"/>
                </a:ext>
              </a:extLst>
            </p:cNvPr>
            <p:cNvSpPr>
              <a:spLocks noChangeArrowheads="1"/>
            </p:cNvSpPr>
            <p:nvPr/>
          </p:nvSpPr>
          <p:spPr bwMode="auto">
            <a:xfrm>
              <a:off x="2438400" y="3276600"/>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fontAlgn="base" hangingPunct="0">
                <a:spcBef>
                  <a:spcPct val="0"/>
                </a:spcBef>
                <a:spcAft>
                  <a:spcPct val="0"/>
                </a:spcAft>
              </a:pPr>
              <a:r>
                <a:rPr lang="en-US" altLang="en-US" sz="2400" b="1" i="1" dirty="0">
                  <a:solidFill>
                    <a:srgbClr val="000000"/>
                  </a:solidFill>
                  <a:latin typeface="Century" panose="02040604050505020304" pitchFamily="18" charset="0"/>
                </a:rPr>
                <a:t>Algorithm</a:t>
              </a:r>
            </a:p>
          </p:txBody>
        </p:sp>
        <p:sp>
          <p:nvSpPr>
            <p:cNvPr id="12" name="Rectangle 6">
              <a:extLst>
                <a:ext uri="{FF2B5EF4-FFF2-40B4-BE49-F238E27FC236}">
                  <a16:creationId xmlns:a16="http://schemas.microsoft.com/office/drawing/2014/main" id="{3C817A2D-587B-A450-A4FB-4167DB69279F}"/>
                </a:ext>
              </a:extLst>
            </p:cNvPr>
            <p:cNvSpPr>
              <a:spLocks noChangeArrowheads="1"/>
            </p:cNvSpPr>
            <p:nvPr/>
          </p:nvSpPr>
          <p:spPr bwMode="auto">
            <a:xfrm>
              <a:off x="2438400" y="4495800"/>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fontAlgn="base" hangingPunct="0">
                <a:spcBef>
                  <a:spcPct val="0"/>
                </a:spcBef>
                <a:spcAft>
                  <a:spcPct val="0"/>
                </a:spcAft>
              </a:pPr>
              <a:r>
                <a:rPr lang="en-US" altLang="en-US" sz="2400" b="1" i="1" dirty="0">
                  <a:solidFill>
                    <a:srgbClr val="000000"/>
                  </a:solidFill>
                  <a:latin typeface="Century" panose="02040604050505020304" pitchFamily="18" charset="0"/>
                </a:rPr>
                <a:t>Program</a:t>
              </a:r>
            </a:p>
          </p:txBody>
        </p:sp>
        <p:sp>
          <p:nvSpPr>
            <p:cNvPr id="13" name="Text Box 7">
              <a:extLst>
                <a:ext uri="{FF2B5EF4-FFF2-40B4-BE49-F238E27FC236}">
                  <a16:creationId xmlns:a16="http://schemas.microsoft.com/office/drawing/2014/main" id="{3E4B34CE-3FFC-7C1C-51C6-FA39D5648082}"/>
                </a:ext>
              </a:extLst>
            </p:cNvPr>
            <p:cNvSpPr txBox="1">
              <a:spLocks noChangeArrowheads="1"/>
            </p:cNvSpPr>
            <p:nvPr/>
          </p:nvSpPr>
          <p:spPr bwMode="auto">
            <a:xfrm>
              <a:off x="4953001" y="2667001"/>
              <a:ext cx="56348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400" b="1" i="1" dirty="0">
                  <a:solidFill>
                    <a:srgbClr val="000000"/>
                  </a:solidFill>
                  <a:latin typeface="Century" panose="02040604050505020304" pitchFamily="18" charset="0"/>
                </a:rPr>
                <a:t>Software Design:</a:t>
              </a:r>
            </a:p>
            <a:p>
              <a:pPr eaLnBrk="0" fontAlgn="base" hangingPunct="0">
                <a:spcBef>
                  <a:spcPct val="0"/>
                </a:spcBef>
                <a:spcAft>
                  <a:spcPct val="0"/>
                </a:spcAft>
              </a:pPr>
              <a:r>
                <a:rPr lang="en-US" altLang="en-US" sz="2400" dirty="0">
                  <a:solidFill>
                    <a:srgbClr val="000000"/>
                  </a:solidFill>
                  <a:latin typeface="Century" panose="02040604050505020304" pitchFamily="18" charset="0"/>
                </a:rPr>
                <a:t>choose algorithms and data structures</a:t>
              </a:r>
            </a:p>
          </p:txBody>
        </p:sp>
        <p:sp>
          <p:nvSpPr>
            <p:cNvPr id="14" name="Text Box 8">
              <a:extLst>
                <a:ext uri="{FF2B5EF4-FFF2-40B4-BE49-F238E27FC236}">
                  <a16:creationId xmlns:a16="http://schemas.microsoft.com/office/drawing/2014/main" id="{0C960E0F-75C4-8D5F-3B86-F5DD611297BE}"/>
                </a:ext>
              </a:extLst>
            </p:cNvPr>
            <p:cNvSpPr txBox="1">
              <a:spLocks noChangeArrowheads="1"/>
            </p:cNvSpPr>
            <p:nvPr/>
          </p:nvSpPr>
          <p:spPr bwMode="auto">
            <a:xfrm>
              <a:off x="4953000" y="3886201"/>
              <a:ext cx="453521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US" altLang="en-US" sz="2400" b="1" i="1" dirty="0">
                  <a:solidFill>
                    <a:srgbClr val="000000"/>
                  </a:solidFill>
                  <a:latin typeface="Century" panose="02040604050505020304" pitchFamily="18" charset="0"/>
                </a:rPr>
                <a:t>Programming</a:t>
              </a:r>
              <a:r>
                <a:rPr lang="en-US" altLang="en-US" sz="2400" b="1" i="1" dirty="0">
                  <a:solidFill>
                    <a:srgbClr val="000000"/>
                  </a:solidFill>
                  <a:latin typeface="Arial" panose="020B0604020202020204" pitchFamily="34" charset="0"/>
                </a:rPr>
                <a:t>:</a:t>
              </a:r>
            </a:p>
            <a:p>
              <a:pPr eaLnBrk="0" fontAlgn="base" hangingPunct="0">
                <a:spcBef>
                  <a:spcPct val="0"/>
                </a:spcBef>
                <a:spcAft>
                  <a:spcPct val="0"/>
                </a:spcAft>
              </a:pPr>
              <a:r>
                <a:rPr lang="en-US" altLang="en-US" sz="2400" dirty="0">
                  <a:solidFill>
                    <a:srgbClr val="000000"/>
                  </a:solidFill>
                  <a:latin typeface="Arial" panose="020B0604020202020204" pitchFamily="34" charset="0"/>
                </a:rPr>
                <a:t>use language to express design</a:t>
              </a:r>
              <a:endParaRPr lang="en-US" altLang="en-US" sz="2400" dirty="0">
                <a:solidFill>
                  <a:srgbClr val="000000"/>
                </a:solidFill>
                <a:latin typeface="Franklin Gothic Book" panose="020B0503020102020204" pitchFamily="34" charset="0"/>
              </a:endParaRPr>
            </a:p>
          </p:txBody>
        </p:sp>
        <p:sp>
          <p:nvSpPr>
            <p:cNvPr id="15" name="Rectangle 9">
              <a:extLst>
                <a:ext uri="{FF2B5EF4-FFF2-40B4-BE49-F238E27FC236}">
                  <a16:creationId xmlns:a16="http://schemas.microsoft.com/office/drawing/2014/main" id="{F6BC20C8-85C4-594B-FF7C-2AF5435604C5}"/>
                </a:ext>
              </a:extLst>
            </p:cNvPr>
            <p:cNvSpPr>
              <a:spLocks noChangeArrowheads="1"/>
            </p:cNvSpPr>
            <p:nvPr/>
          </p:nvSpPr>
          <p:spPr bwMode="auto">
            <a:xfrm>
              <a:off x="2438400" y="5715000"/>
              <a:ext cx="1828800" cy="6858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fontAlgn="base" hangingPunct="0">
                <a:spcBef>
                  <a:spcPct val="0"/>
                </a:spcBef>
                <a:spcAft>
                  <a:spcPct val="0"/>
                </a:spcAft>
              </a:pPr>
              <a:r>
                <a:rPr lang="en-US" altLang="en-US" sz="2400" b="1" i="1" dirty="0">
                  <a:solidFill>
                    <a:srgbClr val="000000"/>
                  </a:solidFill>
                  <a:latin typeface="Century" panose="02040604050505020304" pitchFamily="18" charset="0"/>
                </a:rPr>
                <a:t>Instruction </a:t>
              </a:r>
            </a:p>
            <a:p>
              <a:pPr algn="ctr" eaLnBrk="0" fontAlgn="base" hangingPunct="0">
                <a:spcBef>
                  <a:spcPct val="0"/>
                </a:spcBef>
                <a:spcAft>
                  <a:spcPct val="0"/>
                </a:spcAft>
              </a:pPr>
              <a:r>
                <a:rPr lang="en-US" altLang="en-US" sz="2400" b="1" i="1" dirty="0">
                  <a:solidFill>
                    <a:srgbClr val="000000"/>
                  </a:solidFill>
                  <a:latin typeface="Century" panose="02040604050505020304" pitchFamily="18" charset="0"/>
                </a:rPr>
                <a:t>Set</a:t>
              </a:r>
            </a:p>
          </p:txBody>
        </p:sp>
        <p:sp>
          <p:nvSpPr>
            <p:cNvPr id="16" name="AutoShape 10">
              <a:extLst>
                <a:ext uri="{FF2B5EF4-FFF2-40B4-BE49-F238E27FC236}">
                  <a16:creationId xmlns:a16="http://schemas.microsoft.com/office/drawing/2014/main" id="{BEB84690-5696-F883-0252-FE0705828F9D}"/>
                </a:ext>
              </a:extLst>
            </p:cNvPr>
            <p:cNvSpPr>
              <a:spLocks noChangeArrowheads="1"/>
            </p:cNvSpPr>
            <p:nvPr/>
          </p:nvSpPr>
          <p:spPr bwMode="auto">
            <a:xfrm>
              <a:off x="4267200" y="4724400"/>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Arial" panose="020B0604020202020204" pitchFamily="34" charset="0"/>
              </a:endParaRPr>
            </a:p>
          </p:txBody>
        </p:sp>
        <p:sp>
          <p:nvSpPr>
            <p:cNvPr id="17" name="AutoShape 11">
              <a:extLst>
                <a:ext uri="{FF2B5EF4-FFF2-40B4-BE49-F238E27FC236}">
                  <a16:creationId xmlns:a16="http://schemas.microsoft.com/office/drawing/2014/main" id="{9ECE503F-C192-2D1B-FDB5-471B3B2FDB0A}"/>
                </a:ext>
              </a:extLst>
            </p:cNvPr>
            <p:cNvSpPr>
              <a:spLocks noChangeArrowheads="1"/>
            </p:cNvSpPr>
            <p:nvPr/>
          </p:nvSpPr>
          <p:spPr bwMode="auto">
            <a:xfrm>
              <a:off x="4267200" y="3505200"/>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Arial" panose="020B0604020202020204" pitchFamily="34" charset="0"/>
              </a:endParaRPr>
            </a:p>
          </p:txBody>
        </p:sp>
        <p:sp>
          <p:nvSpPr>
            <p:cNvPr id="18" name="AutoShape 12">
              <a:extLst>
                <a:ext uri="{FF2B5EF4-FFF2-40B4-BE49-F238E27FC236}">
                  <a16:creationId xmlns:a16="http://schemas.microsoft.com/office/drawing/2014/main" id="{8CA3AD04-1F14-E1DC-0668-F55DD50E9923}"/>
                </a:ext>
              </a:extLst>
            </p:cNvPr>
            <p:cNvSpPr>
              <a:spLocks noChangeArrowheads="1"/>
            </p:cNvSpPr>
            <p:nvPr/>
          </p:nvSpPr>
          <p:spPr bwMode="auto">
            <a:xfrm>
              <a:off x="4267200" y="2286000"/>
              <a:ext cx="685800" cy="1676400"/>
            </a:xfrm>
            <a:prstGeom prst="curvedLeftArrow">
              <a:avLst>
                <a:gd name="adj1" fmla="val 48889"/>
                <a:gd name="adj2" fmla="val 97778"/>
                <a:gd name="adj3" fmla="val 33333"/>
              </a:avLst>
            </a:prstGeom>
            <a:solidFill>
              <a:srgbClr val="FF7C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en-US" sz="2400">
                <a:solidFill>
                  <a:srgbClr val="000000"/>
                </a:solidFill>
                <a:latin typeface="Arial" panose="020B0604020202020204" pitchFamily="34" charset="0"/>
              </a:endParaRPr>
            </a:p>
          </p:txBody>
        </p:sp>
        <p:sp>
          <p:nvSpPr>
            <p:cNvPr id="19" name="Text Box 13">
              <a:extLst>
                <a:ext uri="{FF2B5EF4-FFF2-40B4-BE49-F238E27FC236}">
                  <a16:creationId xmlns:a16="http://schemas.microsoft.com/office/drawing/2014/main" id="{ABE1001A-E268-1640-1F6F-F1AA39953931}"/>
                </a:ext>
              </a:extLst>
            </p:cNvPr>
            <p:cNvSpPr txBox="1">
              <a:spLocks noChangeArrowheads="1"/>
            </p:cNvSpPr>
            <p:nvPr/>
          </p:nvSpPr>
          <p:spPr bwMode="auto">
            <a:xfrm>
              <a:off x="4953000" y="5029201"/>
              <a:ext cx="5410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z="2400" b="1" i="1" dirty="0">
                  <a:solidFill>
                    <a:srgbClr val="000000"/>
                  </a:solidFill>
                  <a:latin typeface="Century" panose="02040604050505020304" pitchFamily="18" charset="0"/>
                </a:rPr>
                <a:t>Compiling/Interpreting</a:t>
              </a:r>
              <a:r>
                <a:rPr lang="en-US" altLang="en-US" sz="2400" b="1" i="1" dirty="0">
                  <a:solidFill>
                    <a:srgbClr val="000000"/>
                  </a:solidFill>
                  <a:latin typeface="Arial" panose="020B0604020202020204" pitchFamily="34" charset="0"/>
                </a:rPr>
                <a:t>:</a:t>
              </a:r>
            </a:p>
            <a:p>
              <a:pPr eaLnBrk="0" fontAlgn="base" hangingPunct="0">
                <a:spcBef>
                  <a:spcPct val="0"/>
                </a:spcBef>
                <a:spcAft>
                  <a:spcPct val="0"/>
                </a:spcAft>
              </a:pPr>
              <a:r>
                <a:rPr lang="en-US" altLang="en-US" sz="2400" dirty="0">
                  <a:solidFill>
                    <a:srgbClr val="000000"/>
                  </a:solidFill>
                  <a:latin typeface="Arial" panose="020B0604020202020204" pitchFamily="34" charset="0"/>
                </a:rPr>
                <a:t>convert language to </a:t>
              </a:r>
              <a:br>
                <a:rPr lang="en-US" altLang="en-US" sz="2400" dirty="0">
                  <a:solidFill>
                    <a:srgbClr val="000000"/>
                  </a:solidFill>
                  <a:latin typeface="Arial" panose="020B0604020202020204" pitchFamily="34" charset="0"/>
                </a:rPr>
              </a:br>
              <a:r>
                <a:rPr lang="en-US" altLang="en-US" sz="2400" dirty="0">
                  <a:solidFill>
                    <a:srgbClr val="000000"/>
                  </a:solidFill>
                  <a:latin typeface="Arial" panose="020B0604020202020204" pitchFamily="34" charset="0"/>
                </a:rPr>
                <a:t>machine instructions</a:t>
              </a:r>
            </a:p>
          </p:txBody>
        </p:sp>
      </p:grpSp>
      <p:sp>
        <p:nvSpPr>
          <p:cNvPr id="2" name="Slide Number Placeholder 1">
            <a:extLst>
              <a:ext uri="{FF2B5EF4-FFF2-40B4-BE49-F238E27FC236}">
                <a16:creationId xmlns:a16="http://schemas.microsoft.com/office/drawing/2014/main" id="{A349A86C-ED74-3CDD-FE65-4BE0771699BF}"/>
              </a:ext>
            </a:extLst>
          </p:cNvPr>
          <p:cNvSpPr>
            <a:spLocks noGrp="1"/>
          </p:cNvSpPr>
          <p:nvPr>
            <p:ph type="sldNum" sz="quarter" idx="12"/>
          </p:nvPr>
        </p:nvSpPr>
        <p:spPr/>
        <p:txBody>
          <a:bodyPr/>
          <a:lstStyle/>
          <a:p>
            <a:r>
              <a:rPr lang="en-US"/>
              <a:t>Slide </a:t>
            </a:r>
            <a:fld id="{4FAB73BC-B049-4115-A692-8D63A059BFB8}" type="slidenum">
              <a:rPr lang="en-US" smtClean="0"/>
              <a:pPr/>
              <a:t>13</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0712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000837" y="1234969"/>
            <a:ext cx="10058400" cy="5346986"/>
          </a:xfrm>
        </p:spPr>
        <p:txBody>
          <a:bodyPr>
            <a:normAutofit/>
          </a:bodyPr>
          <a:lstStyle/>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Problem Solving</a:t>
            </a:r>
          </a:p>
        </p:txBody>
      </p:sp>
      <p:sp>
        <p:nvSpPr>
          <p:cNvPr id="2" name="Rectangle 1"/>
          <p:cNvSpPr/>
          <p:nvPr/>
        </p:nvSpPr>
        <p:spPr>
          <a:xfrm>
            <a:off x="544902" y="1368023"/>
            <a:ext cx="10808898" cy="3933384"/>
          </a:xfrm>
          <a:prstGeom prst="rect">
            <a:avLst/>
          </a:prstGeom>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400" b="1" i="0" u="none" strike="noStrike" kern="1200" cap="none" spc="0" normalizeH="0" baseline="0" noProof="0" dirty="0">
                <a:ln>
                  <a:noFill/>
                </a:ln>
                <a:effectLst/>
                <a:uLnTx/>
                <a:uFillTx/>
                <a:latin typeface="Century" panose="02040604050505020304" pitchFamily="18" charset="0"/>
              </a:rPr>
              <a:t>Problem Statement</a:t>
            </a:r>
          </a:p>
          <a:p>
            <a:pPr marL="630238" marR="0" lvl="1" indent="-342900" defTabSz="914400" eaLnBrk="0" fontAlgn="base" hangingPunct="0">
              <a:lnSpc>
                <a:spcPct val="100000"/>
              </a:lnSpc>
              <a:spcBef>
                <a:spcPct val="20000"/>
              </a:spcBef>
              <a:spcAft>
                <a:spcPct val="0"/>
              </a:spcAft>
              <a:buClrTx/>
              <a:buSzTx/>
              <a:buFont typeface="Arial" panose="020B0604020202020204" pitchFamily="34" charset="0"/>
              <a:buChar char="•"/>
              <a:tabLst/>
              <a:defRPr/>
            </a:pPr>
            <a:r>
              <a:rPr lang="en-US" altLang="en-US" sz="2000" dirty="0">
                <a:latin typeface="Century" panose="02040604050505020304" pitchFamily="18" charset="0"/>
              </a:rPr>
              <a:t>stated using "natural language"</a:t>
            </a:r>
          </a:p>
          <a:p>
            <a:pPr marL="630238" marR="0" lvl="1" indent="-342900" defTabSz="914400" eaLnBrk="0" fontAlgn="base" hangingPunct="0">
              <a:lnSpc>
                <a:spcPct val="100000"/>
              </a:lnSpc>
              <a:spcBef>
                <a:spcPct val="20000"/>
              </a:spcBef>
              <a:spcAft>
                <a:spcPct val="0"/>
              </a:spcAft>
              <a:buClrTx/>
              <a:buSzTx/>
              <a:buFont typeface="Arial" panose="020B0604020202020204" pitchFamily="34" charset="0"/>
              <a:buChar char="•"/>
              <a:tabLst/>
              <a:defRPr/>
            </a:pPr>
            <a:r>
              <a:rPr lang="en-US" altLang="en-US" sz="2000" dirty="0">
                <a:latin typeface="Century" panose="02040604050505020304" pitchFamily="18" charset="0"/>
              </a:rPr>
              <a:t>may be ambiguous, imprecise</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400" b="1" i="0" u="none" strike="noStrike" kern="1200" cap="none" spc="0" normalizeH="0" baseline="0" noProof="0" dirty="0">
                <a:ln>
                  <a:noFill/>
                </a:ln>
                <a:effectLst/>
                <a:uLnTx/>
                <a:uFillTx/>
                <a:latin typeface="Century" panose="02040604050505020304" pitchFamily="18" charset="0"/>
              </a:rPr>
              <a:t>Algorithm</a:t>
            </a:r>
          </a:p>
          <a:p>
            <a:pPr marL="630238" lvl="1" indent="-342900" defTabSz="914400" eaLnBrk="0" fontAlgn="base" hangingPunct="0">
              <a:spcBef>
                <a:spcPct val="20000"/>
              </a:spcBef>
              <a:spcAft>
                <a:spcPct val="0"/>
              </a:spcAft>
              <a:buFont typeface="Arial" panose="020B0604020202020204" pitchFamily="34" charset="0"/>
              <a:buChar char="•"/>
              <a:defRPr/>
            </a:pPr>
            <a:r>
              <a:rPr kumimoji="0" lang="en-US" altLang="en-US" sz="2000" i="0" u="none" strike="noStrike" kern="1200" cap="none" spc="0" normalizeH="0" baseline="0" noProof="0" dirty="0">
                <a:ln>
                  <a:noFill/>
                </a:ln>
                <a:effectLst/>
                <a:uLnTx/>
                <a:uFillTx/>
                <a:latin typeface="Century" panose="02040604050505020304" pitchFamily="18" charset="0"/>
              </a:rPr>
              <a:t>ste</a:t>
            </a:r>
            <a:r>
              <a:rPr lang="en-US" altLang="en-US" sz="2000" dirty="0">
                <a:latin typeface="Century" panose="02040604050505020304" pitchFamily="18" charset="0"/>
              </a:rPr>
              <a:t>p-by-step procedure, guaranteed to finish</a:t>
            </a:r>
          </a:p>
          <a:p>
            <a:pPr marL="630238" lvl="1" indent="-342900" defTabSz="914400" eaLnBrk="0" fontAlgn="base" hangingPunct="0">
              <a:spcBef>
                <a:spcPct val="20000"/>
              </a:spcBef>
              <a:spcAft>
                <a:spcPct val="0"/>
              </a:spcAft>
              <a:buFont typeface="Arial" panose="020B0604020202020204" pitchFamily="34" charset="0"/>
              <a:buChar char="•"/>
              <a:defRPr/>
            </a:pPr>
            <a:r>
              <a:rPr lang="en-US" altLang="en-US" sz="2000" dirty="0">
                <a:latin typeface="Century" panose="02040604050505020304" pitchFamily="18" charset="0"/>
              </a:rPr>
              <a:t>definiteness, effective computability, finiteness</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400" b="1" i="0" u="none" strike="noStrike" kern="1200" cap="none" spc="0" normalizeH="0" baseline="0" noProof="0" dirty="0">
                <a:ln>
                  <a:noFill/>
                </a:ln>
                <a:effectLst/>
                <a:uLnTx/>
                <a:uFillTx/>
                <a:latin typeface="Century" panose="02040604050505020304" pitchFamily="18" charset="0"/>
              </a:rPr>
              <a:t>Program</a:t>
            </a:r>
          </a:p>
          <a:p>
            <a:pPr marL="630238" marR="0" lvl="1"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sz="2000" dirty="0">
                <a:latin typeface="Century" panose="02040604050505020304" pitchFamily="18" charset="0"/>
              </a:rPr>
              <a:t>A program is a collection of instructions.</a:t>
            </a:r>
          </a:p>
          <a:p>
            <a:pPr marL="630238" marR="0" lvl="1"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ltLang="en-US" sz="2000" dirty="0">
                <a:latin typeface="Century" panose="02040604050505020304" pitchFamily="18" charset="0"/>
              </a:rPr>
              <a:t>express the algorithm using a computer language</a:t>
            </a:r>
          </a:p>
          <a:p>
            <a:pPr marL="630238" marR="0" lvl="1"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tabLst/>
              <a:defRPr/>
            </a:pPr>
            <a:r>
              <a:rPr lang="en-US" altLang="en-US" sz="2000" dirty="0">
                <a:latin typeface="Century" panose="02040604050505020304" pitchFamily="18" charset="0"/>
              </a:rPr>
              <a:t>high-level language, low-level language</a:t>
            </a:r>
          </a:p>
        </p:txBody>
      </p:sp>
      <p:sp>
        <p:nvSpPr>
          <p:cNvPr id="4" name="Slide Number Placeholder 3">
            <a:extLst>
              <a:ext uri="{FF2B5EF4-FFF2-40B4-BE49-F238E27FC236}">
                <a16:creationId xmlns:a16="http://schemas.microsoft.com/office/drawing/2014/main" id="{26FD143F-95CF-060E-F6C7-951D1AC41228}"/>
              </a:ext>
            </a:extLst>
          </p:cNvPr>
          <p:cNvSpPr>
            <a:spLocks noGrp="1"/>
          </p:cNvSpPr>
          <p:nvPr>
            <p:ph type="sldNum" sz="quarter" idx="12"/>
          </p:nvPr>
        </p:nvSpPr>
        <p:spPr/>
        <p:txBody>
          <a:bodyPr/>
          <a:lstStyle/>
          <a:p>
            <a:r>
              <a:rPr lang="en-US"/>
              <a:t>Slide </a:t>
            </a:r>
            <a:fld id="{4FAB73BC-B049-4115-A692-8D63A059BFB8}" type="slidenum">
              <a:rPr lang="en-US" smtClean="0"/>
              <a:pPr/>
              <a:t>14</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66681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000837" y="1234969"/>
            <a:ext cx="10058400" cy="5346986"/>
          </a:xfrm>
        </p:spPr>
        <p:txBody>
          <a:bodyPr>
            <a:normAutofit/>
          </a:bodyPr>
          <a:lstStyle/>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Problem Solving</a:t>
            </a:r>
          </a:p>
        </p:txBody>
      </p:sp>
      <p:sp>
        <p:nvSpPr>
          <p:cNvPr id="7" name="Rectangle 6">
            <a:extLst>
              <a:ext uri="{FF2B5EF4-FFF2-40B4-BE49-F238E27FC236}">
                <a16:creationId xmlns:a16="http://schemas.microsoft.com/office/drawing/2014/main" id="{D4AB8652-C196-F5BE-9329-1960CADAE9E3}"/>
              </a:ext>
            </a:extLst>
          </p:cNvPr>
          <p:cNvSpPr/>
          <p:nvPr/>
        </p:nvSpPr>
        <p:spPr>
          <a:xfrm>
            <a:off x="544902" y="1368023"/>
            <a:ext cx="10808898" cy="3539430"/>
          </a:xfrm>
          <a:prstGeom prst="rect">
            <a:avLst/>
          </a:prstGeom>
        </p:spPr>
        <p:txBody>
          <a:bodyPr wrap="square">
            <a:spAutoFit/>
          </a:bodyPr>
          <a:lstStyle/>
          <a:p>
            <a:pPr marL="457200" indent="-457200">
              <a:buFont typeface="Wingdings" panose="05000000000000000000" pitchFamily="2" charset="2"/>
              <a:buChar char="§"/>
            </a:pPr>
            <a:r>
              <a:rPr lang="en-US" sz="2800" dirty="0">
                <a:solidFill>
                  <a:prstClr val="black"/>
                </a:solidFill>
                <a:latin typeface="Century" panose="02040604050505020304" pitchFamily="18" charset="0"/>
              </a:rPr>
              <a:t>A program solves a problem by</a:t>
            </a:r>
            <a:r>
              <a:rPr lang="en-US" sz="2400" dirty="0"/>
              <a:t>:</a:t>
            </a:r>
          </a:p>
          <a:p>
            <a:pPr lvl="2" indent="-457200">
              <a:buFont typeface="Arial" panose="020B0604020202020204" pitchFamily="34" charset="0"/>
              <a:buChar char="•"/>
            </a:pPr>
            <a:r>
              <a:rPr lang="en-US" sz="2800" dirty="0">
                <a:solidFill>
                  <a:srgbClr val="C00000"/>
                </a:solidFill>
                <a:latin typeface="Century" panose="02040604050505020304" pitchFamily="18" charset="0"/>
              </a:rPr>
              <a:t>Taking in data</a:t>
            </a:r>
          </a:p>
          <a:p>
            <a:pPr lvl="2" indent="-457200">
              <a:buFont typeface="Arial" panose="020B0604020202020204" pitchFamily="34" charset="0"/>
              <a:buChar char="•"/>
            </a:pPr>
            <a:r>
              <a:rPr lang="en-US" sz="2800" dirty="0">
                <a:solidFill>
                  <a:srgbClr val="C00000"/>
                </a:solidFill>
                <a:latin typeface="Century" panose="02040604050505020304" pitchFamily="18" charset="0"/>
              </a:rPr>
              <a:t>Manipulating the data</a:t>
            </a:r>
          </a:p>
          <a:p>
            <a:pPr lvl="2" indent="-457200">
              <a:buFont typeface="Arial" panose="020B0604020202020204" pitchFamily="34" charset="0"/>
              <a:buChar char="•"/>
            </a:pPr>
            <a:r>
              <a:rPr lang="en-US" sz="2800" dirty="0">
                <a:solidFill>
                  <a:srgbClr val="C00000"/>
                </a:solidFill>
                <a:latin typeface="Century" panose="02040604050505020304" pitchFamily="18" charset="0"/>
              </a:rPr>
              <a:t>Producing some information</a:t>
            </a:r>
          </a:p>
          <a:p>
            <a:pPr marL="457200" indent="-457200">
              <a:buFont typeface="Wingdings" panose="05000000000000000000" pitchFamily="2" charset="2"/>
              <a:buChar char="§"/>
            </a:pPr>
            <a:r>
              <a:rPr lang="en-US" sz="2800" dirty="0">
                <a:solidFill>
                  <a:prstClr val="black"/>
                </a:solidFill>
                <a:latin typeface="Century" panose="02040604050505020304" pitchFamily="18" charset="0"/>
              </a:rPr>
              <a:t>If you can break a problem down into these steps, you can create a program to solve it.</a:t>
            </a:r>
          </a:p>
          <a:p>
            <a:pPr marL="457200" indent="-457200">
              <a:buFont typeface="Wingdings" panose="05000000000000000000" pitchFamily="2" charset="2"/>
              <a:buChar char="§"/>
            </a:pPr>
            <a:r>
              <a:rPr lang="en-US" sz="2800" dirty="0">
                <a:solidFill>
                  <a:prstClr val="black"/>
                </a:solidFill>
                <a:latin typeface="Century" panose="02040604050505020304" pitchFamily="18" charset="0"/>
              </a:rPr>
              <a:t>But do we start writing code as soon as we run into a problem? Answer: No !</a:t>
            </a:r>
          </a:p>
        </p:txBody>
      </p:sp>
      <p:sp>
        <p:nvSpPr>
          <p:cNvPr id="2" name="Slide Number Placeholder 1">
            <a:extLst>
              <a:ext uri="{FF2B5EF4-FFF2-40B4-BE49-F238E27FC236}">
                <a16:creationId xmlns:a16="http://schemas.microsoft.com/office/drawing/2014/main" id="{CB1F5DDE-D2F0-1C9C-15E1-23CA7F576358}"/>
              </a:ext>
            </a:extLst>
          </p:cNvPr>
          <p:cNvSpPr>
            <a:spLocks noGrp="1"/>
          </p:cNvSpPr>
          <p:nvPr>
            <p:ph type="sldNum" sz="quarter" idx="12"/>
          </p:nvPr>
        </p:nvSpPr>
        <p:spPr/>
        <p:txBody>
          <a:bodyPr/>
          <a:lstStyle/>
          <a:p>
            <a:r>
              <a:rPr lang="en-US"/>
              <a:t>Slide </a:t>
            </a:r>
            <a:fld id="{4FAB73BC-B049-4115-A692-8D63A059BFB8}" type="slidenum">
              <a:rPr lang="en-US" smtClean="0"/>
              <a:pPr/>
              <a:t>15</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420320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000837" y="1234969"/>
            <a:ext cx="10058400" cy="5346986"/>
          </a:xfrm>
        </p:spPr>
        <p:txBody>
          <a:bodyPr>
            <a:normAutofit/>
          </a:bodyPr>
          <a:lstStyle/>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Program Development Cycle</a:t>
            </a:r>
            <a:endParaRPr lang="en-US" sz="1200" dirty="0">
              <a:latin typeface="Century" panose="02040604050505020304" pitchFamily="18" charset="0"/>
            </a:endParaRPr>
          </a:p>
        </p:txBody>
      </p:sp>
      <p:sp>
        <p:nvSpPr>
          <p:cNvPr id="2" name="Content Placeholder 2">
            <a:extLst>
              <a:ext uri="{FF2B5EF4-FFF2-40B4-BE49-F238E27FC236}">
                <a16:creationId xmlns:a16="http://schemas.microsoft.com/office/drawing/2014/main" id="{B4F9F79E-EC19-B8C3-36BB-E229FED9F425}"/>
              </a:ext>
            </a:extLst>
          </p:cNvPr>
          <p:cNvSpPr txBox="1">
            <a:spLocks/>
          </p:cNvSpPr>
          <p:nvPr/>
        </p:nvSpPr>
        <p:spPr>
          <a:xfrm>
            <a:off x="1049637" y="1423060"/>
            <a:ext cx="10141526" cy="4482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dirty="0">
                <a:latin typeface="Century" panose="02040604050505020304" pitchFamily="18" charset="0"/>
              </a:rPr>
              <a:t>When Developing a program in the real world, there are seven steps:</a:t>
            </a:r>
          </a:p>
          <a:p>
            <a:pPr marL="514350" indent="-514350">
              <a:buFont typeface="+mj-lt"/>
              <a:buAutoNum type="arabicParenR"/>
            </a:pPr>
            <a:r>
              <a:rPr lang="en-US" dirty="0">
                <a:latin typeface="Century" panose="02040604050505020304" pitchFamily="18" charset="0"/>
              </a:rPr>
              <a:t>Analyze the problem</a:t>
            </a:r>
          </a:p>
          <a:p>
            <a:pPr marL="514350" indent="-514350">
              <a:buFont typeface="+mj-lt"/>
              <a:buAutoNum type="arabicParenR"/>
            </a:pPr>
            <a:r>
              <a:rPr lang="en-US" dirty="0">
                <a:latin typeface="Century" panose="02040604050505020304" pitchFamily="18" charset="0"/>
              </a:rPr>
              <a:t>Plan a solution</a:t>
            </a:r>
          </a:p>
          <a:p>
            <a:pPr marL="514350" indent="-514350">
              <a:buFont typeface="+mj-lt"/>
              <a:buAutoNum type="arabicParenR"/>
            </a:pPr>
            <a:r>
              <a:rPr lang="en-US" dirty="0">
                <a:latin typeface="Century" panose="02040604050505020304" pitchFamily="18" charset="0"/>
              </a:rPr>
              <a:t>Design an interface</a:t>
            </a:r>
          </a:p>
          <a:p>
            <a:pPr marL="514350" indent="-514350">
              <a:buFont typeface="+mj-lt"/>
              <a:buAutoNum type="arabicParenR"/>
            </a:pPr>
            <a:r>
              <a:rPr lang="en-US" dirty="0">
                <a:latin typeface="Century" panose="02040604050505020304" pitchFamily="18" charset="0"/>
              </a:rPr>
              <a:t>Write the code</a:t>
            </a:r>
          </a:p>
          <a:p>
            <a:pPr marL="514350" indent="-514350">
              <a:buFont typeface="+mj-lt"/>
              <a:buAutoNum type="arabicParenR"/>
            </a:pPr>
            <a:r>
              <a:rPr lang="en-US" dirty="0">
                <a:latin typeface="Century" panose="02040604050505020304" pitchFamily="18" charset="0"/>
              </a:rPr>
              <a:t>Test and debug</a:t>
            </a:r>
          </a:p>
          <a:p>
            <a:pPr marL="514350" indent="-514350">
              <a:buFont typeface="+mj-lt"/>
              <a:buAutoNum type="arabicParenR"/>
            </a:pPr>
            <a:r>
              <a:rPr lang="en-US" dirty="0">
                <a:latin typeface="Century" panose="02040604050505020304" pitchFamily="18" charset="0"/>
              </a:rPr>
              <a:t>Document the program</a:t>
            </a:r>
          </a:p>
          <a:p>
            <a:pPr marL="514350" indent="-514350">
              <a:buFont typeface="+mj-lt"/>
              <a:buAutoNum type="arabicParenR"/>
            </a:pPr>
            <a:r>
              <a:rPr lang="en-US" dirty="0">
                <a:latin typeface="Century" panose="02040604050505020304" pitchFamily="18" charset="0"/>
              </a:rPr>
              <a:t>Maintain the program</a:t>
            </a:r>
          </a:p>
        </p:txBody>
      </p:sp>
      <p:sp>
        <p:nvSpPr>
          <p:cNvPr id="4" name="Slide Number Placeholder 3">
            <a:extLst>
              <a:ext uri="{FF2B5EF4-FFF2-40B4-BE49-F238E27FC236}">
                <a16:creationId xmlns:a16="http://schemas.microsoft.com/office/drawing/2014/main" id="{EF61D301-1EF7-9E8D-BE6C-E6927872B155}"/>
              </a:ext>
            </a:extLst>
          </p:cNvPr>
          <p:cNvSpPr>
            <a:spLocks noGrp="1"/>
          </p:cNvSpPr>
          <p:nvPr>
            <p:ph type="sldNum" sz="quarter" idx="12"/>
          </p:nvPr>
        </p:nvSpPr>
        <p:spPr/>
        <p:txBody>
          <a:bodyPr/>
          <a:lstStyle/>
          <a:p>
            <a:r>
              <a:rPr lang="en-US"/>
              <a:t>Slide </a:t>
            </a:r>
            <a:fld id="{4FAB73BC-B049-4115-A692-8D63A059BFB8}" type="slidenum">
              <a:rPr lang="en-US" smtClean="0"/>
              <a:pPr/>
              <a:t>16</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56522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000837" y="1234969"/>
            <a:ext cx="10058400" cy="5346986"/>
          </a:xfrm>
        </p:spPr>
        <p:txBody>
          <a:bodyPr>
            <a:normAutofit/>
          </a:bodyPr>
          <a:lstStyle/>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Analyze the Problem</a:t>
            </a:r>
            <a:endParaRPr lang="en-US" sz="1200" dirty="0">
              <a:latin typeface="Century" panose="02040604050505020304" pitchFamily="18" charset="0"/>
            </a:endParaRPr>
          </a:p>
        </p:txBody>
      </p:sp>
      <p:sp>
        <p:nvSpPr>
          <p:cNvPr id="2" name="Content Placeholder 2">
            <a:extLst>
              <a:ext uri="{FF2B5EF4-FFF2-40B4-BE49-F238E27FC236}">
                <a16:creationId xmlns:a16="http://schemas.microsoft.com/office/drawing/2014/main" id="{B4F9F79E-EC19-B8C3-36BB-E229FED9F425}"/>
              </a:ext>
            </a:extLst>
          </p:cNvPr>
          <p:cNvSpPr txBox="1">
            <a:spLocks/>
          </p:cNvSpPr>
          <p:nvPr/>
        </p:nvSpPr>
        <p:spPr>
          <a:xfrm>
            <a:off x="653143" y="1423060"/>
            <a:ext cx="10538020" cy="46744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dirty="0">
                <a:latin typeface="Century" panose="02040604050505020304" pitchFamily="18" charset="0"/>
              </a:rPr>
              <a:t>Understand what the problem is and what the solution should be</a:t>
            </a:r>
          </a:p>
          <a:p>
            <a:pPr algn="just">
              <a:buFont typeface="Wingdings" panose="05000000000000000000" pitchFamily="2" charset="2"/>
              <a:buChar char="§"/>
            </a:pPr>
            <a:r>
              <a:rPr lang="en-US" dirty="0">
                <a:latin typeface="Century" panose="02040604050505020304" pitchFamily="18" charset="0"/>
              </a:rPr>
              <a:t>Keep in mind what the End User should be able to see and do.</a:t>
            </a:r>
          </a:p>
          <a:p>
            <a:pPr lvl="1" algn="just"/>
            <a:r>
              <a:rPr lang="en-US" b="1" dirty="0">
                <a:latin typeface="Century" panose="02040604050505020304" pitchFamily="18" charset="0"/>
              </a:rPr>
              <a:t>User</a:t>
            </a:r>
            <a:r>
              <a:rPr lang="en-US" dirty="0">
                <a:latin typeface="Century" panose="02040604050505020304" pitchFamily="18" charset="0"/>
              </a:rPr>
              <a:t> – Anyone who uses the program.</a:t>
            </a:r>
          </a:p>
          <a:p>
            <a:pPr lvl="1" algn="just"/>
            <a:r>
              <a:rPr lang="en-US" b="1" dirty="0">
                <a:latin typeface="Century" panose="02040604050505020304" pitchFamily="18" charset="0"/>
              </a:rPr>
              <a:t>End User </a:t>
            </a:r>
            <a:r>
              <a:rPr lang="en-US" dirty="0">
                <a:latin typeface="Century" panose="02040604050505020304" pitchFamily="18" charset="0"/>
              </a:rPr>
              <a:t>– The person whom the program was designed for him/her to use.</a:t>
            </a:r>
          </a:p>
          <a:p>
            <a:pPr algn="just">
              <a:buFont typeface="Wingdings" panose="05000000000000000000" pitchFamily="2" charset="2"/>
              <a:buChar char="§"/>
            </a:pPr>
            <a:r>
              <a:rPr lang="en-US" dirty="0">
                <a:latin typeface="Century" panose="02040604050505020304" pitchFamily="18" charset="0"/>
              </a:rPr>
              <a:t>Also keep in mind what the CORRECT solution to the problem is.</a:t>
            </a:r>
          </a:p>
          <a:p>
            <a:pPr algn="just">
              <a:buFont typeface="Wingdings" panose="05000000000000000000" pitchFamily="2" charset="2"/>
              <a:buChar char="§"/>
            </a:pPr>
            <a:r>
              <a:rPr lang="en-US" dirty="0">
                <a:latin typeface="Century" panose="02040604050505020304" pitchFamily="18" charset="0"/>
              </a:rPr>
              <a:t>This needs to be done before ANY of the following steps can take place.</a:t>
            </a:r>
          </a:p>
        </p:txBody>
      </p:sp>
      <p:sp>
        <p:nvSpPr>
          <p:cNvPr id="4" name="Slide Number Placeholder 3">
            <a:extLst>
              <a:ext uri="{FF2B5EF4-FFF2-40B4-BE49-F238E27FC236}">
                <a16:creationId xmlns:a16="http://schemas.microsoft.com/office/drawing/2014/main" id="{D26E5654-9D24-4BA1-A443-67E55791845E}"/>
              </a:ext>
            </a:extLst>
          </p:cNvPr>
          <p:cNvSpPr>
            <a:spLocks noGrp="1"/>
          </p:cNvSpPr>
          <p:nvPr>
            <p:ph type="sldNum" sz="quarter" idx="12"/>
          </p:nvPr>
        </p:nvSpPr>
        <p:spPr/>
        <p:txBody>
          <a:bodyPr/>
          <a:lstStyle/>
          <a:p>
            <a:r>
              <a:rPr lang="en-US"/>
              <a:t>Slide </a:t>
            </a:r>
            <a:fld id="{4FAB73BC-B049-4115-A692-8D63A059BFB8}" type="slidenum">
              <a:rPr lang="en-US" smtClean="0"/>
              <a:pPr/>
              <a:t>17</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389957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000837" y="1234969"/>
            <a:ext cx="10058400" cy="5346986"/>
          </a:xfrm>
        </p:spPr>
        <p:txBody>
          <a:bodyPr>
            <a:normAutofit/>
          </a:bodyPr>
          <a:lstStyle/>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Algorithms vs. Programs</a:t>
            </a:r>
            <a:endParaRPr lang="en-US" sz="1200" dirty="0">
              <a:latin typeface="Century" panose="02040604050505020304" pitchFamily="18" charset="0"/>
            </a:endParaRPr>
          </a:p>
        </p:txBody>
      </p:sp>
      <p:sp>
        <p:nvSpPr>
          <p:cNvPr id="2" name="Content Placeholder 2">
            <a:extLst>
              <a:ext uri="{FF2B5EF4-FFF2-40B4-BE49-F238E27FC236}">
                <a16:creationId xmlns:a16="http://schemas.microsoft.com/office/drawing/2014/main" id="{B4F9F79E-EC19-B8C3-36BB-E229FED9F425}"/>
              </a:ext>
            </a:extLst>
          </p:cNvPr>
          <p:cNvSpPr txBox="1">
            <a:spLocks/>
          </p:cNvSpPr>
          <p:nvPr/>
        </p:nvSpPr>
        <p:spPr>
          <a:xfrm>
            <a:off x="653142" y="1423060"/>
            <a:ext cx="10700657" cy="49332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dirty="0">
                <a:latin typeface="Century" panose="02040604050505020304" pitchFamily="18" charset="0"/>
              </a:rPr>
              <a:t>An </a:t>
            </a:r>
            <a:r>
              <a:rPr lang="en-US" b="1" dirty="0">
                <a:latin typeface="Century" panose="02040604050505020304" pitchFamily="18" charset="0"/>
              </a:rPr>
              <a:t>Algorithm</a:t>
            </a:r>
            <a:r>
              <a:rPr lang="en-US" dirty="0">
                <a:latin typeface="Century" panose="02040604050505020304" pitchFamily="18" charset="0"/>
              </a:rPr>
              <a:t> is a step-by-step procedure devised for the purpose of taking in data and producing the correct output.</a:t>
            </a:r>
          </a:p>
          <a:p>
            <a:pPr algn="just">
              <a:buFont typeface="Wingdings" panose="05000000000000000000" pitchFamily="2" charset="2"/>
              <a:buChar char="§"/>
            </a:pPr>
            <a:r>
              <a:rPr lang="en-US" dirty="0">
                <a:latin typeface="Century" panose="02040604050505020304" pitchFamily="18" charset="0"/>
              </a:rPr>
              <a:t>A </a:t>
            </a:r>
            <a:r>
              <a:rPr lang="en-US" b="1" dirty="0">
                <a:latin typeface="Century" panose="02040604050505020304" pitchFamily="18" charset="0"/>
              </a:rPr>
              <a:t>program</a:t>
            </a:r>
            <a:r>
              <a:rPr lang="en-US" dirty="0">
                <a:latin typeface="Century" panose="02040604050505020304" pitchFamily="18" charset="0"/>
              </a:rPr>
              <a:t> is the actual implementation of an algorithm in a programming language.</a:t>
            </a:r>
          </a:p>
          <a:p>
            <a:pPr algn="just">
              <a:buFont typeface="Wingdings" panose="05000000000000000000" pitchFamily="2" charset="2"/>
              <a:buChar char="§"/>
            </a:pPr>
            <a:r>
              <a:rPr lang="en-US" dirty="0">
                <a:latin typeface="Century" panose="02040604050505020304" pitchFamily="18" charset="0"/>
              </a:rPr>
              <a:t>Before writing a program, you must develop an algorithm to solve a problem.</a:t>
            </a:r>
          </a:p>
          <a:p>
            <a:pPr algn="just">
              <a:buFont typeface="Wingdings" panose="05000000000000000000" pitchFamily="2" charset="2"/>
              <a:buChar char="§"/>
            </a:pPr>
            <a:r>
              <a:rPr lang="en-US" dirty="0">
                <a:latin typeface="Century" panose="02040604050505020304" pitchFamily="18" charset="0"/>
              </a:rPr>
              <a:t>It is highly recommended to think about the problem first, then develop an algorithm, then write the program. </a:t>
            </a:r>
          </a:p>
        </p:txBody>
      </p:sp>
      <p:sp>
        <p:nvSpPr>
          <p:cNvPr id="4" name="Slide Number Placeholder 3">
            <a:extLst>
              <a:ext uri="{FF2B5EF4-FFF2-40B4-BE49-F238E27FC236}">
                <a16:creationId xmlns:a16="http://schemas.microsoft.com/office/drawing/2014/main" id="{96937D1C-60BB-738D-E64D-A00E0323E0F7}"/>
              </a:ext>
            </a:extLst>
          </p:cNvPr>
          <p:cNvSpPr>
            <a:spLocks noGrp="1"/>
          </p:cNvSpPr>
          <p:nvPr>
            <p:ph type="sldNum" sz="quarter" idx="12"/>
          </p:nvPr>
        </p:nvSpPr>
        <p:spPr/>
        <p:txBody>
          <a:bodyPr/>
          <a:lstStyle/>
          <a:p>
            <a:r>
              <a:rPr lang="en-US"/>
              <a:t>Slide </a:t>
            </a:r>
            <a:fld id="{4FAB73BC-B049-4115-A692-8D63A059BFB8}" type="slidenum">
              <a:rPr lang="en-US" smtClean="0"/>
              <a:pPr/>
              <a:t>18</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636690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000837" y="1234969"/>
            <a:ext cx="10058400" cy="5346986"/>
          </a:xfrm>
        </p:spPr>
        <p:txBody>
          <a:bodyPr>
            <a:normAutofit/>
          </a:bodyPr>
          <a:lstStyle/>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Plan a Solution</a:t>
            </a:r>
            <a:endParaRPr lang="en-US" sz="1200" dirty="0">
              <a:latin typeface="Century" panose="02040604050505020304" pitchFamily="18" charset="0"/>
            </a:endParaRPr>
          </a:p>
        </p:txBody>
      </p:sp>
      <p:sp>
        <p:nvSpPr>
          <p:cNvPr id="2" name="Content Placeholder 2">
            <a:extLst>
              <a:ext uri="{FF2B5EF4-FFF2-40B4-BE49-F238E27FC236}">
                <a16:creationId xmlns:a16="http://schemas.microsoft.com/office/drawing/2014/main" id="{B4F9F79E-EC19-B8C3-36BB-E229FED9F425}"/>
              </a:ext>
            </a:extLst>
          </p:cNvPr>
          <p:cNvSpPr txBox="1">
            <a:spLocks/>
          </p:cNvSpPr>
          <p:nvPr/>
        </p:nvSpPr>
        <p:spPr>
          <a:xfrm>
            <a:off x="447870" y="1380931"/>
            <a:ext cx="10905930" cy="4975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2400" dirty="0">
                <a:latin typeface="Century" panose="02040604050505020304" pitchFamily="18" charset="0"/>
              </a:rPr>
              <a:t>Once you understand the problem, you can develop an algorithm.</a:t>
            </a:r>
          </a:p>
          <a:p>
            <a:pPr algn="just">
              <a:buFont typeface="Wingdings" panose="05000000000000000000" pitchFamily="2" charset="2"/>
              <a:buChar char="§"/>
            </a:pPr>
            <a:r>
              <a:rPr lang="en-US" sz="2400" dirty="0">
                <a:latin typeface="Century" panose="02040604050505020304" pitchFamily="18" charset="0"/>
              </a:rPr>
              <a:t>Create precise steps for the entire flow of the program.  Usually in the form of:</a:t>
            </a:r>
          </a:p>
          <a:p>
            <a:pPr lvl="1" algn="just">
              <a:buFont typeface="Wingdings" panose="05000000000000000000" pitchFamily="2" charset="2"/>
              <a:buChar char="§"/>
            </a:pPr>
            <a:r>
              <a:rPr lang="en-US" sz="2000" dirty="0">
                <a:latin typeface="Century" panose="02040604050505020304" pitchFamily="18" charset="0"/>
              </a:rPr>
              <a:t>Get Input</a:t>
            </a:r>
          </a:p>
          <a:p>
            <a:pPr lvl="1" algn="just">
              <a:buFont typeface="Wingdings" panose="05000000000000000000" pitchFamily="2" charset="2"/>
              <a:buChar char="§"/>
            </a:pPr>
            <a:r>
              <a:rPr lang="en-US" sz="2000" dirty="0">
                <a:latin typeface="Century" panose="02040604050505020304" pitchFamily="18" charset="0"/>
              </a:rPr>
              <a:t>Validate Input</a:t>
            </a:r>
          </a:p>
          <a:p>
            <a:pPr lvl="1" algn="just">
              <a:buFont typeface="Wingdings" panose="05000000000000000000" pitchFamily="2" charset="2"/>
              <a:buChar char="§"/>
            </a:pPr>
            <a:r>
              <a:rPr lang="en-US" sz="2000" dirty="0">
                <a:latin typeface="Century" panose="02040604050505020304" pitchFamily="18" charset="0"/>
              </a:rPr>
              <a:t>Manipulate Input</a:t>
            </a:r>
          </a:p>
          <a:p>
            <a:pPr lvl="1" algn="just">
              <a:buFont typeface="Wingdings" panose="05000000000000000000" pitchFamily="2" charset="2"/>
              <a:buChar char="§"/>
            </a:pPr>
            <a:r>
              <a:rPr lang="en-US" sz="2000" dirty="0">
                <a:latin typeface="Century" panose="02040604050505020304" pitchFamily="18" charset="0"/>
              </a:rPr>
              <a:t>Output Solution</a:t>
            </a:r>
          </a:p>
          <a:p>
            <a:pPr algn="just">
              <a:buFont typeface="Wingdings" panose="05000000000000000000" pitchFamily="2" charset="2"/>
              <a:buChar char="§"/>
            </a:pPr>
            <a:r>
              <a:rPr lang="en-US" sz="2400" dirty="0">
                <a:latin typeface="Century" panose="02040604050505020304" pitchFamily="18" charset="0"/>
              </a:rPr>
              <a:t>Every detail should be covered in the algorithm.</a:t>
            </a:r>
          </a:p>
          <a:p>
            <a:pPr algn="just">
              <a:buFont typeface="Wingdings" panose="05000000000000000000" pitchFamily="2" charset="2"/>
              <a:buChar char="§"/>
            </a:pPr>
            <a:r>
              <a:rPr lang="en-US" sz="2400" dirty="0">
                <a:latin typeface="Century" panose="02040604050505020304" pitchFamily="18" charset="0"/>
              </a:rPr>
              <a:t>Consider what is logical and illogical for the control flow.</a:t>
            </a:r>
          </a:p>
          <a:p>
            <a:pPr algn="just">
              <a:buFont typeface="Wingdings" panose="05000000000000000000" pitchFamily="2" charset="2"/>
              <a:buChar char="§"/>
            </a:pPr>
            <a:r>
              <a:rPr lang="en-US" sz="2400" dirty="0">
                <a:latin typeface="Century" panose="02040604050505020304" pitchFamily="18" charset="0"/>
              </a:rPr>
              <a:t>There are many tools programmers use to model the flow of a program.</a:t>
            </a:r>
          </a:p>
        </p:txBody>
      </p:sp>
      <p:sp>
        <p:nvSpPr>
          <p:cNvPr id="4" name="Slide Number Placeholder 3">
            <a:extLst>
              <a:ext uri="{FF2B5EF4-FFF2-40B4-BE49-F238E27FC236}">
                <a16:creationId xmlns:a16="http://schemas.microsoft.com/office/drawing/2014/main" id="{2E81E154-F7A4-EECF-CE0D-CDD880ED3E35}"/>
              </a:ext>
            </a:extLst>
          </p:cNvPr>
          <p:cNvSpPr>
            <a:spLocks noGrp="1"/>
          </p:cNvSpPr>
          <p:nvPr>
            <p:ph type="sldNum" sz="quarter" idx="12"/>
          </p:nvPr>
        </p:nvSpPr>
        <p:spPr/>
        <p:txBody>
          <a:bodyPr/>
          <a:lstStyle/>
          <a:p>
            <a:r>
              <a:rPr lang="en-US"/>
              <a:t>Slide </a:t>
            </a:r>
            <a:fld id="{4FAB73BC-B049-4115-A692-8D63A059BFB8}" type="slidenum">
              <a:rPr lang="en-US" smtClean="0"/>
              <a:pPr/>
              <a:t>19</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51154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914398" y="1511014"/>
            <a:ext cx="10058400" cy="5346986"/>
          </a:xfrm>
        </p:spPr>
        <p:txBody>
          <a:bodyPr>
            <a:normAutofit/>
          </a:bodyPr>
          <a:lstStyle/>
          <a:p>
            <a:pPr>
              <a:buFont typeface="Wingdings" panose="05000000000000000000" pitchFamily="2" charset="2"/>
              <a:buChar char="Ø"/>
            </a:pPr>
            <a:r>
              <a:rPr lang="en-US" dirty="0">
                <a:latin typeface="Century" panose="02040604050505020304" pitchFamily="18" charset="0"/>
              </a:rPr>
              <a:t>  Programming and programming languages.</a:t>
            </a:r>
          </a:p>
          <a:p>
            <a:pPr>
              <a:buFont typeface="Wingdings" panose="05000000000000000000" pitchFamily="2" charset="2"/>
              <a:buChar char="Ø"/>
            </a:pPr>
            <a:r>
              <a:rPr lang="en-US" dirty="0">
                <a:latin typeface="Century" panose="02040604050505020304" pitchFamily="18" charset="0"/>
              </a:rPr>
              <a:t>  Pseudocode and flowcharts.</a:t>
            </a:r>
          </a:p>
          <a:p>
            <a:pPr>
              <a:buFont typeface="Wingdings" panose="05000000000000000000" pitchFamily="2" charset="2"/>
              <a:buChar char="Ø"/>
            </a:pPr>
            <a:r>
              <a:rPr lang="en-US" dirty="0">
                <a:latin typeface="Century" panose="02040604050505020304" pitchFamily="18" charset="0"/>
              </a:rPr>
              <a:t>  Variables</a:t>
            </a:r>
          </a:p>
          <a:p>
            <a:pPr>
              <a:buFont typeface="Wingdings" panose="05000000000000000000" pitchFamily="2" charset="2"/>
              <a:buChar char="Ø"/>
            </a:pPr>
            <a:r>
              <a:rPr lang="en-US" dirty="0">
                <a:latin typeface="Century" panose="02040604050505020304" pitchFamily="18" charset="0"/>
              </a:rPr>
              <a:t>  Datatypes</a:t>
            </a:r>
          </a:p>
          <a:p>
            <a:pPr>
              <a:buFont typeface="Wingdings" panose="05000000000000000000" pitchFamily="2" charset="2"/>
              <a:buChar char="Ø"/>
            </a:pPr>
            <a:r>
              <a:rPr lang="en-US" dirty="0">
                <a:latin typeface="Century" panose="02040604050505020304" pitchFamily="18" charset="0"/>
              </a:rPr>
              <a:t>  Operators</a:t>
            </a:r>
          </a:p>
          <a:p>
            <a:pPr>
              <a:buFont typeface="Wingdings" panose="05000000000000000000" pitchFamily="2" charset="2"/>
              <a:buChar char="Ø"/>
            </a:pPr>
            <a:r>
              <a:rPr lang="en-US" dirty="0">
                <a:latin typeface="Century" panose="02040604050505020304" pitchFamily="18" charset="0"/>
              </a:rPr>
              <a:t>  Conditionals</a:t>
            </a:r>
          </a:p>
          <a:p>
            <a:pPr>
              <a:buFont typeface="Wingdings" panose="05000000000000000000" pitchFamily="2" charset="2"/>
              <a:buChar char="Ø"/>
            </a:pPr>
            <a:r>
              <a:rPr lang="en-US" dirty="0">
                <a:latin typeface="Century" panose="02040604050505020304" pitchFamily="18" charset="0"/>
              </a:rPr>
              <a:t>  Loops</a:t>
            </a:r>
          </a:p>
          <a:p>
            <a:pPr>
              <a:buFont typeface="Wingdings" panose="05000000000000000000" pitchFamily="2" charset="2"/>
              <a:buChar char="Ø"/>
            </a:pPr>
            <a:r>
              <a:rPr lang="en-US" dirty="0">
                <a:latin typeface="Century" panose="02040604050505020304" pitchFamily="18" charset="0"/>
              </a:rPr>
              <a:t>  Lists</a:t>
            </a:r>
          </a:p>
          <a:p>
            <a:pPr>
              <a:buFont typeface="Wingdings" panose="05000000000000000000" pitchFamily="2" charset="2"/>
              <a:buChar char="Ø"/>
            </a:pPr>
            <a:r>
              <a:rPr lang="en-US" dirty="0">
                <a:latin typeface="Century" panose="02040604050505020304" pitchFamily="18" charset="0"/>
              </a:rPr>
              <a:t>  Functions</a:t>
            </a:r>
          </a:p>
          <a:p>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Topics</a:t>
            </a:r>
            <a:endParaRPr lang="en-US" sz="1200" dirty="0">
              <a:latin typeface="Century" panose="02040604050505020304" pitchFamily="18" charset="0"/>
            </a:endParaRPr>
          </a:p>
        </p:txBody>
      </p:sp>
      <p:sp>
        <p:nvSpPr>
          <p:cNvPr id="2" name="Slide Number Placeholder 1">
            <a:extLst>
              <a:ext uri="{FF2B5EF4-FFF2-40B4-BE49-F238E27FC236}">
                <a16:creationId xmlns:a16="http://schemas.microsoft.com/office/drawing/2014/main" id="{97CFC6F3-3608-3E26-F379-D9E0297F47E5}"/>
              </a:ext>
            </a:extLst>
          </p:cNvPr>
          <p:cNvSpPr>
            <a:spLocks noGrp="1"/>
          </p:cNvSpPr>
          <p:nvPr>
            <p:ph type="sldNum" sz="quarter" idx="12"/>
          </p:nvPr>
        </p:nvSpPr>
        <p:spPr/>
        <p:txBody>
          <a:bodyPr/>
          <a:lstStyle/>
          <a:p>
            <a:r>
              <a:rPr lang="en-US"/>
              <a:t>Slide </a:t>
            </a:r>
            <a:fld id="{4FAB73BC-B049-4115-A692-8D63A059BFB8}" type="slidenum">
              <a:rPr lang="en-US" smtClean="0"/>
              <a:pPr/>
              <a:t>2</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664310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latin typeface="Century" panose="02040604050505020304" pitchFamily="18" charset="0"/>
              </a:rPr>
              <a:t>Modeling Tools</a:t>
            </a:r>
            <a:endParaRPr lang="en-US" sz="4800" dirty="0">
              <a:latin typeface="Century" panose="02040604050505020304" pitchFamily="18" charset="0"/>
            </a:endParaRPr>
          </a:p>
        </p:txBody>
      </p:sp>
      <p:sp>
        <p:nvSpPr>
          <p:cNvPr id="2" name="Rectangle 1"/>
          <p:cNvSpPr/>
          <p:nvPr/>
        </p:nvSpPr>
        <p:spPr>
          <a:xfrm>
            <a:off x="406925" y="1242506"/>
            <a:ext cx="11480275" cy="4832092"/>
          </a:xfrm>
          <a:prstGeom prst="rect">
            <a:avLst/>
          </a:prstGeom>
        </p:spPr>
        <p:txBody>
          <a:bodyPr wrap="square">
            <a:spAutoFit/>
          </a:bodyPr>
          <a:lstStyle/>
          <a:p>
            <a:pPr algn="just"/>
            <a:r>
              <a:rPr lang="en-US" sz="2800" dirty="0">
                <a:latin typeface="Century" panose="02040604050505020304" pitchFamily="18" charset="0"/>
              </a:rPr>
              <a:t>To help understand the steps of an algorithm, programmers use a variety of tools:</a:t>
            </a:r>
          </a:p>
          <a:p>
            <a:pPr algn="just"/>
            <a:endParaRPr lang="en-US" sz="2800" dirty="0">
              <a:latin typeface="Century" panose="02040604050505020304" pitchFamily="18" charset="0"/>
            </a:endParaRPr>
          </a:p>
          <a:p>
            <a:pPr marL="914400" lvl="1" indent="-457200" algn="just">
              <a:buFont typeface="Wingdings" panose="05000000000000000000" pitchFamily="2" charset="2"/>
              <a:buChar char="§"/>
            </a:pPr>
            <a:r>
              <a:rPr lang="en-US" sz="2800" b="1" u="sng" dirty="0">
                <a:solidFill>
                  <a:srgbClr val="C00000"/>
                </a:solidFill>
                <a:latin typeface="Century" panose="02040604050505020304" pitchFamily="18" charset="0"/>
              </a:rPr>
              <a:t>Pseudocode</a:t>
            </a:r>
          </a:p>
          <a:p>
            <a:pPr lvl="1" algn="just"/>
            <a:r>
              <a:rPr lang="en-US" sz="2800" dirty="0">
                <a:latin typeface="Century" panose="02040604050505020304" pitchFamily="18" charset="0"/>
              </a:rPr>
              <a:t>is a description of an algorithm using everyday wording, but molded to appear similar to a simplified programming language.</a:t>
            </a:r>
          </a:p>
          <a:p>
            <a:pPr lvl="1" algn="just"/>
            <a:endParaRPr lang="en-US" sz="2800" dirty="0">
              <a:latin typeface="Century" panose="02040604050505020304" pitchFamily="18" charset="0"/>
            </a:endParaRPr>
          </a:p>
          <a:p>
            <a:pPr marL="914400" lvl="1" indent="-457200" algn="just">
              <a:buFont typeface="Wingdings" panose="05000000000000000000" pitchFamily="2" charset="2"/>
              <a:buChar char="§"/>
            </a:pPr>
            <a:r>
              <a:rPr lang="en-US" sz="2800" b="1" u="sng" dirty="0">
                <a:solidFill>
                  <a:srgbClr val="C00000"/>
                </a:solidFill>
                <a:latin typeface="Century" panose="02040604050505020304" pitchFamily="18" charset="0"/>
              </a:rPr>
              <a:t>Flowchart</a:t>
            </a:r>
            <a:r>
              <a:rPr lang="en-US" sz="2800" b="0" i="0" dirty="0">
                <a:solidFill>
                  <a:srgbClr val="C00000"/>
                </a:solidFill>
                <a:effectLst/>
                <a:latin typeface="Arial" panose="020B0604020202020204" pitchFamily="34" charset="0"/>
              </a:rPr>
              <a:t> </a:t>
            </a:r>
          </a:p>
          <a:p>
            <a:pPr lvl="1" algn="just"/>
            <a:r>
              <a:rPr lang="en-US" sz="2800" dirty="0">
                <a:latin typeface="Century" panose="02040604050505020304" pitchFamily="18" charset="0"/>
              </a:rPr>
              <a:t>is a type of diagram that represents a workflow or process. A flowchart can also be defined as a diagrammatic representation of an algorithm, a step-by-step approach to solving a task.</a:t>
            </a:r>
          </a:p>
        </p:txBody>
      </p:sp>
      <p:sp>
        <p:nvSpPr>
          <p:cNvPr id="4" name="Slide Number Placeholder 3">
            <a:extLst>
              <a:ext uri="{FF2B5EF4-FFF2-40B4-BE49-F238E27FC236}">
                <a16:creationId xmlns:a16="http://schemas.microsoft.com/office/drawing/2014/main" id="{9EEC92B2-28D6-302B-3C93-024B49035926}"/>
              </a:ext>
            </a:extLst>
          </p:cNvPr>
          <p:cNvSpPr>
            <a:spLocks noGrp="1"/>
          </p:cNvSpPr>
          <p:nvPr>
            <p:ph type="sldNum" sz="quarter" idx="12"/>
          </p:nvPr>
        </p:nvSpPr>
        <p:spPr/>
        <p:txBody>
          <a:bodyPr/>
          <a:lstStyle/>
          <a:p>
            <a:r>
              <a:rPr lang="en-US"/>
              <a:t>Slide </a:t>
            </a:r>
            <a:fld id="{4FAB73BC-B049-4115-A692-8D63A059BFB8}" type="slidenum">
              <a:rPr lang="en-US" smtClean="0"/>
              <a:pPr/>
              <a:t>20</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985832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34851" y="1234969"/>
            <a:ext cx="11857149" cy="5346986"/>
          </a:xfrm>
        </p:spPr>
        <p:txBody>
          <a:bodyPr>
            <a:normAutofit/>
          </a:bodyPr>
          <a:lstStyle/>
          <a:p>
            <a:pPr>
              <a:buFont typeface="Wingdings" panose="05000000000000000000" pitchFamily="2" charset="2"/>
              <a:buChar char="§"/>
            </a:pPr>
            <a:r>
              <a:rPr lang="en-US" b="1" dirty="0">
                <a:latin typeface="Century" panose="02040604050505020304" pitchFamily="18" charset="0"/>
              </a:rPr>
              <a:t>  Terminal</a:t>
            </a:r>
            <a:r>
              <a:rPr lang="en-US" dirty="0">
                <a:latin typeface="Century" panose="02040604050505020304" pitchFamily="18" charset="0"/>
              </a:rPr>
              <a:t>: is an oval that indicates the beginning and end of a program. It usually contains the words Start or End. </a:t>
            </a:r>
          </a:p>
          <a:p>
            <a:pPr>
              <a:buFont typeface="Wingdings" panose="05000000000000000000" pitchFamily="2" charset="2"/>
              <a:buChar char="§"/>
            </a:pPr>
            <a:endParaRPr lang="en-US" dirty="0">
              <a:latin typeface="Century" panose="02040604050505020304" pitchFamily="18" charset="0"/>
            </a:endParaRPr>
          </a:p>
          <a:p>
            <a:pPr>
              <a:buFont typeface="Wingdings" panose="05000000000000000000" pitchFamily="2" charset="2"/>
              <a:buChar char="§"/>
            </a:pPr>
            <a:endParaRPr lang="en-US" dirty="0">
              <a:latin typeface="Century" panose="02040604050505020304" pitchFamily="18" charset="0"/>
            </a:endParaRPr>
          </a:p>
          <a:p>
            <a:pPr>
              <a:buFont typeface="Wingdings" panose="05000000000000000000" pitchFamily="2" charset="2"/>
              <a:buChar char="§"/>
            </a:pPr>
            <a:endParaRPr lang="en-US" dirty="0">
              <a:latin typeface="Century" panose="02040604050505020304" pitchFamily="18" charset="0"/>
            </a:endParaRPr>
          </a:p>
          <a:p>
            <a:pPr>
              <a:buFont typeface="Wingdings" panose="05000000000000000000" pitchFamily="2" charset="2"/>
              <a:buChar char="§"/>
            </a:pPr>
            <a:endParaRPr lang="en-US" b="1" dirty="0">
              <a:latin typeface="Century" panose="02040604050505020304" pitchFamily="18" charset="0"/>
            </a:endParaRPr>
          </a:p>
          <a:p>
            <a:pPr>
              <a:buFont typeface="Wingdings" panose="05000000000000000000" pitchFamily="2" charset="2"/>
              <a:buChar char="§"/>
            </a:pPr>
            <a:r>
              <a:rPr lang="en-US" b="1" dirty="0">
                <a:latin typeface="Century" panose="02040604050505020304" pitchFamily="18" charset="0"/>
              </a:rPr>
              <a:t>  Flowline:</a:t>
            </a:r>
            <a:r>
              <a:rPr lang="en-US" dirty="0"/>
              <a:t> </a:t>
            </a:r>
            <a:r>
              <a:rPr lang="en-US" dirty="0">
                <a:latin typeface="Century" panose="02040604050505020304" pitchFamily="18" charset="0"/>
              </a:rPr>
              <a:t>is a line from one symbol pointing towards another to show the process’s order of operation. This displays the flow of execution in a program.</a:t>
            </a:r>
          </a:p>
          <a:p>
            <a:pPr marL="0" indent="0">
              <a:buNone/>
            </a:pPr>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Flowchart symbols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Flowchart: Terminator 3">
            <a:extLst>
              <a:ext uri="{FF2B5EF4-FFF2-40B4-BE49-F238E27FC236}">
                <a16:creationId xmlns:a16="http://schemas.microsoft.com/office/drawing/2014/main" id="{810035C5-2FF3-C6E9-175C-22EA1B77D050}"/>
              </a:ext>
            </a:extLst>
          </p:cNvPr>
          <p:cNvSpPr/>
          <p:nvPr/>
        </p:nvSpPr>
        <p:spPr>
          <a:xfrm>
            <a:off x="4505045" y="2517448"/>
            <a:ext cx="2475177" cy="911552"/>
          </a:xfrm>
          <a:prstGeom prst="flowChartTerminator">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59784C45-67BF-4D47-0F83-FD3D739AC036}"/>
              </a:ext>
            </a:extLst>
          </p:cNvPr>
          <p:cNvCxnSpPr/>
          <p:nvPr/>
        </p:nvCxnSpPr>
        <p:spPr>
          <a:xfrm>
            <a:off x="4913327" y="5974533"/>
            <a:ext cx="1600200" cy="1588"/>
          </a:xfrm>
          <a:prstGeom prst="straightConnector1">
            <a:avLst/>
          </a:prstGeom>
          <a:ln w="38100">
            <a:tailEnd type="arrow"/>
          </a:ln>
        </p:spPr>
        <p:style>
          <a:lnRef idx="1">
            <a:schemeClr val="dk1"/>
          </a:lnRef>
          <a:fillRef idx="0">
            <a:schemeClr val="dk1"/>
          </a:fillRef>
          <a:effectRef idx="0">
            <a:schemeClr val="dk1"/>
          </a:effectRef>
          <a:fontRef idx="minor">
            <a:schemeClr val="tx1"/>
          </a:fontRef>
        </p:style>
      </p:cxnSp>
      <p:sp>
        <p:nvSpPr>
          <p:cNvPr id="7" name="Slide Number Placeholder 6">
            <a:extLst>
              <a:ext uri="{FF2B5EF4-FFF2-40B4-BE49-F238E27FC236}">
                <a16:creationId xmlns:a16="http://schemas.microsoft.com/office/drawing/2014/main" id="{CFB35B01-2945-EC23-F868-299E157977D8}"/>
              </a:ext>
            </a:extLst>
          </p:cNvPr>
          <p:cNvSpPr>
            <a:spLocks noGrp="1"/>
          </p:cNvSpPr>
          <p:nvPr>
            <p:ph type="sldNum" sz="quarter" idx="12"/>
          </p:nvPr>
        </p:nvSpPr>
        <p:spPr/>
        <p:txBody>
          <a:bodyPr/>
          <a:lstStyle/>
          <a:p>
            <a:r>
              <a:rPr lang="en-US"/>
              <a:t>Slide </a:t>
            </a:r>
            <a:fld id="{4FAB73BC-B049-4115-A692-8D63A059BFB8}" type="slidenum">
              <a:rPr lang="en-US" smtClean="0"/>
              <a:pPr/>
              <a:t>21</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759282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82841" y="1234969"/>
            <a:ext cx="11336934" cy="5346986"/>
          </a:xfrm>
        </p:spPr>
        <p:txBody>
          <a:bodyPr>
            <a:normAutofit/>
          </a:bodyPr>
          <a:lstStyle/>
          <a:p>
            <a:pPr>
              <a:buFont typeface="Wingdings" panose="05000000000000000000" pitchFamily="2" charset="2"/>
              <a:buChar char="§"/>
            </a:pPr>
            <a:r>
              <a:rPr lang="ar-JO" b="1" dirty="0">
                <a:latin typeface="Century" panose="02040604050505020304" pitchFamily="18" charset="0"/>
              </a:rPr>
              <a:t>   </a:t>
            </a:r>
            <a:r>
              <a:rPr lang="en-US" b="1" dirty="0">
                <a:latin typeface="Century" panose="02040604050505020304" pitchFamily="18" charset="0"/>
              </a:rPr>
              <a:t>Input/Output</a:t>
            </a:r>
            <a:r>
              <a:rPr lang="en-US" dirty="0">
                <a:latin typeface="Century" panose="02040604050505020304" pitchFamily="18" charset="0"/>
              </a:rPr>
              <a:t>: input/output is represented by a rhomboid and indicates the input or output of data. This is similar to setting a value to a variable.</a:t>
            </a:r>
          </a:p>
          <a:p>
            <a:pPr marL="0" indent="0">
              <a:buNone/>
            </a:pPr>
            <a:endParaRPr lang="en-US" dirty="0">
              <a:latin typeface="Century" panose="02040604050505020304" pitchFamily="18" charset="0"/>
            </a:endParaRPr>
          </a:p>
          <a:p>
            <a:pPr>
              <a:buFont typeface="Wingdings" panose="05000000000000000000" pitchFamily="2" charset="2"/>
              <a:buChar char="§"/>
            </a:pPr>
            <a:endParaRPr lang="ar-JO" dirty="0">
              <a:latin typeface="Century" panose="02040604050505020304" pitchFamily="18" charset="0"/>
            </a:endParaRPr>
          </a:p>
          <a:p>
            <a:pPr>
              <a:buFont typeface="Wingdings" panose="05000000000000000000" pitchFamily="2" charset="2"/>
              <a:buChar char="§"/>
            </a:pPr>
            <a:endParaRPr lang="en-US" dirty="0">
              <a:latin typeface="Century" panose="02040604050505020304" pitchFamily="18" charset="0"/>
            </a:endParaRPr>
          </a:p>
          <a:p>
            <a:pPr>
              <a:buFont typeface="Wingdings" panose="05000000000000000000" pitchFamily="2" charset="2"/>
              <a:buChar char="§"/>
            </a:pPr>
            <a:r>
              <a:rPr lang="ar-JO" b="1" dirty="0">
                <a:latin typeface="Century" panose="02040604050505020304" pitchFamily="18" charset="0"/>
              </a:rPr>
              <a:t>  </a:t>
            </a:r>
            <a:r>
              <a:rPr lang="en-US" b="1" dirty="0">
                <a:latin typeface="Century" panose="02040604050505020304" pitchFamily="18" charset="0"/>
              </a:rPr>
              <a:t>Process: </a:t>
            </a:r>
            <a:r>
              <a:rPr lang="en-US" dirty="0">
                <a:latin typeface="Century" panose="02040604050505020304" pitchFamily="18" charset="0"/>
              </a:rPr>
              <a:t>represented by a rectangle, is an operation that manipulates data.</a:t>
            </a: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Flowchart symbols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7" name="Parallelogram 6">
            <a:extLst>
              <a:ext uri="{FF2B5EF4-FFF2-40B4-BE49-F238E27FC236}">
                <a16:creationId xmlns:a16="http://schemas.microsoft.com/office/drawing/2014/main" id="{40A4DE32-EC3A-F730-0639-D10E3D01A526}"/>
              </a:ext>
            </a:extLst>
          </p:cNvPr>
          <p:cNvSpPr/>
          <p:nvPr/>
        </p:nvSpPr>
        <p:spPr>
          <a:xfrm>
            <a:off x="4395457" y="2611926"/>
            <a:ext cx="2430855" cy="1117336"/>
          </a:xfrm>
          <a:prstGeom prst="parallelogram">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E8CDBBC-AB4D-6988-99EF-9DBD6696426A}"/>
              </a:ext>
            </a:extLst>
          </p:cNvPr>
          <p:cNvSpPr/>
          <p:nvPr/>
        </p:nvSpPr>
        <p:spPr>
          <a:xfrm>
            <a:off x="4395456" y="4925840"/>
            <a:ext cx="2104931" cy="100418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B20E4BA-0A14-7933-71C2-DFF8E9C18226}"/>
              </a:ext>
            </a:extLst>
          </p:cNvPr>
          <p:cNvSpPr>
            <a:spLocks noGrp="1"/>
          </p:cNvSpPr>
          <p:nvPr>
            <p:ph type="sldNum" sz="quarter" idx="12"/>
          </p:nvPr>
        </p:nvSpPr>
        <p:spPr/>
        <p:txBody>
          <a:bodyPr/>
          <a:lstStyle/>
          <a:p>
            <a:r>
              <a:rPr lang="en-US"/>
              <a:t>Slide </a:t>
            </a:r>
            <a:fld id="{4FAB73BC-B049-4115-A692-8D63A059BFB8}" type="slidenum">
              <a:rPr lang="en-US" smtClean="0"/>
              <a:pPr/>
              <a:t>22</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600592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582369" y="1307393"/>
            <a:ext cx="10905585" cy="5346986"/>
          </a:xfrm>
        </p:spPr>
        <p:txBody>
          <a:bodyPr>
            <a:normAutofit/>
          </a:bodyPr>
          <a:lstStyle/>
          <a:p>
            <a:pPr>
              <a:buFont typeface="Wingdings" panose="05000000000000000000" pitchFamily="2" charset="2"/>
              <a:buChar char="§"/>
            </a:pPr>
            <a:r>
              <a:rPr lang="en-US" sz="2400" b="1" dirty="0">
                <a:latin typeface="Century" panose="02040604050505020304" pitchFamily="18" charset="0"/>
              </a:rPr>
              <a:t>Decision:</a:t>
            </a:r>
            <a:r>
              <a:rPr lang="en-US" dirty="0">
                <a:latin typeface="Century" panose="02040604050505020304" pitchFamily="18" charset="0"/>
              </a:rPr>
              <a:t> </a:t>
            </a:r>
            <a:r>
              <a:rPr lang="en-US" sz="2400" dirty="0">
                <a:latin typeface="Century" panose="02040604050505020304" pitchFamily="18" charset="0"/>
              </a:rPr>
              <a:t>represented by a rhombus and show a conditional operation that will determine which path a program should take. This is similar to conditional statements which control the flow of execution in a program.</a:t>
            </a:r>
          </a:p>
          <a:p>
            <a:pPr>
              <a:buFont typeface="Wingdings" panose="05000000000000000000" pitchFamily="2" charset="2"/>
              <a:buChar char="§"/>
            </a:pPr>
            <a:endParaRPr lang="en-US" sz="2400" dirty="0">
              <a:latin typeface="Century" panose="02040604050505020304" pitchFamily="18" charset="0"/>
            </a:endParaRPr>
          </a:p>
          <a:p>
            <a:pPr>
              <a:buFont typeface="Wingdings" panose="05000000000000000000" pitchFamily="2" charset="2"/>
              <a:buChar char="§"/>
            </a:pPr>
            <a:endParaRPr lang="en-US" sz="2400" dirty="0">
              <a:latin typeface="Century" panose="02040604050505020304" pitchFamily="18" charset="0"/>
            </a:endParaRPr>
          </a:p>
          <a:p>
            <a:pPr marL="0" indent="0">
              <a:buNone/>
            </a:pPr>
            <a:endParaRPr lang="en-US" sz="2400" dirty="0">
              <a:latin typeface="Century" panose="02040604050505020304" pitchFamily="18" charset="0"/>
            </a:endParaRPr>
          </a:p>
          <a:p>
            <a:pPr marL="0" indent="0">
              <a:buNone/>
            </a:pPr>
            <a:endParaRPr lang="en-US" sz="2400" dirty="0">
              <a:latin typeface="Century" panose="02040604050505020304" pitchFamily="18" charset="0"/>
            </a:endParaRPr>
          </a:p>
          <a:p>
            <a:pPr>
              <a:buFont typeface="Wingdings" panose="05000000000000000000" pitchFamily="2" charset="2"/>
              <a:buChar char="§"/>
            </a:pPr>
            <a:r>
              <a:rPr lang="en-US" sz="2400" b="1" dirty="0">
                <a:latin typeface="Century" panose="02040604050505020304" pitchFamily="18" charset="0"/>
              </a:rPr>
              <a:t>Connector:</a:t>
            </a:r>
            <a:r>
              <a:rPr lang="en-US" sz="1600" dirty="0">
                <a:latin typeface="Century" panose="02040604050505020304" pitchFamily="18" charset="0"/>
              </a:rPr>
              <a:t> </a:t>
            </a:r>
            <a:r>
              <a:rPr lang="en-GB" sz="2400" dirty="0">
                <a:latin typeface="Century" panose="02040604050505020304" pitchFamily="18" charset="0"/>
              </a:rPr>
              <a:t>Used to join flow lines</a:t>
            </a:r>
            <a:r>
              <a:rPr lang="en-US" sz="2400" dirty="0">
                <a:latin typeface="Century" panose="02040604050505020304" pitchFamily="18" charset="0"/>
              </a:rPr>
              <a:t>.</a:t>
            </a:r>
          </a:p>
          <a:p>
            <a:pPr>
              <a:buFont typeface="Wingdings" panose="05000000000000000000" pitchFamily="2" charset="2"/>
              <a:buChar char="§"/>
            </a:pPr>
            <a:endParaRPr lang="en-US" sz="2400" dirty="0">
              <a:latin typeface="Century" panose="02040604050505020304" pitchFamily="18" charset="0"/>
            </a:endParaRPr>
          </a:p>
          <a:p>
            <a:pPr marL="0" indent="0">
              <a:buNone/>
            </a:pPr>
            <a:endParaRPr lang="en-US" dirty="0">
              <a:latin typeface="Century" panose="02040604050505020304" pitchFamily="18" charset="0"/>
            </a:endParaRPr>
          </a:p>
          <a:p>
            <a:pPr marL="0" indent="0">
              <a:buNone/>
            </a:pPr>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Flowchart symbols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Diamond 3">
            <a:extLst>
              <a:ext uri="{FF2B5EF4-FFF2-40B4-BE49-F238E27FC236}">
                <a16:creationId xmlns:a16="http://schemas.microsoft.com/office/drawing/2014/main" id="{3ABF4117-A2E7-DAF4-C06F-4482D1C9623B}"/>
              </a:ext>
            </a:extLst>
          </p:cNvPr>
          <p:cNvSpPr/>
          <p:nvPr/>
        </p:nvSpPr>
        <p:spPr>
          <a:xfrm>
            <a:off x="4933383" y="2699480"/>
            <a:ext cx="1947250" cy="1281406"/>
          </a:xfrm>
          <a:prstGeom prst="diamond">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041B7772-9E70-713B-7A2E-B87BB3C9B97B}"/>
              </a:ext>
            </a:extLst>
          </p:cNvPr>
          <p:cNvSpPr/>
          <p:nvPr/>
        </p:nvSpPr>
        <p:spPr>
          <a:xfrm>
            <a:off x="5531667" y="5112072"/>
            <a:ext cx="908892" cy="87706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45CE3C9-5F17-2AFC-D061-2FEA04F5FF3D}"/>
              </a:ext>
            </a:extLst>
          </p:cNvPr>
          <p:cNvSpPr>
            <a:spLocks noGrp="1"/>
          </p:cNvSpPr>
          <p:nvPr>
            <p:ph type="sldNum" sz="quarter" idx="12"/>
          </p:nvPr>
        </p:nvSpPr>
        <p:spPr/>
        <p:txBody>
          <a:bodyPr/>
          <a:lstStyle/>
          <a:p>
            <a:r>
              <a:rPr lang="en-US"/>
              <a:t>Slide </a:t>
            </a:r>
            <a:fld id="{4FAB73BC-B049-4115-A692-8D63A059BFB8}" type="slidenum">
              <a:rPr lang="en-US" smtClean="0"/>
              <a:pPr/>
              <a:t>23</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659221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Three Basic Constructs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pic>
        <p:nvPicPr>
          <p:cNvPr id="8" name="Picture 8">
            <a:extLst>
              <a:ext uri="{FF2B5EF4-FFF2-40B4-BE49-F238E27FC236}">
                <a16:creationId xmlns:a16="http://schemas.microsoft.com/office/drawing/2014/main" id="{76FB7024-799E-D3DB-F607-EF3D6228F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314890"/>
            <a:ext cx="7623175"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D27B3985-703D-BDC6-4E49-000E6D29F425}"/>
              </a:ext>
            </a:extLst>
          </p:cNvPr>
          <p:cNvSpPr>
            <a:spLocks noGrp="1"/>
          </p:cNvSpPr>
          <p:nvPr>
            <p:ph type="sldNum" sz="quarter" idx="12"/>
          </p:nvPr>
        </p:nvSpPr>
        <p:spPr/>
        <p:txBody>
          <a:bodyPr/>
          <a:lstStyle/>
          <a:p>
            <a:r>
              <a:rPr lang="en-US"/>
              <a:t>Slide </a:t>
            </a:r>
            <a:fld id="{4FAB73BC-B049-4115-A692-8D63A059BFB8}" type="slidenum">
              <a:rPr lang="en-US" smtClean="0"/>
              <a:pPr/>
              <a:t>24</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611750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Flowcharts for three constructs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pic>
        <p:nvPicPr>
          <p:cNvPr id="4" name="Picture 8">
            <a:extLst>
              <a:ext uri="{FF2B5EF4-FFF2-40B4-BE49-F238E27FC236}">
                <a16:creationId xmlns:a16="http://schemas.microsoft.com/office/drawing/2014/main" id="{0031FF05-404E-F030-EC8D-3C15F4827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4" y="1639888"/>
            <a:ext cx="8281987" cy="392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a:extLst>
              <a:ext uri="{FF2B5EF4-FFF2-40B4-BE49-F238E27FC236}">
                <a16:creationId xmlns:a16="http://schemas.microsoft.com/office/drawing/2014/main" id="{7B383166-23E7-C3F3-1C56-7CFCC2C06706}"/>
              </a:ext>
            </a:extLst>
          </p:cNvPr>
          <p:cNvSpPr>
            <a:spLocks noGrp="1"/>
          </p:cNvSpPr>
          <p:nvPr>
            <p:ph type="sldNum" sz="quarter" idx="12"/>
          </p:nvPr>
        </p:nvSpPr>
        <p:spPr/>
        <p:txBody>
          <a:bodyPr/>
          <a:lstStyle/>
          <a:p>
            <a:r>
              <a:rPr lang="en-US"/>
              <a:t>Slide </a:t>
            </a:r>
            <a:fld id="{4FAB73BC-B049-4115-A692-8D63A059BFB8}" type="slidenum">
              <a:rPr lang="en-US" smtClean="0"/>
              <a:pPr/>
              <a:t>25</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092151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Three Basic Constructs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82369" y="1218679"/>
            <a:ext cx="8533390" cy="424732"/>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There are three basic ways to decompose a task:</a:t>
            </a:r>
          </a:p>
        </p:txBody>
      </p:sp>
      <p:pic>
        <p:nvPicPr>
          <p:cNvPr id="11" name="Picture 10">
            <a:extLst>
              <a:ext uri="{FF2B5EF4-FFF2-40B4-BE49-F238E27FC236}">
                <a16:creationId xmlns:a16="http://schemas.microsoft.com/office/drawing/2014/main" id="{2A3C56A8-E793-E56F-B67E-0A3DD4FBC5E8}"/>
              </a:ext>
            </a:extLst>
          </p:cNvPr>
          <p:cNvPicPr>
            <a:picLocks noChangeAspect="1"/>
          </p:cNvPicPr>
          <p:nvPr/>
        </p:nvPicPr>
        <p:blipFill>
          <a:blip r:embed="rId2"/>
          <a:stretch>
            <a:fillRect/>
          </a:stretch>
        </p:blipFill>
        <p:spPr>
          <a:xfrm>
            <a:off x="2886075" y="1826536"/>
            <a:ext cx="6419850" cy="4467225"/>
          </a:xfrm>
          <a:prstGeom prst="rect">
            <a:avLst/>
          </a:prstGeom>
        </p:spPr>
      </p:pic>
      <p:sp>
        <p:nvSpPr>
          <p:cNvPr id="4" name="Slide Number Placeholder 3">
            <a:extLst>
              <a:ext uri="{FF2B5EF4-FFF2-40B4-BE49-F238E27FC236}">
                <a16:creationId xmlns:a16="http://schemas.microsoft.com/office/drawing/2014/main" id="{69F00570-A50B-9F84-760F-362A26B8AE14}"/>
              </a:ext>
            </a:extLst>
          </p:cNvPr>
          <p:cNvSpPr>
            <a:spLocks noGrp="1"/>
          </p:cNvSpPr>
          <p:nvPr>
            <p:ph type="sldNum" sz="quarter" idx="12"/>
          </p:nvPr>
        </p:nvSpPr>
        <p:spPr/>
        <p:txBody>
          <a:bodyPr/>
          <a:lstStyle/>
          <a:p>
            <a:r>
              <a:rPr lang="en-US"/>
              <a:t>Slide </a:t>
            </a:r>
            <a:fld id="{4FAB73BC-B049-4115-A692-8D63A059BFB8}" type="slidenum">
              <a:rPr lang="en-US" smtClean="0"/>
              <a:pPr/>
              <a:t>26</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772917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Sequential</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82368" y="1218679"/>
            <a:ext cx="9946811" cy="424732"/>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Do Subtask 1 to completion, then do Subtask 2 to completion, </a:t>
            </a:r>
            <a:r>
              <a:rPr lang="en-US" sz="2400" dirty="0" err="1">
                <a:latin typeface="Century" panose="02040604050505020304" pitchFamily="18" charset="0"/>
              </a:rPr>
              <a:t>etc</a:t>
            </a:r>
            <a:endParaRPr lang="en-US" sz="2400" dirty="0">
              <a:latin typeface="Century" panose="02040604050505020304" pitchFamily="18" charset="0"/>
            </a:endParaRPr>
          </a:p>
        </p:txBody>
      </p:sp>
      <p:pic>
        <p:nvPicPr>
          <p:cNvPr id="8" name="Picture 7">
            <a:extLst>
              <a:ext uri="{FF2B5EF4-FFF2-40B4-BE49-F238E27FC236}">
                <a16:creationId xmlns:a16="http://schemas.microsoft.com/office/drawing/2014/main" id="{2DE959C4-7609-F626-2508-4C53C84304F6}"/>
              </a:ext>
            </a:extLst>
          </p:cNvPr>
          <p:cNvPicPr>
            <a:picLocks noChangeAspect="1"/>
          </p:cNvPicPr>
          <p:nvPr/>
        </p:nvPicPr>
        <p:blipFill>
          <a:blip r:embed="rId2"/>
          <a:stretch>
            <a:fillRect/>
          </a:stretch>
        </p:blipFill>
        <p:spPr>
          <a:xfrm>
            <a:off x="2762062" y="1871724"/>
            <a:ext cx="5943600" cy="4391025"/>
          </a:xfrm>
          <a:prstGeom prst="rect">
            <a:avLst/>
          </a:prstGeom>
        </p:spPr>
      </p:pic>
      <p:sp>
        <p:nvSpPr>
          <p:cNvPr id="4" name="Slide Number Placeholder 3">
            <a:extLst>
              <a:ext uri="{FF2B5EF4-FFF2-40B4-BE49-F238E27FC236}">
                <a16:creationId xmlns:a16="http://schemas.microsoft.com/office/drawing/2014/main" id="{A4EC60B3-9E25-4042-67D7-D974C816CA74}"/>
              </a:ext>
            </a:extLst>
          </p:cNvPr>
          <p:cNvSpPr>
            <a:spLocks noGrp="1"/>
          </p:cNvSpPr>
          <p:nvPr>
            <p:ph type="sldNum" sz="quarter" idx="12"/>
          </p:nvPr>
        </p:nvSpPr>
        <p:spPr/>
        <p:txBody>
          <a:bodyPr/>
          <a:lstStyle/>
          <a:p>
            <a:r>
              <a:rPr lang="en-US"/>
              <a:t>Slide </a:t>
            </a:r>
            <a:fld id="{4FAB73BC-B049-4115-A692-8D63A059BFB8}" type="slidenum">
              <a:rPr lang="en-US" smtClean="0"/>
              <a:pPr/>
              <a:t>27</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4198664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Sequential</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82369" y="1342857"/>
            <a:ext cx="11191943" cy="1900007"/>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Example 1: </a:t>
            </a:r>
            <a:r>
              <a:rPr lang="en-US" sz="2800" dirty="0">
                <a:latin typeface="Century" panose="02040604050505020304" pitchFamily="18" charset="0"/>
              </a:rPr>
              <a:t>Write an algorithm and draw a flowchart to convert the length in feet to centimeter.</a:t>
            </a:r>
          </a:p>
          <a:p>
            <a:pPr defTabSz="914400">
              <a:lnSpc>
                <a:spcPct val="90000"/>
              </a:lnSpc>
              <a:spcBef>
                <a:spcPts val="1000"/>
              </a:spcBef>
            </a:pPr>
            <a:endParaRPr lang="en-US" sz="2800" dirty="0">
              <a:latin typeface="Century" panose="02040604050505020304" pitchFamily="18" charset="0"/>
            </a:endParaRPr>
          </a:p>
          <a:p>
            <a:pPr marL="685800" lvl="1"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Length in cm= length in feet * 30.48</a:t>
            </a:r>
          </a:p>
        </p:txBody>
      </p:sp>
      <p:sp>
        <p:nvSpPr>
          <p:cNvPr id="4" name="Slide Number Placeholder 3">
            <a:extLst>
              <a:ext uri="{FF2B5EF4-FFF2-40B4-BE49-F238E27FC236}">
                <a16:creationId xmlns:a16="http://schemas.microsoft.com/office/drawing/2014/main" id="{7F91C4A2-95AA-508D-DD3C-D9CF1BD38222}"/>
              </a:ext>
            </a:extLst>
          </p:cNvPr>
          <p:cNvSpPr>
            <a:spLocks noGrp="1"/>
          </p:cNvSpPr>
          <p:nvPr>
            <p:ph type="sldNum" sz="quarter" idx="12"/>
          </p:nvPr>
        </p:nvSpPr>
        <p:spPr/>
        <p:txBody>
          <a:bodyPr/>
          <a:lstStyle/>
          <a:p>
            <a:r>
              <a:rPr lang="en-US"/>
              <a:t>Slide </a:t>
            </a:r>
            <a:fld id="{4FAB73BC-B049-4115-A692-8D63A059BFB8}" type="slidenum">
              <a:rPr lang="en-US" smtClean="0"/>
              <a:pPr/>
              <a:t>28</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588591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Sequential</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40036" y="1342857"/>
            <a:ext cx="11191943" cy="4736681"/>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Example 1:</a:t>
            </a:r>
          </a:p>
          <a:p>
            <a:pPr marL="685800" lvl="1"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Pseudocode</a:t>
            </a:r>
            <a:r>
              <a:rPr lang="en-US" sz="2800" dirty="0">
                <a:latin typeface="Century" panose="02040604050505020304" pitchFamily="18" charset="0"/>
              </a:rPr>
              <a:t>:</a:t>
            </a:r>
          </a:p>
          <a:p>
            <a:pPr marL="1257300" lvl="2" indent="-342900" defTabSz="914400">
              <a:lnSpc>
                <a:spcPct val="90000"/>
              </a:lnSpc>
              <a:spcBef>
                <a:spcPts val="1000"/>
              </a:spcBef>
              <a:buFont typeface="Arial" panose="020B0604020202020204" pitchFamily="34" charset="0"/>
              <a:buChar char="•"/>
            </a:pPr>
            <a:r>
              <a:rPr lang="en-US" altLang="en-US" sz="2400" dirty="0">
                <a:latin typeface="Century" panose="02040604050505020304" pitchFamily="18" charset="0"/>
              </a:rPr>
              <a:t>Input the length in feet (</a:t>
            </a:r>
            <a:r>
              <a:rPr lang="en-US" altLang="en-US" sz="2400" dirty="0" err="1">
                <a:latin typeface="Century" panose="02040604050505020304" pitchFamily="18" charset="0"/>
              </a:rPr>
              <a:t>Lft</a:t>
            </a:r>
            <a:r>
              <a:rPr lang="en-US" altLang="en-US" sz="2400" dirty="0">
                <a:latin typeface="Century" panose="02040604050505020304" pitchFamily="18" charset="0"/>
              </a:rPr>
              <a:t>)</a:t>
            </a:r>
          </a:p>
          <a:p>
            <a:pPr marL="1257300" lvl="2" indent="-342900" defTabSz="914400">
              <a:lnSpc>
                <a:spcPct val="90000"/>
              </a:lnSpc>
              <a:spcBef>
                <a:spcPts val="1000"/>
              </a:spcBef>
              <a:buFont typeface="Arial" panose="020B0604020202020204" pitchFamily="34" charset="0"/>
              <a:buChar char="•"/>
            </a:pPr>
            <a:r>
              <a:rPr lang="en-US" altLang="en-US" sz="2400" dirty="0">
                <a:latin typeface="Century" panose="02040604050505020304" pitchFamily="18" charset="0"/>
              </a:rPr>
              <a:t>Calculate the length in cm (Lcm) by multiplying LFT with 30.48</a:t>
            </a:r>
          </a:p>
          <a:p>
            <a:pPr marL="1257300" lvl="2" indent="-342900" defTabSz="914400">
              <a:lnSpc>
                <a:spcPct val="90000"/>
              </a:lnSpc>
              <a:spcBef>
                <a:spcPts val="1000"/>
              </a:spcBef>
              <a:buFont typeface="Arial" panose="020B0604020202020204" pitchFamily="34" charset="0"/>
              <a:buChar char="•"/>
            </a:pPr>
            <a:r>
              <a:rPr lang="en-US" altLang="en-US" sz="2400" dirty="0">
                <a:latin typeface="Century" panose="02040604050505020304" pitchFamily="18" charset="0"/>
              </a:rPr>
              <a:t>Print length in cm (LCM)</a:t>
            </a:r>
          </a:p>
          <a:p>
            <a:pPr marL="685800" lvl="1" indent="-228600" defTabSz="914400">
              <a:lnSpc>
                <a:spcPct val="90000"/>
              </a:lnSpc>
              <a:spcBef>
                <a:spcPts val="1000"/>
              </a:spcBef>
              <a:buFont typeface="Wingdings" panose="05000000000000000000" pitchFamily="2" charset="2"/>
              <a:buChar char="§"/>
            </a:pPr>
            <a:r>
              <a:rPr lang="en-US" altLang="en-US" sz="2800" b="1" dirty="0">
                <a:latin typeface="Century" panose="02040604050505020304" pitchFamily="18" charset="0"/>
              </a:rPr>
              <a:t>Algorithm</a:t>
            </a:r>
            <a:r>
              <a:rPr lang="en-US" altLang="en-US" sz="2800" dirty="0">
                <a:latin typeface="Century" panose="02040604050505020304" pitchFamily="18" charset="0"/>
              </a:rPr>
              <a:t>:</a:t>
            </a:r>
          </a:p>
          <a:p>
            <a:pPr marL="1257300" lvl="2" indent="-342900" defTabSz="914400">
              <a:lnSpc>
                <a:spcPct val="90000"/>
              </a:lnSpc>
              <a:spcBef>
                <a:spcPts val="1000"/>
              </a:spcBef>
              <a:buFont typeface="Arial" panose="020B0604020202020204" pitchFamily="34" charset="0"/>
              <a:buChar char="•"/>
            </a:pPr>
            <a:r>
              <a:rPr lang="en-US" altLang="en-US" sz="2400" dirty="0">
                <a:latin typeface="Century" panose="02040604050505020304" pitchFamily="18" charset="0"/>
              </a:rPr>
              <a:t>Step 1:  Input </a:t>
            </a:r>
            <a:r>
              <a:rPr lang="en-US" altLang="en-US" sz="2400" dirty="0" err="1">
                <a:latin typeface="Century" panose="02040604050505020304" pitchFamily="18" charset="0"/>
              </a:rPr>
              <a:t>Lft</a:t>
            </a:r>
            <a:endParaRPr lang="en-US" altLang="en-US" sz="2400" dirty="0">
              <a:latin typeface="Century" panose="02040604050505020304" pitchFamily="18" charset="0"/>
            </a:endParaRPr>
          </a:p>
          <a:p>
            <a:pPr marL="1257300" lvl="2" indent="-342900" defTabSz="914400">
              <a:lnSpc>
                <a:spcPct val="90000"/>
              </a:lnSpc>
              <a:spcBef>
                <a:spcPts val="1000"/>
              </a:spcBef>
              <a:buFont typeface="Arial" panose="020B0604020202020204" pitchFamily="34" charset="0"/>
              <a:buChar char="•"/>
            </a:pPr>
            <a:r>
              <a:rPr lang="en-US" altLang="en-US" sz="2400" dirty="0">
                <a:latin typeface="Century" panose="02040604050505020304" pitchFamily="18" charset="0"/>
              </a:rPr>
              <a:t>Step 2:  Lcm </a:t>
            </a:r>
            <a:r>
              <a:rPr lang="en-US" altLang="en-US" sz="2400" dirty="0">
                <a:latin typeface="Century" panose="02040604050505020304" pitchFamily="18" charset="0"/>
                <a:sym typeface="Symbol" panose="05050102010706020507" pitchFamily="18" charset="2"/>
              </a:rPr>
              <a:t></a:t>
            </a:r>
            <a:r>
              <a:rPr lang="en-US" altLang="en-US" sz="2400" dirty="0">
                <a:latin typeface="Century" panose="02040604050505020304" pitchFamily="18" charset="0"/>
              </a:rPr>
              <a:t> </a:t>
            </a:r>
            <a:r>
              <a:rPr lang="en-US" altLang="en-US" sz="2400" dirty="0" err="1">
                <a:latin typeface="Century" panose="02040604050505020304" pitchFamily="18" charset="0"/>
              </a:rPr>
              <a:t>Lft</a:t>
            </a:r>
            <a:r>
              <a:rPr lang="en-US" altLang="en-US" sz="2400" dirty="0">
                <a:latin typeface="Century" panose="02040604050505020304" pitchFamily="18" charset="0"/>
              </a:rPr>
              <a:t> x 30.48 </a:t>
            </a:r>
          </a:p>
          <a:p>
            <a:pPr marL="1257300" lvl="2" indent="-342900" defTabSz="914400">
              <a:lnSpc>
                <a:spcPct val="90000"/>
              </a:lnSpc>
              <a:spcBef>
                <a:spcPts val="1000"/>
              </a:spcBef>
              <a:buFont typeface="Arial" panose="020B0604020202020204" pitchFamily="34" charset="0"/>
              <a:buChar char="•"/>
            </a:pPr>
            <a:r>
              <a:rPr lang="en-US" altLang="en-US" sz="2400" dirty="0">
                <a:latin typeface="Century" panose="02040604050505020304" pitchFamily="18" charset="0"/>
              </a:rPr>
              <a:t>Step 3:  Print Lcm</a:t>
            </a:r>
          </a:p>
          <a:p>
            <a:pPr marL="1143000" lvl="2" indent="-228600" defTabSz="914400">
              <a:lnSpc>
                <a:spcPct val="90000"/>
              </a:lnSpc>
              <a:spcBef>
                <a:spcPts val="1000"/>
              </a:spcBef>
              <a:buFont typeface="Wingdings" panose="05000000000000000000" pitchFamily="2" charset="2"/>
              <a:buChar char="§"/>
            </a:pPr>
            <a:endParaRPr lang="en-US" altLang="en-US" sz="2400" dirty="0">
              <a:latin typeface="Century" panose="02040604050505020304" pitchFamily="18" charset="0"/>
            </a:endParaRPr>
          </a:p>
        </p:txBody>
      </p:sp>
      <p:sp>
        <p:nvSpPr>
          <p:cNvPr id="4" name="Slide Number Placeholder 3">
            <a:extLst>
              <a:ext uri="{FF2B5EF4-FFF2-40B4-BE49-F238E27FC236}">
                <a16:creationId xmlns:a16="http://schemas.microsoft.com/office/drawing/2014/main" id="{006E2EF6-4121-DA66-67E3-7A98307F2EDA}"/>
              </a:ext>
            </a:extLst>
          </p:cNvPr>
          <p:cNvSpPr>
            <a:spLocks noGrp="1"/>
          </p:cNvSpPr>
          <p:nvPr>
            <p:ph type="sldNum" sz="quarter" idx="12"/>
          </p:nvPr>
        </p:nvSpPr>
        <p:spPr/>
        <p:txBody>
          <a:bodyPr/>
          <a:lstStyle/>
          <a:p>
            <a:r>
              <a:rPr lang="en-US"/>
              <a:t>Slide </a:t>
            </a:r>
            <a:fld id="{4FAB73BC-B049-4115-A692-8D63A059BFB8}" type="slidenum">
              <a:rPr lang="en-US" smtClean="0"/>
              <a:pPr/>
              <a:t>29</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25070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000837" y="1234969"/>
            <a:ext cx="10058400" cy="5346986"/>
          </a:xfrm>
        </p:spPr>
        <p:txBody>
          <a:bodyPr>
            <a:normAutofit/>
          </a:bodyPr>
          <a:lstStyle/>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Chapter Objectives</a:t>
            </a:r>
            <a:endParaRPr lang="en-US" sz="1200" dirty="0">
              <a:latin typeface="Century" panose="02040604050505020304" pitchFamily="18" charset="0"/>
            </a:endParaRPr>
          </a:p>
        </p:txBody>
      </p:sp>
      <p:sp>
        <p:nvSpPr>
          <p:cNvPr id="2" name="Content Placeholder 2">
            <a:extLst>
              <a:ext uri="{FF2B5EF4-FFF2-40B4-BE49-F238E27FC236}">
                <a16:creationId xmlns:a16="http://schemas.microsoft.com/office/drawing/2014/main" id="{B4F9F79E-EC19-B8C3-36BB-E229FED9F425}"/>
              </a:ext>
            </a:extLst>
          </p:cNvPr>
          <p:cNvSpPr txBox="1">
            <a:spLocks/>
          </p:cNvSpPr>
          <p:nvPr/>
        </p:nvSpPr>
        <p:spPr>
          <a:xfrm>
            <a:off x="532327" y="1493762"/>
            <a:ext cx="11535177" cy="44820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latin typeface="Century" panose="02040604050505020304" pitchFamily="18" charset="0"/>
              </a:rPr>
              <a:t>  Define a programming and programming languages.</a:t>
            </a:r>
          </a:p>
          <a:p>
            <a:pPr>
              <a:buFont typeface="Wingdings" panose="05000000000000000000" pitchFamily="2" charset="2"/>
              <a:buChar char="Ø"/>
            </a:pPr>
            <a:r>
              <a:rPr lang="en-US" dirty="0">
                <a:latin typeface="Century" panose="02040604050505020304" pitchFamily="18" charset="0"/>
              </a:rPr>
              <a:t>  Differentiate between programming and coding.</a:t>
            </a:r>
          </a:p>
          <a:p>
            <a:pPr>
              <a:buFont typeface="Wingdings" panose="05000000000000000000" pitchFamily="2" charset="2"/>
              <a:buChar char="Ø"/>
            </a:pPr>
            <a:r>
              <a:rPr lang="en-US" dirty="0">
                <a:latin typeface="Century" panose="02040604050505020304" pitchFamily="18" charset="0"/>
              </a:rPr>
              <a:t>  Define a pseudocode and a flowchart.</a:t>
            </a:r>
          </a:p>
          <a:p>
            <a:pPr>
              <a:buFont typeface="Wingdings" panose="05000000000000000000" pitchFamily="2" charset="2"/>
              <a:buChar char="Ø"/>
            </a:pPr>
            <a:r>
              <a:rPr lang="en-US" dirty="0">
                <a:latin typeface="Century" panose="02040604050505020304" pitchFamily="18" charset="0"/>
              </a:rPr>
              <a:t>  Write a pseudocode and draw a flowchart for a specific problem.</a:t>
            </a:r>
          </a:p>
          <a:p>
            <a:pPr>
              <a:buFont typeface="Wingdings" panose="05000000000000000000" pitchFamily="2" charset="2"/>
              <a:buChar char="Ø"/>
            </a:pPr>
            <a:r>
              <a:rPr lang="en-US" dirty="0">
                <a:latin typeface="Century" panose="02040604050505020304" pitchFamily="18" charset="0"/>
              </a:rPr>
              <a:t>  Define the variables, operators and datatypes.</a:t>
            </a:r>
          </a:p>
          <a:p>
            <a:pPr>
              <a:buFont typeface="Wingdings" panose="05000000000000000000" pitchFamily="2" charset="2"/>
              <a:buChar char="Ø"/>
            </a:pPr>
            <a:r>
              <a:rPr lang="en-US" dirty="0">
                <a:latin typeface="Century" panose="02040604050505020304" pitchFamily="18" charset="0"/>
              </a:rPr>
              <a:t>  Use the loop and conditional control flow.</a:t>
            </a:r>
          </a:p>
          <a:p>
            <a:pPr>
              <a:buFont typeface="Wingdings" panose="05000000000000000000" pitchFamily="2" charset="2"/>
              <a:buChar char="Ø"/>
            </a:pPr>
            <a:r>
              <a:rPr lang="en-US" dirty="0">
                <a:latin typeface="Century" panose="02040604050505020304" pitchFamily="18" charset="0"/>
              </a:rPr>
              <a:t>  Use list and functions.</a:t>
            </a:r>
          </a:p>
          <a:p>
            <a:endParaRPr lang="ar-JO" dirty="0">
              <a:latin typeface="Century" panose="02040604050505020304" pitchFamily="18" charset="0"/>
            </a:endParaRPr>
          </a:p>
          <a:p>
            <a:endParaRPr lang="ar-JO" dirty="0">
              <a:latin typeface="Century" panose="02040604050505020304" pitchFamily="18" charset="0"/>
            </a:endParaRPr>
          </a:p>
          <a:p>
            <a:pPr marL="0" indent="0">
              <a:buNone/>
            </a:pPr>
            <a:endParaRPr lang="en-US" dirty="0">
              <a:latin typeface="Century" panose="02040604050505020304" pitchFamily="18" charset="0"/>
            </a:endParaRPr>
          </a:p>
        </p:txBody>
      </p:sp>
      <p:sp>
        <p:nvSpPr>
          <p:cNvPr id="4" name="Slide Number Placeholder 3">
            <a:extLst>
              <a:ext uri="{FF2B5EF4-FFF2-40B4-BE49-F238E27FC236}">
                <a16:creationId xmlns:a16="http://schemas.microsoft.com/office/drawing/2014/main" id="{94B7E8D5-1121-1946-595A-F8614FFE11A8}"/>
              </a:ext>
            </a:extLst>
          </p:cNvPr>
          <p:cNvSpPr>
            <a:spLocks noGrp="1"/>
          </p:cNvSpPr>
          <p:nvPr>
            <p:ph type="sldNum" sz="quarter" idx="12"/>
          </p:nvPr>
        </p:nvSpPr>
        <p:spPr/>
        <p:txBody>
          <a:bodyPr/>
          <a:lstStyle/>
          <a:p>
            <a:r>
              <a:rPr lang="en-US"/>
              <a:t>Slide </a:t>
            </a:r>
            <a:fld id="{4FAB73BC-B049-4115-A692-8D63A059BFB8}" type="slidenum">
              <a:rPr lang="en-US" smtClean="0"/>
              <a:pPr/>
              <a:t>3</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726669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Sequential</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grpSp>
        <p:nvGrpSpPr>
          <p:cNvPr id="16" name="Group 15">
            <a:extLst>
              <a:ext uri="{FF2B5EF4-FFF2-40B4-BE49-F238E27FC236}">
                <a16:creationId xmlns:a16="http://schemas.microsoft.com/office/drawing/2014/main" id="{990AAE97-DE9C-61FC-FC9C-D48305005EE3}"/>
              </a:ext>
            </a:extLst>
          </p:cNvPr>
          <p:cNvGrpSpPr/>
          <p:nvPr/>
        </p:nvGrpSpPr>
        <p:grpSpPr>
          <a:xfrm>
            <a:off x="5257483" y="1421453"/>
            <a:ext cx="3071882" cy="4993615"/>
            <a:chOff x="4404713" y="2057400"/>
            <a:chExt cx="1900255" cy="3670300"/>
          </a:xfrm>
        </p:grpSpPr>
        <p:grpSp>
          <p:nvGrpSpPr>
            <p:cNvPr id="17" name="Group 4">
              <a:extLst>
                <a:ext uri="{FF2B5EF4-FFF2-40B4-BE49-F238E27FC236}">
                  <a16:creationId xmlns:a16="http://schemas.microsoft.com/office/drawing/2014/main" id="{D2BB0232-E191-DEE5-BE9B-7F14C5782BEC}"/>
                </a:ext>
              </a:extLst>
            </p:cNvPr>
            <p:cNvGrpSpPr>
              <a:grpSpLocks/>
            </p:cNvGrpSpPr>
            <p:nvPr/>
          </p:nvGrpSpPr>
          <p:grpSpPr bwMode="auto">
            <a:xfrm>
              <a:off x="4443329" y="2057400"/>
              <a:ext cx="1824068" cy="3670300"/>
              <a:chOff x="2639" y="5328"/>
              <a:chExt cx="2873" cy="5779"/>
            </a:xfrm>
          </p:grpSpPr>
          <p:sp>
            <p:nvSpPr>
              <p:cNvPr id="19" name="AutoShape 5">
                <a:extLst>
                  <a:ext uri="{FF2B5EF4-FFF2-40B4-BE49-F238E27FC236}">
                    <a16:creationId xmlns:a16="http://schemas.microsoft.com/office/drawing/2014/main" id="{11F6D55D-1997-2CF5-F1EE-8012467EA23D}"/>
                  </a:ext>
                </a:extLst>
              </p:cNvPr>
              <p:cNvSpPr>
                <a:spLocks noChangeArrowheads="1"/>
              </p:cNvSpPr>
              <p:nvPr/>
            </p:nvSpPr>
            <p:spPr bwMode="auto">
              <a:xfrm>
                <a:off x="3337" y="5328"/>
                <a:ext cx="1440" cy="576"/>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chemeClr val="dk1"/>
                    </a:solidFill>
                  </a:rPr>
                  <a:t>Start</a:t>
                </a:r>
              </a:p>
            </p:txBody>
          </p:sp>
          <p:sp>
            <p:nvSpPr>
              <p:cNvPr id="20" name="Line 6">
                <a:extLst>
                  <a:ext uri="{FF2B5EF4-FFF2-40B4-BE49-F238E27FC236}">
                    <a16:creationId xmlns:a16="http://schemas.microsoft.com/office/drawing/2014/main" id="{B9C2E4CD-6DB1-D327-D241-F2DF49211D71}"/>
                  </a:ext>
                </a:extLst>
              </p:cNvPr>
              <p:cNvSpPr>
                <a:spLocks noChangeShapeType="1"/>
              </p:cNvSpPr>
              <p:nvPr/>
            </p:nvSpPr>
            <p:spPr bwMode="auto">
              <a:xfrm>
                <a:off x="4057" y="5904"/>
                <a:ext cx="0" cy="432"/>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dk1"/>
                  </a:solidFill>
                </a:endParaRPr>
              </a:p>
            </p:txBody>
          </p:sp>
          <p:sp>
            <p:nvSpPr>
              <p:cNvPr id="21" name="AutoShape 7">
                <a:extLst>
                  <a:ext uri="{FF2B5EF4-FFF2-40B4-BE49-F238E27FC236}">
                    <a16:creationId xmlns:a16="http://schemas.microsoft.com/office/drawing/2014/main" id="{11557990-BBB9-AF79-FF9D-5D392DBD19FC}"/>
                  </a:ext>
                </a:extLst>
              </p:cNvPr>
              <p:cNvSpPr>
                <a:spLocks noChangeArrowheads="1"/>
              </p:cNvSpPr>
              <p:nvPr/>
            </p:nvSpPr>
            <p:spPr bwMode="auto">
              <a:xfrm>
                <a:off x="2639" y="6355"/>
                <a:ext cx="2873" cy="864"/>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chemeClr val="dk1"/>
                    </a:solidFill>
                  </a:rPr>
                  <a:t>Input</a:t>
                </a:r>
              </a:p>
              <a:p>
                <a:pPr algn="ctr"/>
                <a:r>
                  <a:rPr lang="en-US" altLang="en-US" dirty="0" err="1">
                    <a:solidFill>
                      <a:schemeClr val="dk1"/>
                    </a:solidFill>
                  </a:rPr>
                  <a:t>Lft</a:t>
                </a:r>
                <a:endParaRPr lang="en-US" altLang="en-US" dirty="0">
                  <a:solidFill>
                    <a:schemeClr val="dk1"/>
                  </a:solidFill>
                </a:endParaRPr>
              </a:p>
            </p:txBody>
          </p:sp>
          <p:sp>
            <p:nvSpPr>
              <p:cNvPr id="22" name="AutoShape 8">
                <a:extLst>
                  <a:ext uri="{FF2B5EF4-FFF2-40B4-BE49-F238E27FC236}">
                    <a16:creationId xmlns:a16="http://schemas.microsoft.com/office/drawing/2014/main" id="{49B5E900-6989-78E4-1B6E-5BC01ADD11A1}"/>
                  </a:ext>
                </a:extLst>
              </p:cNvPr>
              <p:cNvSpPr>
                <a:spLocks noChangeArrowheads="1"/>
              </p:cNvSpPr>
              <p:nvPr/>
            </p:nvSpPr>
            <p:spPr bwMode="auto">
              <a:xfrm>
                <a:off x="2743" y="7801"/>
                <a:ext cx="2540" cy="576"/>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chemeClr val="dk1"/>
                    </a:solidFill>
                  </a:rPr>
                  <a:t>Lcm </a:t>
                </a:r>
                <a:r>
                  <a:rPr lang="en-US" altLang="en-US" dirty="0">
                    <a:solidFill>
                      <a:schemeClr val="dk1"/>
                    </a:solidFill>
                    <a:sym typeface="Symbol" panose="05050102010706020507" pitchFamily="18" charset="2"/>
                  </a:rPr>
                  <a:t></a:t>
                </a:r>
                <a:r>
                  <a:rPr lang="en-US" altLang="en-US" dirty="0">
                    <a:solidFill>
                      <a:schemeClr val="dk1"/>
                    </a:solidFill>
                  </a:rPr>
                  <a:t> </a:t>
                </a:r>
                <a:r>
                  <a:rPr lang="en-US" altLang="en-US" dirty="0" err="1">
                    <a:solidFill>
                      <a:schemeClr val="dk1"/>
                    </a:solidFill>
                  </a:rPr>
                  <a:t>Lft</a:t>
                </a:r>
                <a:r>
                  <a:rPr lang="en-US" altLang="en-US" dirty="0">
                    <a:solidFill>
                      <a:schemeClr val="dk1"/>
                    </a:solidFill>
                  </a:rPr>
                  <a:t> x 30.48</a:t>
                </a:r>
              </a:p>
            </p:txBody>
          </p:sp>
          <p:sp>
            <p:nvSpPr>
              <p:cNvPr id="23" name="Line 9">
                <a:extLst>
                  <a:ext uri="{FF2B5EF4-FFF2-40B4-BE49-F238E27FC236}">
                    <a16:creationId xmlns:a16="http://schemas.microsoft.com/office/drawing/2014/main" id="{FA12CFE5-3503-708D-3125-2F42AFDA87DC}"/>
                  </a:ext>
                </a:extLst>
              </p:cNvPr>
              <p:cNvSpPr>
                <a:spLocks noChangeShapeType="1"/>
              </p:cNvSpPr>
              <p:nvPr/>
            </p:nvSpPr>
            <p:spPr bwMode="auto">
              <a:xfrm>
                <a:off x="4032" y="7219"/>
                <a:ext cx="0" cy="576"/>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dk1"/>
                  </a:solidFill>
                </a:endParaRPr>
              </a:p>
            </p:txBody>
          </p:sp>
          <p:sp>
            <p:nvSpPr>
              <p:cNvPr id="24" name="AutoShape 11">
                <a:extLst>
                  <a:ext uri="{FF2B5EF4-FFF2-40B4-BE49-F238E27FC236}">
                    <a16:creationId xmlns:a16="http://schemas.microsoft.com/office/drawing/2014/main" id="{4292B76F-EDA0-0EA8-5993-01887B38138A}"/>
                  </a:ext>
                </a:extLst>
              </p:cNvPr>
              <p:cNvSpPr>
                <a:spLocks noChangeArrowheads="1"/>
              </p:cNvSpPr>
              <p:nvPr/>
            </p:nvSpPr>
            <p:spPr bwMode="auto">
              <a:xfrm>
                <a:off x="3337" y="10512"/>
                <a:ext cx="1440" cy="595"/>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chemeClr val="dk1"/>
                    </a:solidFill>
                  </a:rPr>
                  <a:t>End</a:t>
                </a:r>
              </a:p>
            </p:txBody>
          </p:sp>
          <p:sp>
            <p:nvSpPr>
              <p:cNvPr id="25" name="Line 12">
                <a:extLst>
                  <a:ext uri="{FF2B5EF4-FFF2-40B4-BE49-F238E27FC236}">
                    <a16:creationId xmlns:a16="http://schemas.microsoft.com/office/drawing/2014/main" id="{395C66C2-19AB-1A0B-B969-3C69816F2847}"/>
                  </a:ext>
                </a:extLst>
              </p:cNvPr>
              <p:cNvSpPr>
                <a:spLocks noChangeShapeType="1"/>
              </p:cNvSpPr>
              <p:nvPr/>
            </p:nvSpPr>
            <p:spPr bwMode="auto">
              <a:xfrm>
                <a:off x="4032" y="8371"/>
                <a:ext cx="25" cy="640"/>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dk1"/>
                  </a:solidFill>
                </a:endParaRPr>
              </a:p>
            </p:txBody>
          </p:sp>
          <p:sp>
            <p:nvSpPr>
              <p:cNvPr id="26" name="Line 13">
                <a:extLst>
                  <a:ext uri="{FF2B5EF4-FFF2-40B4-BE49-F238E27FC236}">
                    <a16:creationId xmlns:a16="http://schemas.microsoft.com/office/drawing/2014/main" id="{2E3DDB62-8B4C-4246-3E05-5A75BD2EE6E3}"/>
                  </a:ext>
                </a:extLst>
              </p:cNvPr>
              <p:cNvSpPr>
                <a:spLocks noChangeShapeType="1"/>
              </p:cNvSpPr>
              <p:nvPr/>
            </p:nvSpPr>
            <p:spPr bwMode="auto">
              <a:xfrm>
                <a:off x="4057" y="9855"/>
                <a:ext cx="0" cy="657"/>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dk1"/>
                  </a:solidFill>
                </a:endParaRPr>
              </a:p>
            </p:txBody>
          </p:sp>
        </p:grpSp>
        <p:sp>
          <p:nvSpPr>
            <p:cNvPr id="18" name="AutoShape 7">
              <a:extLst>
                <a:ext uri="{FF2B5EF4-FFF2-40B4-BE49-F238E27FC236}">
                  <a16:creationId xmlns:a16="http://schemas.microsoft.com/office/drawing/2014/main" id="{0FA5AB6C-B257-B955-BF0A-EF279ACC16FA}"/>
                </a:ext>
              </a:extLst>
            </p:cNvPr>
            <p:cNvSpPr>
              <a:spLocks noChangeArrowheads="1"/>
            </p:cNvSpPr>
            <p:nvPr/>
          </p:nvSpPr>
          <p:spPr bwMode="auto">
            <a:xfrm>
              <a:off x="4404713" y="4398472"/>
              <a:ext cx="1900255" cy="548735"/>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chemeClr val="dk1"/>
                  </a:solidFill>
                </a:rPr>
                <a:t>Print</a:t>
              </a:r>
            </a:p>
            <a:p>
              <a:pPr algn="ctr"/>
              <a:r>
                <a:rPr lang="en-US" altLang="en-US" dirty="0">
                  <a:solidFill>
                    <a:schemeClr val="dk1"/>
                  </a:solidFill>
                </a:rPr>
                <a:t>Lcm</a:t>
              </a:r>
            </a:p>
          </p:txBody>
        </p:sp>
      </p:grpSp>
      <p:sp>
        <p:nvSpPr>
          <p:cNvPr id="27" name="TextBox 26">
            <a:extLst>
              <a:ext uri="{FF2B5EF4-FFF2-40B4-BE49-F238E27FC236}">
                <a16:creationId xmlns:a16="http://schemas.microsoft.com/office/drawing/2014/main" id="{42CFDA25-2249-A6E4-7CD5-9B04599E1E8D}"/>
              </a:ext>
            </a:extLst>
          </p:cNvPr>
          <p:cNvSpPr txBox="1"/>
          <p:nvPr/>
        </p:nvSpPr>
        <p:spPr>
          <a:xfrm>
            <a:off x="540037" y="1342857"/>
            <a:ext cx="4323512" cy="1456809"/>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Example 1:</a:t>
            </a:r>
          </a:p>
          <a:p>
            <a:pPr marL="685800" lvl="1"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Flowchart:</a:t>
            </a:r>
            <a:endParaRPr lang="en-US" altLang="en-US" sz="2400" dirty="0">
              <a:latin typeface="Century" panose="02040604050505020304" pitchFamily="18" charset="0"/>
            </a:endParaRPr>
          </a:p>
          <a:p>
            <a:pPr marL="1143000" lvl="2" indent="-228600" defTabSz="914400">
              <a:lnSpc>
                <a:spcPct val="90000"/>
              </a:lnSpc>
              <a:spcBef>
                <a:spcPts val="1000"/>
              </a:spcBef>
              <a:buFont typeface="Wingdings" panose="05000000000000000000" pitchFamily="2" charset="2"/>
              <a:buChar char="§"/>
            </a:pPr>
            <a:endParaRPr lang="en-US" altLang="en-US" sz="2400" dirty="0">
              <a:latin typeface="Century" panose="02040604050505020304" pitchFamily="18" charset="0"/>
            </a:endParaRPr>
          </a:p>
        </p:txBody>
      </p:sp>
      <p:sp>
        <p:nvSpPr>
          <p:cNvPr id="28" name="Slide Number Placeholder 27">
            <a:extLst>
              <a:ext uri="{FF2B5EF4-FFF2-40B4-BE49-F238E27FC236}">
                <a16:creationId xmlns:a16="http://schemas.microsoft.com/office/drawing/2014/main" id="{7D202393-D834-0E8C-C2E1-B682D880D69E}"/>
              </a:ext>
            </a:extLst>
          </p:cNvPr>
          <p:cNvSpPr>
            <a:spLocks noGrp="1"/>
          </p:cNvSpPr>
          <p:nvPr>
            <p:ph type="sldNum" sz="quarter" idx="12"/>
          </p:nvPr>
        </p:nvSpPr>
        <p:spPr/>
        <p:txBody>
          <a:bodyPr/>
          <a:lstStyle/>
          <a:p>
            <a:r>
              <a:rPr lang="en-US"/>
              <a:t>Slide </a:t>
            </a:r>
            <a:fld id="{4FAB73BC-B049-4115-A692-8D63A059BFB8}" type="slidenum">
              <a:rPr lang="en-US" smtClean="0"/>
              <a:pPr/>
              <a:t>30</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665483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Sequential</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82369" y="1342857"/>
            <a:ext cx="11191943" cy="1900007"/>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Example2: </a:t>
            </a:r>
            <a:r>
              <a:rPr lang="en-US" sz="2800" dirty="0">
                <a:latin typeface="Century" panose="02040604050505020304" pitchFamily="18" charset="0"/>
              </a:rPr>
              <a:t>Write an algorithm and draw a flowchart that will read the two sides of a rectangle and calculate its area. </a:t>
            </a:r>
          </a:p>
          <a:p>
            <a:pPr marL="228600" indent="-228600" defTabSz="914400">
              <a:lnSpc>
                <a:spcPct val="90000"/>
              </a:lnSpc>
              <a:spcBef>
                <a:spcPts val="1000"/>
              </a:spcBef>
              <a:buFont typeface="Wingdings" panose="05000000000000000000" pitchFamily="2" charset="2"/>
              <a:buChar char="§"/>
            </a:pPr>
            <a:endParaRPr lang="en-US" sz="2800" dirty="0">
              <a:latin typeface="Century" panose="02040604050505020304" pitchFamily="18" charset="0"/>
            </a:endParaRPr>
          </a:p>
          <a:p>
            <a:pPr marL="685800" lvl="1"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Rectangle area = length * width</a:t>
            </a:r>
          </a:p>
        </p:txBody>
      </p:sp>
      <p:sp>
        <p:nvSpPr>
          <p:cNvPr id="4" name="Slide Number Placeholder 3">
            <a:extLst>
              <a:ext uri="{FF2B5EF4-FFF2-40B4-BE49-F238E27FC236}">
                <a16:creationId xmlns:a16="http://schemas.microsoft.com/office/drawing/2014/main" id="{462F52B0-27CB-BA65-70FD-9EC444ED88AB}"/>
              </a:ext>
            </a:extLst>
          </p:cNvPr>
          <p:cNvSpPr>
            <a:spLocks noGrp="1"/>
          </p:cNvSpPr>
          <p:nvPr>
            <p:ph type="sldNum" sz="quarter" idx="12"/>
          </p:nvPr>
        </p:nvSpPr>
        <p:spPr/>
        <p:txBody>
          <a:bodyPr/>
          <a:lstStyle/>
          <a:p>
            <a:r>
              <a:rPr lang="en-US"/>
              <a:t>Slide </a:t>
            </a:r>
            <a:fld id="{4FAB73BC-B049-4115-A692-8D63A059BFB8}" type="slidenum">
              <a:rPr lang="en-US" smtClean="0"/>
              <a:pPr/>
              <a:t>31</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955768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Sequential</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40036" y="1342857"/>
            <a:ext cx="11191943" cy="4736681"/>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Example 2:</a:t>
            </a:r>
          </a:p>
          <a:p>
            <a:pPr marL="685800" lvl="1"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Pseudocode</a:t>
            </a:r>
            <a:r>
              <a:rPr lang="en-US" sz="2800" dirty="0">
                <a:latin typeface="Century" panose="02040604050505020304" pitchFamily="18" charset="0"/>
              </a:rPr>
              <a:t>:</a:t>
            </a:r>
          </a:p>
          <a:p>
            <a:pPr marL="1257300" lvl="2" indent="-342900" defTabSz="914400">
              <a:lnSpc>
                <a:spcPct val="90000"/>
              </a:lnSpc>
              <a:spcBef>
                <a:spcPts val="1000"/>
              </a:spcBef>
              <a:buFont typeface="Arial" panose="020B0604020202020204" pitchFamily="34" charset="0"/>
              <a:buChar char="•"/>
            </a:pPr>
            <a:r>
              <a:rPr lang="en-US" altLang="en-US" sz="2400" dirty="0">
                <a:latin typeface="Century" panose="02040604050505020304" pitchFamily="18" charset="0"/>
              </a:rPr>
              <a:t>Input the width (W) and Length (L) of a rectangle</a:t>
            </a:r>
          </a:p>
          <a:p>
            <a:pPr marL="1257300" lvl="2" indent="-342900" defTabSz="914400">
              <a:lnSpc>
                <a:spcPct val="90000"/>
              </a:lnSpc>
              <a:spcBef>
                <a:spcPts val="1000"/>
              </a:spcBef>
              <a:buFont typeface="Arial" panose="020B0604020202020204" pitchFamily="34" charset="0"/>
              <a:buChar char="•"/>
            </a:pPr>
            <a:r>
              <a:rPr lang="en-US" altLang="en-US" sz="2400" dirty="0">
                <a:latin typeface="Century" panose="02040604050505020304" pitchFamily="18" charset="0"/>
              </a:rPr>
              <a:t>Calculate the area (A) by multiplying L with W</a:t>
            </a:r>
          </a:p>
          <a:p>
            <a:pPr marL="1257300" lvl="2" indent="-342900" defTabSz="914400">
              <a:lnSpc>
                <a:spcPct val="90000"/>
              </a:lnSpc>
              <a:spcBef>
                <a:spcPts val="1000"/>
              </a:spcBef>
              <a:buFont typeface="Arial" panose="020B0604020202020204" pitchFamily="34" charset="0"/>
              <a:buChar char="•"/>
            </a:pPr>
            <a:r>
              <a:rPr lang="en-US" altLang="en-US" sz="2400" dirty="0">
                <a:latin typeface="Century" panose="02040604050505020304" pitchFamily="18" charset="0"/>
              </a:rPr>
              <a:t>Print A</a:t>
            </a:r>
          </a:p>
          <a:p>
            <a:pPr marL="685800" lvl="1" indent="-228600" defTabSz="914400">
              <a:lnSpc>
                <a:spcPct val="90000"/>
              </a:lnSpc>
              <a:spcBef>
                <a:spcPts val="1000"/>
              </a:spcBef>
              <a:buFont typeface="Wingdings" panose="05000000000000000000" pitchFamily="2" charset="2"/>
              <a:buChar char="§"/>
            </a:pPr>
            <a:r>
              <a:rPr lang="en-US" altLang="en-US" sz="2800" b="1" dirty="0">
                <a:latin typeface="Century" panose="02040604050505020304" pitchFamily="18" charset="0"/>
              </a:rPr>
              <a:t>Algorithm</a:t>
            </a:r>
            <a:r>
              <a:rPr lang="en-US" altLang="en-US" sz="2800" dirty="0">
                <a:latin typeface="Century" panose="02040604050505020304" pitchFamily="18" charset="0"/>
              </a:rPr>
              <a:t>:</a:t>
            </a:r>
          </a:p>
          <a:p>
            <a:pPr marL="1257300" lvl="2" indent="-342900" defTabSz="914400">
              <a:lnSpc>
                <a:spcPct val="90000"/>
              </a:lnSpc>
              <a:spcBef>
                <a:spcPts val="1000"/>
              </a:spcBef>
              <a:buFont typeface="Arial" panose="020B0604020202020204" pitchFamily="34" charset="0"/>
              <a:buChar char="•"/>
            </a:pPr>
            <a:r>
              <a:rPr lang="en-US" altLang="en-US" sz="2400" dirty="0">
                <a:latin typeface="Century" panose="02040604050505020304" pitchFamily="18" charset="0"/>
              </a:rPr>
              <a:t>Step 1:  Input W,L</a:t>
            </a:r>
          </a:p>
          <a:p>
            <a:pPr marL="1257300" lvl="2" indent="-342900" defTabSz="914400">
              <a:lnSpc>
                <a:spcPct val="90000"/>
              </a:lnSpc>
              <a:spcBef>
                <a:spcPts val="1000"/>
              </a:spcBef>
              <a:buFont typeface="Arial" panose="020B0604020202020204" pitchFamily="34" charset="0"/>
              <a:buChar char="•"/>
            </a:pPr>
            <a:r>
              <a:rPr lang="en-US" altLang="en-US" sz="2400" dirty="0">
                <a:latin typeface="Century" panose="02040604050505020304" pitchFamily="18" charset="0"/>
              </a:rPr>
              <a:t>Step 2:  A = L  *  W </a:t>
            </a:r>
          </a:p>
          <a:p>
            <a:pPr marL="1257300" lvl="2" indent="-342900" defTabSz="914400">
              <a:lnSpc>
                <a:spcPct val="90000"/>
              </a:lnSpc>
              <a:spcBef>
                <a:spcPts val="1000"/>
              </a:spcBef>
              <a:buFont typeface="Arial" panose="020B0604020202020204" pitchFamily="34" charset="0"/>
              <a:buChar char="•"/>
            </a:pPr>
            <a:r>
              <a:rPr lang="en-US" altLang="en-US" sz="2400" dirty="0">
                <a:latin typeface="Century" panose="02040604050505020304" pitchFamily="18" charset="0"/>
              </a:rPr>
              <a:t>Step 3:  Print A</a:t>
            </a:r>
          </a:p>
          <a:p>
            <a:pPr marL="1143000" lvl="2" indent="-228600" defTabSz="914400">
              <a:lnSpc>
                <a:spcPct val="90000"/>
              </a:lnSpc>
              <a:spcBef>
                <a:spcPts val="1000"/>
              </a:spcBef>
              <a:buFont typeface="Wingdings" panose="05000000000000000000" pitchFamily="2" charset="2"/>
              <a:buChar char="§"/>
            </a:pPr>
            <a:endParaRPr lang="en-US" altLang="en-US" sz="2400" dirty="0">
              <a:latin typeface="Century" panose="02040604050505020304" pitchFamily="18" charset="0"/>
            </a:endParaRPr>
          </a:p>
        </p:txBody>
      </p:sp>
      <p:sp>
        <p:nvSpPr>
          <p:cNvPr id="4" name="Slide Number Placeholder 3">
            <a:extLst>
              <a:ext uri="{FF2B5EF4-FFF2-40B4-BE49-F238E27FC236}">
                <a16:creationId xmlns:a16="http://schemas.microsoft.com/office/drawing/2014/main" id="{A40A50B7-AC43-39BD-61DA-692F14FAC553}"/>
              </a:ext>
            </a:extLst>
          </p:cNvPr>
          <p:cNvSpPr>
            <a:spLocks noGrp="1"/>
          </p:cNvSpPr>
          <p:nvPr>
            <p:ph type="sldNum" sz="quarter" idx="12"/>
          </p:nvPr>
        </p:nvSpPr>
        <p:spPr/>
        <p:txBody>
          <a:bodyPr/>
          <a:lstStyle/>
          <a:p>
            <a:r>
              <a:rPr lang="en-US"/>
              <a:t>Slide </a:t>
            </a:r>
            <a:fld id="{4FAB73BC-B049-4115-A692-8D63A059BFB8}" type="slidenum">
              <a:rPr lang="en-US" smtClean="0"/>
              <a:pPr/>
              <a:t>32</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939424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Sequential</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grpSp>
        <p:nvGrpSpPr>
          <p:cNvPr id="16" name="Group 15">
            <a:extLst>
              <a:ext uri="{FF2B5EF4-FFF2-40B4-BE49-F238E27FC236}">
                <a16:creationId xmlns:a16="http://schemas.microsoft.com/office/drawing/2014/main" id="{990AAE97-DE9C-61FC-FC9C-D48305005EE3}"/>
              </a:ext>
            </a:extLst>
          </p:cNvPr>
          <p:cNvGrpSpPr/>
          <p:nvPr/>
        </p:nvGrpSpPr>
        <p:grpSpPr>
          <a:xfrm>
            <a:off x="5924585" y="1342857"/>
            <a:ext cx="2703420" cy="4993615"/>
            <a:chOff x="4482696" y="2057400"/>
            <a:chExt cx="1672326" cy="3670300"/>
          </a:xfrm>
        </p:grpSpPr>
        <p:grpSp>
          <p:nvGrpSpPr>
            <p:cNvPr id="17" name="Group 4">
              <a:extLst>
                <a:ext uri="{FF2B5EF4-FFF2-40B4-BE49-F238E27FC236}">
                  <a16:creationId xmlns:a16="http://schemas.microsoft.com/office/drawing/2014/main" id="{D2BB0232-E191-DEE5-BE9B-7F14C5782BEC}"/>
                </a:ext>
              </a:extLst>
            </p:cNvPr>
            <p:cNvGrpSpPr>
              <a:grpSpLocks/>
            </p:cNvGrpSpPr>
            <p:nvPr/>
          </p:nvGrpSpPr>
          <p:grpSpPr bwMode="auto">
            <a:xfrm>
              <a:off x="4482696" y="2057400"/>
              <a:ext cx="1672326" cy="3670300"/>
              <a:chOff x="2701" y="5328"/>
              <a:chExt cx="2634" cy="5779"/>
            </a:xfrm>
          </p:grpSpPr>
          <p:sp>
            <p:nvSpPr>
              <p:cNvPr id="19" name="AutoShape 5">
                <a:extLst>
                  <a:ext uri="{FF2B5EF4-FFF2-40B4-BE49-F238E27FC236}">
                    <a16:creationId xmlns:a16="http://schemas.microsoft.com/office/drawing/2014/main" id="{11F6D55D-1997-2CF5-F1EE-8012467EA23D}"/>
                  </a:ext>
                </a:extLst>
              </p:cNvPr>
              <p:cNvSpPr>
                <a:spLocks noChangeArrowheads="1"/>
              </p:cNvSpPr>
              <p:nvPr/>
            </p:nvSpPr>
            <p:spPr bwMode="auto">
              <a:xfrm>
                <a:off x="3337" y="5328"/>
                <a:ext cx="1440" cy="576"/>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chemeClr val="dk1"/>
                    </a:solidFill>
                  </a:rPr>
                  <a:t>Start</a:t>
                </a:r>
              </a:p>
            </p:txBody>
          </p:sp>
          <p:sp>
            <p:nvSpPr>
              <p:cNvPr id="20" name="Line 6">
                <a:extLst>
                  <a:ext uri="{FF2B5EF4-FFF2-40B4-BE49-F238E27FC236}">
                    <a16:creationId xmlns:a16="http://schemas.microsoft.com/office/drawing/2014/main" id="{B9C2E4CD-6DB1-D327-D241-F2DF49211D71}"/>
                  </a:ext>
                </a:extLst>
              </p:cNvPr>
              <p:cNvSpPr>
                <a:spLocks noChangeShapeType="1"/>
              </p:cNvSpPr>
              <p:nvPr/>
            </p:nvSpPr>
            <p:spPr bwMode="auto">
              <a:xfrm>
                <a:off x="4057" y="5904"/>
                <a:ext cx="0" cy="432"/>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dk1"/>
                  </a:solidFill>
                </a:endParaRPr>
              </a:p>
            </p:txBody>
          </p:sp>
          <p:sp>
            <p:nvSpPr>
              <p:cNvPr id="21" name="AutoShape 7">
                <a:extLst>
                  <a:ext uri="{FF2B5EF4-FFF2-40B4-BE49-F238E27FC236}">
                    <a16:creationId xmlns:a16="http://schemas.microsoft.com/office/drawing/2014/main" id="{11557990-BBB9-AF79-FF9D-5D392DBD19FC}"/>
                  </a:ext>
                </a:extLst>
              </p:cNvPr>
              <p:cNvSpPr>
                <a:spLocks noChangeArrowheads="1"/>
              </p:cNvSpPr>
              <p:nvPr/>
            </p:nvSpPr>
            <p:spPr bwMode="auto">
              <a:xfrm>
                <a:off x="2701" y="6355"/>
                <a:ext cx="2634" cy="864"/>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chemeClr val="dk1"/>
                    </a:solidFill>
                  </a:rPr>
                  <a:t>Input</a:t>
                </a:r>
              </a:p>
              <a:p>
                <a:pPr algn="ctr"/>
                <a:r>
                  <a:rPr lang="en-US" altLang="en-US" dirty="0">
                    <a:solidFill>
                      <a:schemeClr val="dk1"/>
                    </a:solidFill>
                  </a:rPr>
                  <a:t>W, L</a:t>
                </a:r>
              </a:p>
            </p:txBody>
          </p:sp>
          <p:sp>
            <p:nvSpPr>
              <p:cNvPr id="22" name="AutoShape 8">
                <a:extLst>
                  <a:ext uri="{FF2B5EF4-FFF2-40B4-BE49-F238E27FC236}">
                    <a16:creationId xmlns:a16="http://schemas.microsoft.com/office/drawing/2014/main" id="{49B5E900-6989-78E4-1B6E-5BC01ADD11A1}"/>
                  </a:ext>
                </a:extLst>
              </p:cNvPr>
              <p:cNvSpPr>
                <a:spLocks noChangeArrowheads="1"/>
              </p:cNvSpPr>
              <p:nvPr/>
            </p:nvSpPr>
            <p:spPr bwMode="auto">
              <a:xfrm>
                <a:off x="2917" y="7801"/>
                <a:ext cx="2240" cy="576"/>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chemeClr val="dk1"/>
                    </a:solidFill>
                  </a:rPr>
                  <a:t>A </a:t>
                </a:r>
                <a:r>
                  <a:rPr lang="en-US" altLang="en-US" dirty="0">
                    <a:solidFill>
                      <a:schemeClr val="dk1"/>
                    </a:solidFill>
                    <a:sym typeface="Symbol" panose="05050102010706020507" pitchFamily="18" charset="2"/>
                  </a:rPr>
                  <a:t></a:t>
                </a:r>
                <a:r>
                  <a:rPr lang="en-US" altLang="en-US" dirty="0">
                    <a:solidFill>
                      <a:schemeClr val="dk1"/>
                    </a:solidFill>
                  </a:rPr>
                  <a:t> L x W</a:t>
                </a:r>
              </a:p>
            </p:txBody>
          </p:sp>
          <p:sp>
            <p:nvSpPr>
              <p:cNvPr id="23" name="Line 9">
                <a:extLst>
                  <a:ext uri="{FF2B5EF4-FFF2-40B4-BE49-F238E27FC236}">
                    <a16:creationId xmlns:a16="http://schemas.microsoft.com/office/drawing/2014/main" id="{FA12CFE5-3503-708D-3125-2F42AFDA87DC}"/>
                  </a:ext>
                </a:extLst>
              </p:cNvPr>
              <p:cNvSpPr>
                <a:spLocks noChangeShapeType="1"/>
              </p:cNvSpPr>
              <p:nvPr/>
            </p:nvSpPr>
            <p:spPr bwMode="auto">
              <a:xfrm>
                <a:off x="4032" y="7219"/>
                <a:ext cx="0" cy="576"/>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dk1"/>
                  </a:solidFill>
                </a:endParaRPr>
              </a:p>
            </p:txBody>
          </p:sp>
          <p:sp>
            <p:nvSpPr>
              <p:cNvPr id="24" name="AutoShape 11">
                <a:extLst>
                  <a:ext uri="{FF2B5EF4-FFF2-40B4-BE49-F238E27FC236}">
                    <a16:creationId xmlns:a16="http://schemas.microsoft.com/office/drawing/2014/main" id="{4292B76F-EDA0-0EA8-5993-01887B38138A}"/>
                  </a:ext>
                </a:extLst>
              </p:cNvPr>
              <p:cNvSpPr>
                <a:spLocks noChangeArrowheads="1"/>
              </p:cNvSpPr>
              <p:nvPr/>
            </p:nvSpPr>
            <p:spPr bwMode="auto">
              <a:xfrm>
                <a:off x="3337" y="10512"/>
                <a:ext cx="1440" cy="595"/>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chemeClr val="dk1"/>
                    </a:solidFill>
                  </a:rPr>
                  <a:t>End</a:t>
                </a:r>
              </a:p>
            </p:txBody>
          </p:sp>
          <p:sp>
            <p:nvSpPr>
              <p:cNvPr id="25" name="Line 12">
                <a:extLst>
                  <a:ext uri="{FF2B5EF4-FFF2-40B4-BE49-F238E27FC236}">
                    <a16:creationId xmlns:a16="http://schemas.microsoft.com/office/drawing/2014/main" id="{395C66C2-19AB-1A0B-B969-3C69816F2847}"/>
                  </a:ext>
                </a:extLst>
              </p:cNvPr>
              <p:cNvSpPr>
                <a:spLocks noChangeShapeType="1"/>
              </p:cNvSpPr>
              <p:nvPr/>
            </p:nvSpPr>
            <p:spPr bwMode="auto">
              <a:xfrm>
                <a:off x="4032" y="8371"/>
                <a:ext cx="25" cy="640"/>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dk1"/>
                  </a:solidFill>
                </a:endParaRPr>
              </a:p>
            </p:txBody>
          </p:sp>
          <p:sp>
            <p:nvSpPr>
              <p:cNvPr id="26" name="Line 13">
                <a:extLst>
                  <a:ext uri="{FF2B5EF4-FFF2-40B4-BE49-F238E27FC236}">
                    <a16:creationId xmlns:a16="http://schemas.microsoft.com/office/drawing/2014/main" id="{2E3DDB62-8B4C-4246-3E05-5A75BD2EE6E3}"/>
                  </a:ext>
                </a:extLst>
              </p:cNvPr>
              <p:cNvSpPr>
                <a:spLocks noChangeShapeType="1"/>
              </p:cNvSpPr>
              <p:nvPr/>
            </p:nvSpPr>
            <p:spPr bwMode="auto">
              <a:xfrm>
                <a:off x="4057" y="9855"/>
                <a:ext cx="0" cy="657"/>
              </a:xfrm>
              <a:prstGeom prst="line">
                <a:avLst/>
              </a:prstGeom>
              <a:ln>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dk1"/>
                  </a:solidFill>
                </a:endParaRPr>
              </a:p>
            </p:txBody>
          </p:sp>
        </p:grpSp>
        <p:sp>
          <p:nvSpPr>
            <p:cNvPr id="18" name="AutoShape 7">
              <a:extLst>
                <a:ext uri="{FF2B5EF4-FFF2-40B4-BE49-F238E27FC236}">
                  <a16:creationId xmlns:a16="http://schemas.microsoft.com/office/drawing/2014/main" id="{0FA5AB6C-B257-B955-BF0A-EF279ACC16FA}"/>
                </a:ext>
              </a:extLst>
            </p:cNvPr>
            <p:cNvSpPr>
              <a:spLocks noChangeArrowheads="1"/>
            </p:cNvSpPr>
            <p:nvPr/>
          </p:nvSpPr>
          <p:spPr bwMode="auto">
            <a:xfrm>
              <a:off x="4482696" y="4398472"/>
              <a:ext cx="1672326" cy="548735"/>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dirty="0">
                  <a:solidFill>
                    <a:schemeClr val="dk1"/>
                  </a:solidFill>
                </a:rPr>
                <a:t>Print A</a:t>
              </a:r>
            </a:p>
          </p:txBody>
        </p:sp>
      </p:grpSp>
      <p:sp>
        <p:nvSpPr>
          <p:cNvPr id="27" name="TextBox 26">
            <a:extLst>
              <a:ext uri="{FF2B5EF4-FFF2-40B4-BE49-F238E27FC236}">
                <a16:creationId xmlns:a16="http://schemas.microsoft.com/office/drawing/2014/main" id="{42CFDA25-2249-A6E4-7CD5-9B04599E1E8D}"/>
              </a:ext>
            </a:extLst>
          </p:cNvPr>
          <p:cNvSpPr txBox="1"/>
          <p:nvPr/>
        </p:nvSpPr>
        <p:spPr>
          <a:xfrm>
            <a:off x="540037" y="1342857"/>
            <a:ext cx="4323512" cy="1456809"/>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Example 2:</a:t>
            </a:r>
          </a:p>
          <a:p>
            <a:pPr marL="685800" lvl="1"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Flowchart:</a:t>
            </a:r>
            <a:endParaRPr lang="en-US" altLang="en-US" sz="2400" dirty="0">
              <a:latin typeface="Century" panose="02040604050505020304" pitchFamily="18" charset="0"/>
            </a:endParaRPr>
          </a:p>
          <a:p>
            <a:pPr marL="1143000" lvl="2" indent="-228600" defTabSz="914400">
              <a:lnSpc>
                <a:spcPct val="90000"/>
              </a:lnSpc>
              <a:spcBef>
                <a:spcPts val="1000"/>
              </a:spcBef>
              <a:buFont typeface="Wingdings" panose="05000000000000000000" pitchFamily="2" charset="2"/>
              <a:buChar char="§"/>
            </a:pPr>
            <a:endParaRPr lang="en-US" altLang="en-US" sz="2400" dirty="0">
              <a:latin typeface="Century" panose="02040604050505020304" pitchFamily="18" charset="0"/>
            </a:endParaRPr>
          </a:p>
        </p:txBody>
      </p:sp>
      <p:sp>
        <p:nvSpPr>
          <p:cNvPr id="37" name="Slide Number Placeholder 36">
            <a:extLst>
              <a:ext uri="{FF2B5EF4-FFF2-40B4-BE49-F238E27FC236}">
                <a16:creationId xmlns:a16="http://schemas.microsoft.com/office/drawing/2014/main" id="{DF0DD5DC-38E9-6542-7D95-ECD61D224457}"/>
              </a:ext>
            </a:extLst>
          </p:cNvPr>
          <p:cNvSpPr>
            <a:spLocks noGrp="1"/>
          </p:cNvSpPr>
          <p:nvPr>
            <p:ph type="sldNum" sz="quarter" idx="12"/>
          </p:nvPr>
        </p:nvSpPr>
        <p:spPr/>
        <p:txBody>
          <a:bodyPr/>
          <a:lstStyle/>
          <a:p>
            <a:r>
              <a:rPr lang="en-US"/>
              <a:t>Slide </a:t>
            </a:r>
            <a:fld id="{4FAB73BC-B049-4115-A692-8D63A059BFB8}" type="slidenum">
              <a:rPr lang="en-US" smtClean="0"/>
              <a:pPr/>
              <a:t>33</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720623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Sequential</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82367" y="1218679"/>
            <a:ext cx="11225319" cy="4618700"/>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Example 3: </a:t>
            </a:r>
            <a:r>
              <a:rPr lang="en-US" sz="2800" dirty="0">
                <a:latin typeface="Century" panose="02040604050505020304" pitchFamily="18" charset="0"/>
              </a:rPr>
              <a:t>Consider the problem of finding out how many stamps you need to put on an envelope to mail it.</a:t>
            </a:r>
          </a:p>
          <a:p>
            <a:pPr marL="228600" lvl="1"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The rule here is that you need 1 stamp for every 5 sheets of paper in the envelope.</a:t>
            </a:r>
          </a:p>
          <a:p>
            <a:pPr marL="685800" lvl="2" indent="-228600" defTabSz="914400">
              <a:lnSpc>
                <a:spcPct val="90000"/>
              </a:lnSpc>
              <a:spcBef>
                <a:spcPts val="1000"/>
              </a:spcBef>
              <a:buFont typeface="Wingdings" panose="05000000000000000000" pitchFamily="2" charset="2"/>
              <a:buChar char="§"/>
            </a:pPr>
            <a:r>
              <a:rPr lang="en-US" sz="2600" dirty="0">
                <a:latin typeface="Century" panose="02040604050505020304" pitchFamily="18" charset="0"/>
              </a:rPr>
              <a:t>So, the algorithm looks something like this:</a:t>
            </a:r>
          </a:p>
          <a:p>
            <a:pPr marL="1143000" lvl="3" indent="-228600" defTabSz="914400">
              <a:lnSpc>
                <a:spcPct val="90000"/>
              </a:lnSpc>
              <a:spcBef>
                <a:spcPts val="1000"/>
              </a:spcBef>
              <a:buFont typeface="Wingdings" panose="05000000000000000000" pitchFamily="2" charset="2"/>
              <a:buChar char="§"/>
            </a:pPr>
            <a:r>
              <a:rPr lang="en-US" sz="2500" dirty="0">
                <a:latin typeface="Century" panose="02040604050505020304" pitchFamily="18" charset="0"/>
              </a:rPr>
              <a:t>Get the number of sheets from the user. (Input)</a:t>
            </a:r>
          </a:p>
          <a:p>
            <a:pPr marL="1143000" lvl="3" indent="-228600" defTabSz="914400">
              <a:lnSpc>
                <a:spcPct val="90000"/>
              </a:lnSpc>
              <a:spcBef>
                <a:spcPts val="1000"/>
              </a:spcBef>
              <a:buFont typeface="Wingdings" panose="05000000000000000000" pitchFamily="2" charset="2"/>
              <a:buChar char="§"/>
            </a:pPr>
            <a:r>
              <a:rPr lang="en-US" sz="2500" dirty="0">
                <a:latin typeface="Century" panose="02040604050505020304" pitchFamily="18" charset="0"/>
              </a:rPr>
              <a:t>Divide the number of sheets by 5 (Process)</a:t>
            </a:r>
          </a:p>
          <a:p>
            <a:pPr marL="1143000" lvl="3" indent="-228600" defTabSz="914400">
              <a:lnSpc>
                <a:spcPct val="90000"/>
              </a:lnSpc>
              <a:spcBef>
                <a:spcPts val="1000"/>
              </a:spcBef>
              <a:buFont typeface="Wingdings" panose="05000000000000000000" pitchFamily="2" charset="2"/>
              <a:buChar char="§"/>
            </a:pPr>
            <a:r>
              <a:rPr lang="en-US" sz="2500" dirty="0">
                <a:latin typeface="Century" panose="02040604050505020304" pitchFamily="18" charset="0"/>
              </a:rPr>
              <a:t>Round the result from step 2 the highest whole number (Process)</a:t>
            </a:r>
          </a:p>
          <a:p>
            <a:pPr marL="1143000" lvl="3" indent="-228600" defTabSz="914400">
              <a:lnSpc>
                <a:spcPct val="90000"/>
              </a:lnSpc>
              <a:spcBef>
                <a:spcPts val="1000"/>
              </a:spcBef>
              <a:buFont typeface="Wingdings" panose="05000000000000000000" pitchFamily="2" charset="2"/>
              <a:buChar char="§"/>
            </a:pPr>
            <a:r>
              <a:rPr lang="en-US" sz="2500" dirty="0">
                <a:latin typeface="Century" panose="02040604050505020304" pitchFamily="18" charset="0"/>
              </a:rPr>
              <a:t>Output the number of stamps (Output)</a:t>
            </a:r>
          </a:p>
          <a:p>
            <a:pPr algn="just" defTabSz="914400">
              <a:lnSpc>
                <a:spcPct val="90000"/>
              </a:lnSpc>
              <a:spcBef>
                <a:spcPts val="1000"/>
              </a:spcBef>
            </a:pPr>
            <a:endParaRPr lang="en-US" sz="2400" dirty="0">
              <a:latin typeface="Century" panose="02040604050505020304" pitchFamily="18" charset="0"/>
            </a:endParaRPr>
          </a:p>
        </p:txBody>
      </p:sp>
      <p:sp>
        <p:nvSpPr>
          <p:cNvPr id="4" name="Slide Number Placeholder 3">
            <a:extLst>
              <a:ext uri="{FF2B5EF4-FFF2-40B4-BE49-F238E27FC236}">
                <a16:creationId xmlns:a16="http://schemas.microsoft.com/office/drawing/2014/main" id="{BE18CF09-4E9E-29AF-5301-D1632ACC2053}"/>
              </a:ext>
            </a:extLst>
          </p:cNvPr>
          <p:cNvSpPr>
            <a:spLocks noGrp="1"/>
          </p:cNvSpPr>
          <p:nvPr>
            <p:ph type="sldNum" sz="quarter" idx="12"/>
          </p:nvPr>
        </p:nvSpPr>
        <p:spPr/>
        <p:txBody>
          <a:bodyPr/>
          <a:lstStyle/>
          <a:p>
            <a:r>
              <a:rPr lang="en-US"/>
              <a:t>Slide </a:t>
            </a:r>
            <a:fld id="{4FAB73BC-B049-4115-A692-8D63A059BFB8}" type="slidenum">
              <a:rPr lang="en-US" smtClean="0"/>
              <a:pPr/>
              <a:t>34</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384151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Sequential</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82368" y="1218679"/>
            <a:ext cx="10308951" cy="3382464"/>
          </a:xfrm>
          <a:prstGeom prst="rect">
            <a:avLst/>
          </a:prstGeom>
          <a:noFill/>
        </p:spPr>
        <p:txBody>
          <a:bodyPr wrap="square">
            <a:spAutoFit/>
          </a:bodyPr>
          <a:lstStyle/>
          <a:p>
            <a:pPr marL="228600" indent="-228600" algn="just"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Example 3:</a:t>
            </a:r>
          </a:p>
          <a:p>
            <a:pPr marL="800100" lvl="1" indent="-228600" defTabSz="914400">
              <a:lnSpc>
                <a:spcPct val="90000"/>
              </a:lnSpc>
              <a:spcBef>
                <a:spcPts val="1000"/>
              </a:spcBef>
              <a:buFont typeface="Wingdings" panose="05000000000000000000" pitchFamily="2" charset="2"/>
              <a:buChar char="§"/>
            </a:pPr>
            <a:r>
              <a:rPr lang="en-US" sz="2600" dirty="0">
                <a:latin typeface="Century" panose="02040604050505020304" pitchFamily="18" charset="0"/>
              </a:rPr>
              <a:t>So, a specific example looks like </a:t>
            </a:r>
          </a:p>
          <a:p>
            <a:pPr marL="1257300" lvl="2" indent="-228600" defTabSz="914400">
              <a:lnSpc>
                <a:spcPct val="90000"/>
              </a:lnSpc>
              <a:spcBef>
                <a:spcPts val="1000"/>
              </a:spcBef>
              <a:buFont typeface="Wingdings" panose="05000000000000000000" pitchFamily="2" charset="2"/>
              <a:buChar char="§"/>
            </a:pPr>
            <a:r>
              <a:rPr lang="en-US" sz="2600" dirty="0">
                <a:latin typeface="Century" panose="02040604050505020304" pitchFamily="18" charset="0"/>
              </a:rPr>
              <a:t>The user inputs 16 sheets of paper</a:t>
            </a:r>
          </a:p>
          <a:p>
            <a:pPr marL="1257300" lvl="2" indent="-228600" defTabSz="914400">
              <a:lnSpc>
                <a:spcPct val="90000"/>
              </a:lnSpc>
              <a:spcBef>
                <a:spcPts val="1000"/>
              </a:spcBef>
              <a:buFont typeface="Wingdings" panose="05000000000000000000" pitchFamily="2" charset="2"/>
              <a:buChar char="§"/>
            </a:pPr>
            <a:r>
              <a:rPr lang="en-US" sz="2600" dirty="0">
                <a:latin typeface="Century" panose="02040604050505020304" pitchFamily="18" charset="0"/>
              </a:rPr>
              <a:t>Dividing 16 by 5 results in 3.2</a:t>
            </a:r>
          </a:p>
          <a:p>
            <a:pPr marL="1257300" lvl="2" indent="-228600" defTabSz="914400">
              <a:lnSpc>
                <a:spcPct val="90000"/>
              </a:lnSpc>
              <a:spcBef>
                <a:spcPts val="1000"/>
              </a:spcBef>
              <a:buFont typeface="Wingdings" panose="05000000000000000000" pitchFamily="2" charset="2"/>
              <a:buChar char="§"/>
            </a:pPr>
            <a:r>
              <a:rPr lang="en-US" sz="2600" dirty="0">
                <a:latin typeface="Century" panose="02040604050505020304" pitchFamily="18" charset="0"/>
              </a:rPr>
              <a:t>Rounding 3.2 up results in 4</a:t>
            </a:r>
          </a:p>
          <a:p>
            <a:pPr marL="1257300" lvl="2" indent="-228600" defTabSz="914400">
              <a:lnSpc>
                <a:spcPct val="90000"/>
              </a:lnSpc>
              <a:spcBef>
                <a:spcPts val="1000"/>
              </a:spcBef>
              <a:buFont typeface="Wingdings" panose="05000000000000000000" pitchFamily="2" charset="2"/>
              <a:buChar char="§"/>
            </a:pPr>
            <a:r>
              <a:rPr lang="en-US" sz="2600" dirty="0">
                <a:latin typeface="Century" panose="02040604050505020304" pitchFamily="18" charset="0"/>
              </a:rPr>
              <a:t>Output 4 stamps</a:t>
            </a:r>
          </a:p>
          <a:p>
            <a:pPr marL="228600" indent="-228600" algn="just" defTabSz="914400">
              <a:lnSpc>
                <a:spcPct val="90000"/>
              </a:lnSpc>
              <a:spcBef>
                <a:spcPts val="1000"/>
              </a:spcBef>
              <a:buFont typeface="Wingdings" panose="05000000000000000000" pitchFamily="2" charset="2"/>
              <a:buChar char="§"/>
            </a:pPr>
            <a:endParaRPr lang="en-US" sz="2400" dirty="0">
              <a:latin typeface="Century" panose="02040604050505020304" pitchFamily="18" charset="0"/>
            </a:endParaRPr>
          </a:p>
        </p:txBody>
      </p:sp>
      <p:sp>
        <p:nvSpPr>
          <p:cNvPr id="4" name="Slide Number Placeholder 3">
            <a:extLst>
              <a:ext uri="{FF2B5EF4-FFF2-40B4-BE49-F238E27FC236}">
                <a16:creationId xmlns:a16="http://schemas.microsoft.com/office/drawing/2014/main" id="{2DA6BBEF-620D-9382-525F-50008B5C4D18}"/>
              </a:ext>
            </a:extLst>
          </p:cNvPr>
          <p:cNvSpPr>
            <a:spLocks noGrp="1"/>
          </p:cNvSpPr>
          <p:nvPr>
            <p:ph type="sldNum" sz="quarter" idx="12"/>
          </p:nvPr>
        </p:nvSpPr>
        <p:spPr/>
        <p:txBody>
          <a:bodyPr/>
          <a:lstStyle/>
          <a:p>
            <a:r>
              <a:rPr lang="en-US"/>
              <a:t>Slide </a:t>
            </a:r>
            <a:fld id="{4FAB73BC-B049-4115-A692-8D63A059BFB8}" type="slidenum">
              <a:rPr lang="en-US" smtClean="0"/>
              <a:pPr/>
              <a:t>35</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19367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Sequential</a:t>
            </a:r>
            <a:endParaRPr lang="ar-JO" sz="4800" dirty="0">
              <a:latin typeface="Century" panose="02040604050505020304" pitchFamily="18" charset="0"/>
            </a:endParaRP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grpSp>
        <p:nvGrpSpPr>
          <p:cNvPr id="127" name="Group 126">
            <a:extLst>
              <a:ext uri="{FF2B5EF4-FFF2-40B4-BE49-F238E27FC236}">
                <a16:creationId xmlns:a16="http://schemas.microsoft.com/office/drawing/2014/main" id="{AAFA75F6-AFEC-BAD6-9686-E5EE17FED521}"/>
              </a:ext>
            </a:extLst>
          </p:cNvPr>
          <p:cNvGrpSpPr/>
          <p:nvPr/>
        </p:nvGrpSpPr>
        <p:grpSpPr>
          <a:xfrm>
            <a:off x="5181601" y="1342857"/>
            <a:ext cx="3551582" cy="5378618"/>
            <a:chOff x="3395229" y="1210012"/>
            <a:chExt cx="3343295" cy="5171896"/>
          </a:xfrm>
        </p:grpSpPr>
        <p:cxnSp>
          <p:nvCxnSpPr>
            <p:cNvPr id="117" name="Straight Arrow Connector 116">
              <a:extLst>
                <a:ext uri="{FF2B5EF4-FFF2-40B4-BE49-F238E27FC236}">
                  <a16:creationId xmlns:a16="http://schemas.microsoft.com/office/drawing/2014/main" id="{D55508C5-9A6D-D31A-F75A-A8C5B1EE1F1C}"/>
                </a:ext>
              </a:extLst>
            </p:cNvPr>
            <p:cNvCxnSpPr>
              <a:cxnSpLocks/>
            </p:cNvCxnSpPr>
            <p:nvPr/>
          </p:nvCxnSpPr>
          <p:spPr>
            <a:xfrm>
              <a:off x="5065114" y="2314490"/>
              <a:ext cx="1" cy="351834"/>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71" name="Group 70">
              <a:extLst>
                <a:ext uri="{FF2B5EF4-FFF2-40B4-BE49-F238E27FC236}">
                  <a16:creationId xmlns:a16="http://schemas.microsoft.com/office/drawing/2014/main" id="{C233DF1C-11D5-2BB6-7E9C-8CB34953EFCB}"/>
                </a:ext>
              </a:extLst>
            </p:cNvPr>
            <p:cNvGrpSpPr/>
            <p:nvPr/>
          </p:nvGrpSpPr>
          <p:grpSpPr>
            <a:xfrm>
              <a:off x="3395229" y="1210012"/>
              <a:ext cx="3343295" cy="5171896"/>
              <a:chOff x="5975881" y="199205"/>
              <a:chExt cx="2882334" cy="6091472"/>
            </a:xfrm>
          </p:grpSpPr>
          <p:sp>
            <p:nvSpPr>
              <p:cNvPr id="72" name="Flowchart: Terminator 71">
                <a:extLst>
                  <a:ext uri="{FF2B5EF4-FFF2-40B4-BE49-F238E27FC236}">
                    <a16:creationId xmlns:a16="http://schemas.microsoft.com/office/drawing/2014/main" id="{9DA01692-DEB0-D846-A696-FEC9C4A8C0CF}"/>
                  </a:ext>
                </a:extLst>
              </p:cNvPr>
              <p:cNvSpPr/>
              <p:nvPr/>
            </p:nvSpPr>
            <p:spPr>
              <a:xfrm>
                <a:off x="6750271" y="199205"/>
                <a:ext cx="1371600" cy="457201"/>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Start</a:t>
                </a:r>
              </a:p>
            </p:txBody>
          </p:sp>
          <p:sp>
            <p:nvSpPr>
              <p:cNvPr id="73" name="Flowchart: Process 72">
                <a:extLst>
                  <a:ext uri="{FF2B5EF4-FFF2-40B4-BE49-F238E27FC236}">
                    <a16:creationId xmlns:a16="http://schemas.microsoft.com/office/drawing/2014/main" id="{B8D6B58C-DAF5-333F-29D7-57954E859C4A}"/>
                  </a:ext>
                </a:extLst>
              </p:cNvPr>
              <p:cNvSpPr/>
              <p:nvPr/>
            </p:nvSpPr>
            <p:spPr>
              <a:xfrm>
                <a:off x="6268163" y="1915632"/>
                <a:ext cx="2294731" cy="666589"/>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Set stamps = sheets / 5</a:t>
                </a:r>
              </a:p>
            </p:txBody>
          </p:sp>
          <p:grpSp>
            <p:nvGrpSpPr>
              <p:cNvPr id="74" name="Group 9">
                <a:extLst>
                  <a:ext uri="{FF2B5EF4-FFF2-40B4-BE49-F238E27FC236}">
                    <a16:creationId xmlns:a16="http://schemas.microsoft.com/office/drawing/2014/main" id="{DC6F8CCA-E93B-886F-C90F-E4C3BA044760}"/>
                  </a:ext>
                </a:extLst>
              </p:cNvPr>
              <p:cNvGrpSpPr/>
              <p:nvPr/>
            </p:nvGrpSpPr>
            <p:grpSpPr>
              <a:xfrm>
                <a:off x="6485388" y="656406"/>
                <a:ext cx="1873700" cy="942893"/>
                <a:chOff x="4961388" y="656406"/>
                <a:chExt cx="1873700" cy="942893"/>
              </a:xfrm>
            </p:grpSpPr>
            <p:sp>
              <p:nvSpPr>
                <p:cNvPr id="92" name="Flowchart: Data 91">
                  <a:extLst>
                    <a:ext uri="{FF2B5EF4-FFF2-40B4-BE49-F238E27FC236}">
                      <a16:creationId xmlns:a16="http://schemas.microsoft.com/office/drawing/2014/main" id="{FE459BBC-FC5D-C904-C839-76EC7A47A1A5}"/>
                    </a:ext>
                  </a:extLst>
                </p:cNvPr>
                <p:cNvSpPr/>
                <p:nvPr/>
              </p:nvSpPr>
              <p:spPr>
                <a:xfrm>
                  <a:off x="4961388" y="989699"/>
                  <a:ext cx="1873700" cy="609600"/>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Read sheets</a:t>
                  </a:r>
                </a:p>
              </p:txBody>
            </p:sp>
            <p:cxnSp>
              <p:nvCxnSpPr>
                <p:cNvPr id="93" name="Elbow Connector 13">
                  <a:extLst>
                    <a:ext uri="{FF2B5EF4-FFF2-40B4-BE49-F238E27FC236}">
                      <a16:creationId xmlns:a16="http://schemas.microsoft.com/office/drawing/2014/main" id="{FBCCE3F7-C622-E832-3F7F-E7719D79596C}"/>
                    </a:ext>
                  </a:extLst>
                </p:cNvPr>
                <p:cNvCxnSpPr>
                  <a:cxnSpLocks/>
                  <a:stCxn id="72" idx="2"/>
                  <a:endCxn id="92" idx="1"/>
                </p:cNvCxnSpPr>
                <p:nvPr/>
              </p:nvCxnSpPr>
              <p:spPr>
                <a:xfrm rot="5400000">
                  <a:off x="5738509" y="816136"/>
                  <a:ext cx="333293" cy="13833"/>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grpSp>
            <p:nvGrpSpPr>
              <p:cNvPr id="76" name="Group 17">
                <a:extLst>
                  <a:ext uri="{FF2B5EF4-FFF2-40B4-BE49-F238E27FC236}">
                    <a16:creationId xmlns:a16="http://schemas.microsoft.com/office/drawing/2014/main" id="{F441B577-1941-E828-B600-5DCF0549187B}"/>
                  </a:ext>
                </a:extLst>
              </p:cNvPr>
              <p:cNvGrpSpPr/>
              <p:nvPr/>
            </p:nvGrpSpPr>
            <p:grpSpPr>
              <a:xfrm>
                <a:off x="6268163" y="2582222"/>
                <a:ext cx="2294730" cy="1402020"/>
                <a:chOff x="4744163" y="2582222"/>
                <a:chExt cx="2294730" cy="1402020"/>
              </a:xfrm>
            </p:grpSpPr>
            <p:sp>
              <p:nvSpPr>
                <p:cNvPr id="88" name="Flowchart: Process 87">
                  <a:extLst>
                    <a:ext uri="{FF2B5EF4-FFF2-40B4-BE49-F238E27FC236}">
                      <a16:creationId xmlns:a16="http://schemas.microsoft.com/office/drawing/2014/main" id="{C30FC106-DD69-8F95-C541-2E3F2F0781E5}"/>
                    </a:ext>
                  </a:extLst>
                </p:cNvPr>
                <p:cNvSpPr/>
                <p:nvPr/>
              </p:nvSpPr>
              <p:spPr>
                <a:xfrm>
                  <a:off x="4744163" y="3146044"/>
                  <a:ext cx="2294730" cy="83819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Round stamps up to next whole number</a:t>
                  </a:r>
                </a:p>
              </p:txBody>
            </p:sp>
            <p:cxnSp>
              <p:nvCxnSpPr>
                <p:cNvPr id="89" name="Elbow Connector 19">
                  <a:extLst>
                    <a:ext uri="{FF2B5EF4-FFF2-40B4-BE49-F238E27FC236}">
                      <a16:creationId xmlns:a16="http://schemas.microsoft.com/office/drawing/2014/main" id="{F6C17D6B-F303-A1E6-9AAE-1D867802776E}"/>
                    </a:ext>
                  </a:extLst>
                </p:cNvPr>
                <p:cNvCxnSpPr>
                  <a:cxnSpLocks/>
                  <a:stCxn id="73" idx="2"/>
                  <a:endCxn id="88" idx="0"/>
                </p:cNvCxnSpPr>
                <p:nvPr/>
              </p:nvCxnSpPr>
              <p:spPr>
                <a:xfrm rot="5400000">
                  <a:off x="5609617" y="2864133"/>
                  <a:ext cx="563824" cy="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grpSp>
            <p:nvGrpSpPr>
              <p:cNvPr id="77" name="Group 20">
                <a:extLst>
                  <a:ext uri="{FF2B5EF4-FFF2-40B4-BE49-F238E27FC236}">
                    <a16:creationId xmlns:a16="http://schemas.microsoft.com/office/drawing/2014/main" id="{B40B4772-93DD-F063-9AEC-6F5E77CEE2C9}"/>
                  </a:ext>
                </a:extLst>
              </p:cNvPr>
              <p:cNvGrpSpPr/>
              <p:nvPr/>
            </p:nvGrpSpPr>
            <p:grpSpPr>
              <a:xfrm>
                <a:off x="5975881" y="3984242"/>
                <a:ext cx="2882334" cy="1249625"/>
                <a:chOff x="4451881" y="3984242"/>
                <a:chExt cx="2882334" cy="1249625"/>
              </a:xfrm>
            </p:grpSpPr>
            <p:sp>
              <p:nvSpPr>
                <p:cNvPr id="86" name="Flowchart: Data 85">
                  <a:extLst>
                    <a:ext uri="{FF2B5EF4-FFF2-40B4-BE49-F238E27FC236}">
                      <a16:creationId xmlns:a16="http://schemas.microsoft.com/office/drawing/2014/main" id="{30547970-2229-F27E-2CA7-E362C4F585A5}"/>
                    </a:ext>
                  </a:extLst>
                </p:cNvPr>
                <p:cNvSpPr/>
                <p:nvPr/>
              </p:nvSpPr>
              <p:spPr>
                <a:xfrm>
                  <a:off x="4451881" y="4548067"/>
                  <a:ext cx="2882334" cy="685800"/>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Display: "You will need: " stamps</a:t>
                  </a:r>
                </a:p>
              </p:txBody>
            </p:sp>
            <p:cxnSp>
              <p:nvCxnSpPr>
                <p:cNvPr id="87" name="Elbow Connector 22">
                  <a:extLst>
                    <a:ext uri="{FF2B5EF4-FFF2-40B4-BE49-F238E27FC236}">
                      <a16:creationId xmlns:a16="http://schemas.microsoft.com/office/drawing/2014/main" id="{92AAB101-16E5-DA12-9C47-4BB37B87C8BA}"/>
                    </a:ext>
                  </a:extLst>
                </p:cNvPr>
                <p:cNvCxnSpPr>
                  <a:cxnSpLocks/>
                  <a:stCxn id="88" idx="2"/>
                  <a:endCxn id="86" idx="1"/>
                </p:cNvCxnSpPr>
                <p:nvPr/>
              </p:nvCxnSpPr>
              <p:spPr>
                <a:xfrm rot="16200000" flipH="1">
                  <a:off x="5610376" y="4265394"/>
                  <a:ext cx="563824" cy="152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grpSp>
            <p:nvGrpSpPr>
              <p:cNvPr id="78" name="Group 23">
                <a:extLst>
                  <a:ext uri="{FF2B5EF4-FFF2-40B4-BE49-F238E27FC236}">
                    <a16:creationId xmlns:a16="http://schemas.microsoft.com/office/drawing/2014/main" id="{EC734A9C-9581-B7AC-9C0F-364138ED192B}"/>
                  </a:ext>
                </a:extLst>
              </p:cNvPr>
              <p:cNvGrpSpPr/>
              <p:nvPr/>
            </p:nvGrpSpPr>
            <p:grpSpPr>
              <a:xfrm>
                <a:off x="6724253" y="5233868"/>
                <a:ext cx="1371600" cy="1056809"/>
                <a:chOff x="5200253" y="5233868"/>
                <a:chExt cx="1371600" cy="1056809"/>
              </a:xfrm>
            </p:grpSpPr>
            <p:sp>
              <p:nvSpPr>
                <p:cNvPr id="84" name="Flowchart: Terminator 83">
                  <a:extLst>
                    <a:ext uri="{FF2B5EF4-FFF2-40B4-BE49-F238E27FC236}">
                      <a16:creationId xmlns:a16="http://schemas.microsoft.com/office/drawing/2014/main" id="{EDE61ECB-0115-A6C5-BA00-55123E29B648}"/>
                    </a:ext>
                  </a:extLst>
                </p:cNvPr>
                <p:cNvSpPr/>
                <p:nvPr/>
              </p:nvSpPr>
              <p:spPr>
                <a:xfrm>
                  <a:off x="5200253" y="5757277"/>
                  <a:ext cx="1371600" cy="533400"/>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End</a:t>
                  </a:r>
                </a:p>
              </p:txBody>
            </p:sp>
            <p:cxnSp>
              <p:nvCxnSpPr>
                <p:cNvPr id="85" name="Elbow Connector 25">
                  <a:extLst>
                    <a:ext uri="{FF2B5EF4-FFF2-40B4-BE49-F238E27FC236}">
                      <a16:creationId xmlns:a16="http://schemas.microsoft.com/office/drawing/2014/main" id="{A9E4F606-A48E-054A-F380-E4DDEA28ED2C}"/>
                    </a:ext>
                  </a:extLst>
                </p:cNvPr>
                <p:cNvCxnSpPr>
                  <a:cxnSpLocks/>
                  <a:stCxn id="86" idx="4"/>
                  <a:endCxn id="84" idx="0"/>
                </p:cNvCxnSpPr>
                <p:nvPr/>
              </p:nvCxnSpPr>
              <p:spPr>
                <a:xfrm rot="5400000">
                  <a:off x="5627846" y="5492075"/>
                  <a:ext cx="523410" cy="699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grpSp>
      </p:grpSp>
      <p:sp>
        <p:nvSpPr>
          <p:cNvPr id="6" name="TextBox 5">
            <a:extLst>
              <a:ext uri="{FF2B5EF4-FFF2-40B4-BE49-F238E27FC236}">
                <a16:creationId xmlns:a16="http://schemas.microsoft.com/office/drawing/2014/main" id="{AC046754-2C2E-E547-44B0-4015607F1FF7}"/>
              </a:ext>
            </a:extLst>
          </p:cNvPr>
          <p:cNvSpPr txBox="1"/>
          <p:nvPr/>
        </p:nvSpPr>
        <p:spPr>
          <a:xfrm>
            <a:off x="540037" y="1342857"/>
            <a:ext cx="4323512" cy="1456809"/>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Example 3:</a:t>
            </a:r>
          </a:p>
          <a:p>
            <a:pPr marL="685800" lvl="1"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Flowchart:</a:t>
            </a:r>
            <a:endParaRPr lang="en-US" altLang="en-US" sz="2400" dirty="0">
              <a:latin typeface="Century" panose="02040604050505020304" pitchFamily="18" charset="0"/>
            </a:endParaRPr>
          </a:p>
          <a:p>
            <a:pPr marL="1143000" lvl="2" indent="-228600" defTabSz="914400">
              <a:lnSpc>
                <a:spcPct val="90000"/>
              </a:lnSpc>
              <a:spcBef>
                <a:spcPts val="1000"/>
              </a:spcBef>
              <a:buFont typeface="Wingdings" panose="05000000000000000000" pitchFamily="2" charset="2"/>
              <a:buChar char="§"/>
            </a:pPr>
            <a:endParaRPr lang="en-US" altLang="en-US" sz="2400" dirty="0">
              <a:latin typeface="Century" panose="02040604050505020304" pitchFamily="18" charset="0"/>
            </a:endParaRPr>
          </a:p>
        </p:txBody>
      </p:sp>
      <p:sp>
        <p:nvSpPr>
          <p:cNvPr id="13" name="Slide Number Placeholder 12">
            <a:extLst>
              <a:ext uri="{FF2B5EF4-FFF2-40B4-BE49-F238E27FC236}">
                <a16:creationId xmlns:a16="http://schemas.microsoft.com/office/drawing/2014/main" id="{2D19D06B-FE4E-76C1-6B88-3EA94727C9E7}"/>
              </a:ext>
            </a:extLst>
          </p:cNvPr>
          <p:cNvSpPr>
            <a:spLocks noGrp="1"/>
          </p:cNvSpPr>
          <p:nvPr>
            <p:ph type="sldNum" sz="quarter" idx="12"/>
          </p:nvPr>
        </p:nvSpPr>
        <p:spPr/>
        <p:txBody>
          <a:bodyPr/>
          <a:lstStyle/>
          <a:p>
            <a:r>
              <a:rPr lang="en-US"/>
              <a:t>Slide </a:t>
            </a:r>
            <a:fld id="{4FAB73BC-B049-4115-A692-8D63A059BFB8}" type="slidenum">
              <a:rPr lang="en-US" smtClean="0"/>
              <a:pPr/>
              <a:t>36</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063062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Sequential</a:t>
            </a:r>
            <a:endParaRPr lang="ar-JO" sz="4800" dirty="0">
              <a:latin typeface="Century" panose="02040604050505020304" pitchFamily="18" charset="0"/>
            </a:endParaRP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AC046754-2C2E-E547-44B0-4015607F1FF7}"/>
              </a:ext>
            </a:extLst>
          </p:cNvPr>
          <p:cNvSpPr txBox="1"/>
          <p:nvPr/>
        </p:nvSpPr>
        <p:spPr>
          <a:xfrm>
            <a:off x="540036" y="1342857"/>
            <a:ext cx="9836415" cy="2433487"/>
          </a:xfrm>
          <a:prstGeom prst="rect">
            <a:avLst/>
          </a:prstGeom>
          <a:noFill/>
        </p:spPr>
        <p:txBody>
          <a:bodyPr wrap="square">
            <a:spAutoFit/>
          </a:bodyPr>
          <a:lstStyle/>
          <a:p>
            <a:pPr marL="228600" lvl="1"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Example 3:</a:t>
            </a:r>
          </a:p>
          <a:p>
            <a:pPr marL="685800" lvl="2"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What could go wrong?</a:t>
            </a:r>
          </a:p>
          <a:p>
            <a:pPr marL="685800" lvl="2"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What if the user inputs “Banana” sheets of paper?</a:t>
            </a:r>
          </a:p>
          <a:p>
            <a:pPr lvl="2" defTabSz="914400">
              <a:lnSpc>
                <a:spcPct val="90000"/>
              </a:lnSpc>
              <a:spcBef>
                <a:spcPts val="1000"/>
              </a:spcBef>
            </a:pPr>
            <a:endParaRPr lang="en-US" altLang="en-US" sz="2400" dirty="0">
              <a:latin typeface="Century" panose="02040604050505020304" pitchFamily="18" charset="0"/>
            </a:endParaRPr>
          </a:p>
          <a:p>
            <a:pPr marL="1143000" lvl="2" indent="-228600" defTabSz="914400">
              <a:lnSpc>
                <a:spcPct val="90000"/>
              </a:lnSpc>
              <a:spcBef>
                <a:spcPts val="1000"/>
              </a:spcBef>
              <a:buFont typeface="Wingdings" panose="05000000000000000000" pitchFamily="2" charset="2"/>
              <a:buChar char="§"/>
            </a:pPr>
            <a:endParaRPr lang="en-US" altLang="en-US" sz="2400" dirty="0">
              <a:latin typeface="Century" panose="02040604050505020304" pitchFamily="18" charset="0"/>
            </a:endParaRPr>
          </a:p>
        </p:txBody>
      </p:sp>
      <p:sp>
        <p:nvSpPr>
          <p:cNvPr id="4" name="Slide Number Placeholder 3">
            <a:extLst>
              <a:ext uri="{FF2B5EF4-FFF2-40B4-BE49-F238E27FC236}">
                <a16:creationId xmlns:a16="http://schemas.microsoft.com/office/drawing/2014/main" id="{6BC28AA4-4093-8820-5A0A-E776634C9CFB}"/>
              </a:ext>
            </a:extLst>
          </p:cNvPr>
          <p:cNvSpPr>
            <a:spLocks noGrp="1"/>
          </p:cNvSpPr>
          <p:nvPr>
            <p:ph type="sldNum" sz="quarter" idx="12"/>
          </p:nvPr>
        </p:nvSpPr>
        <p:spPr/>
        <p:txBody>
          <a:bodyPr/>
          <a:lstStyle/>
          <a:p>
            <a:r>
              <a:rPr lang="en-US"/>
              <a:t>Slide </a:t>
            </a:r>
            <a:fld id="{4FAB73BC-B049-4115-A692-8D63A059BFB8}" type="slidenum">
              <a:rPr lang="en-US" smtClean="0"/>
              <a:pPr/>
              <a:t>37</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073436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Conditional/ Decision</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82368" y="1218679"/>
            <a:ext cx="9946811" cy="757130"/>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If condition is true, do Subtask 1;</a:t>
            </a:r>
            <a:br>
              <a:rPr lang="en-US" sz="2400" dirty="0">
                <a:latin typeface="Century" panose="02040604050505020304" pitchFamily="18" charset="0"/>
              </a:rPr>
            </a:br>
            <a:r>
              <a:rPr lang="en-US" sz="2400" dirty="0">
                <a:latin typeface="Century" panose="02040604050505020304" pitchFamily="18" charset="0"/>
              </a:rPr>
              <a:t>else, do Subtask 2.</a:t>
            </a:r>
          </a:p>
        </p:txBody>
      </p:sp>
      <p:pic>
        <p:nvPicPr>
          <p:cNvPr id="5" name="Picture 4">
            <a:extLst>
              <a:ext uri="{FF2B5EF4-FFF2-40B4-BE49-F238E27FC236}">
                <a16:creationId xmlns:a16="http://schemas.microsoft.com/office/drawing/2014/main" id="{DBC58FC8-376E-89FC-EF54-9B8A28EDD2CB}"/>
              </a:ext>
            </a:extLst>
          </p:cNvPr>
          <p:cNvPicPr>
            <a:picLocks noChangeAspect="1"/>
          </p:cNvPicPr>
          <p:nvPr/>
        </p:nvPicPr>
        <p:blipFill>
          <a:blip r:embed="rId2"/>
          <a:stretch>
            <a:fillRect/>
          </a:stretch>
        </p:blipFill>
        <p:spPr>
          <a:xfrm>
            <a:off x="2023041" y="2073054"/>
            <a:ext cx="8321798" cy="3737445"/>
          </a:xfrm>
          <a:prstGeom prst="rect">
            <a:avLst/>
          </a:prstGeom>
        </p:spPr>
      </p:pic>
      <p:sp>
        <p:nvSpPr>
          <p:cNvPr id="4" name="Slide Number Placeholder 3">
            <a:extLst>
              <a:ext uri="{FF2B5EF4-FFF2-40B4-BE49-F238E27FC236}">
                <a16:creationId xmlns:a16="http://schemas.microsoft.com/office/drawing/2014/main" id="{567E5704-A025-7F31-20E9-C74B44FE5D37}"/>
              </a:ext>
            </a:extLst>
          </p:cNvPr>
          <p:cNvSpPr>
            <a:spLocks noGrp="1"/>
          </p:cNvSpPr>
          <p:nvPr>
            <p:ph type="sldNum" sz="quarter" idx="12"/>
          </p:nvPr>
        </p:nvSpPr>
        <p:spPr/>
        <p:txBody>
          <a:bodyPr/>
          <a:lstStyle/>
          <a:p>
            <a:r>
              <a:rPr lang="en-US"/>
              <a:t>Slide </a:t>
            </a:r>
            <a:fld id="{4FAB73BC-B049-4115-A692-8D63A059BFB8}" type="slidenum">
              <a:rPr lang="en-US" smtClean="0"/>
              <a:pPr/>
              <a:t>38</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027114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Conditional/ Decision</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398763" y="1673292"/>
            <a:ext cx="6491437" cy="3392724"/>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The expression A&gt;B is a logical expression.</a:t>
            </a:r>
          </a:p>
          <a:p>
            <a:pPr marL="228600"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it describes a condition we want to test.</a:t>
            </a:r>
          </a:p>
          <a:p>
            <a:pPr marL="228600"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if A&gt;B is true (if A is greater than B) we take  the action on left.</a:t>
            </a:r>
          </a:p>
          <a:p>
            <a:pPr marL="228600"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print the value of A</a:t>
            </a:r>
          </a:p>
          <a:p>
            <a:pPr marL="228600"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if A&gt;B is false (if A is not greater than B) we  take the action on right</a:t>
            </a:r>
          </a:p>
          <a:p>
            <a:pPr marL="228600"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print the value of B</a:t>
            </a:r>
          </a:p>
        </p:txBody>
      </p:sp>
      <p:grpSp>
        <p:nvGrpSpPr>
          <p:cNvPr id="36" name="Group 35">
            <a:extLst>
              <a:ext uri="{FF2B5EF4-FFF2-40B4-BE49-F238E27FC236}">
                <a16:creationId xmlns:a16="http://schemas.microsoft.com/office/drawing/2014/main" id="{92AEC689-62B5-F026-DA5F-2819F15E4E63}"/>
              </a:ext>
            </a:extLst>
          </p:cNvPr>
          <p:cNvGrpSpPr/>
          <p:nvPr/>
        </p:nvGrpSpPr>
        <p:grpSpPr>
          <a:xfrm>
            <a:off x="7211086" y="1402724"/>
            <a:ext cx="4897920" cy="3887834"/>
            <a:chOff x="7211086" y="1402724"/>
            <a:chExt cx="4897920" cy="3887834"/>
          </a:xfrm>
        </p:grpSpPr>
        <p:grpSp>
          <p:nvGrpSpPr>
            <p:cNvPr id="33" name="Group 32">
              <a:extLst>
                <a:ext uri="{FF2B5EF4-FFF2-40B4-BE49-F238E27FC236}">
                  <a16:creationId xmlns:a16="http://schemas.microsoft.com/office/drawing/2014/main" id="{080C693E-BD29-85B0-38DA-AC2F31866BDF}"/>
                </a:ext>
              </a:extLst>
            </p:cNvPr>
            <p:cNvGrpSpPr/>
            <p:nvPr/>
          </p:nvGrpSpPr>
          <p:grpSpPr>
            <a:xfrm>
              <a:off x="7211086" y="1402724"/>
              <a:ext cx="4897920" cy="3887834"/>
              <a:chOff x="6966643" y="1977245"/>
              <a:chExt cx="4897920" cy="3887834"/>
            </a:xfrm>
          </p:grpSpPr>
          <p:sp>
            <p:nvSpPr>
              <p:cNvPr id="4" name="Flowchart: Decision 3">
                <a:extLst>
                  <a:ext uri="{FF2B5EF4-FFF2-40B4-BE49-F238E27FC236}">
                    <a16:creationId xmlns:a16="http://schemas.microsoft.com/office/drawing/2014/main" id="{82E97C29-5C77-127A-737D-E6793F1626ED}"/>
                  </a:ext>
                </a:extLst>
              </p:cNvPr>
              <p:cNvSpPr/>
              <p:nvPr/>
            </p:nvSpPr>
            <p:spPr>
              <a:xfrm>
                <a:off x="8609846" y="2435382"/>
                <a:ext cx="1620570" cy="1539089"/>
              </a:xfrm>
              <a:prstGeom prst="flowChartDecision">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A&gt;B</a:t>
                </a:r>
              </a:p>
            </p:txBody>
          </p:sp>
          <p:cxnSp>
            <p:nvCxnSpPr>
              <p:cNvPr id="8" name="Straight Connector 7">
                <a:extLst>
                  <a:ext uri="{FF2B5EF4-FFF2-40B4-BE49-F238E27FC236}">
                    <a16:creationId xmlns:a16="http://schemas.microsoft.com/office/drawing/2014/main" id="{5E2CFE1F-07CC-7465-1ADE-D84EAA63C17C}"/>
                  </a:ext>
                </a:extLst>
              </p:cNvPr>
              <p:cNvCxnSpPr>
                <a:stCxn id="4" idx="1"/>
              </p:cNvCxnSpPr>
              <p:nvPr/>
            </p:nvCxnSpPr>
            <p:spPr>
              <a:xfrm flipH="1">
                <a:off x="7849354" y="3204927"/>
                <a:ext cx="760492" cy="9053"/>
              </a:xfrm>
              <a:prstGeom prst="line">
                <a:avLst/>
              </a:prstGeom>
              <a:ln w="28575">
                <a:solidFill>
                  <a:schemeClr val="tx1"/>
                </a:solidFill>
              </a:ln>
            </p:spPr>
            <p:style>
              <a:lnRef idx="2">
                <a:schemeClr val="dk1"/>
              </a:lnRef>
              <a:fillRef idx="1">
                <a:schemeClr val="lt1"/>
              </a:fillRef>
              <a:effectRef idx="0">
                <a:schemeClr val="dk1"/>
              </a:effectRef>
              <a:fontRef idx="minor">
                <a:schemeClr val="dk1"/>
              </a:fontRef>
            </p:style>
          </p:cxnSp>
          <p:cxnSp>
            <p:nvCxnSpPr>
              <p:cNvPr id="12" name="Straight Connector 11">
                <a:extLst>
                  <a:ext uri="{FF2B5EF4-FFF2-40B4-BE49-F238E27FC236}">
                    <a16:creationId xmlns:a16="http://schemas.microsoft.com/office/drawing/2014/main" id="{D6718327-2A8B-2261-5CC6-AD16C074D788}"/>
                  </a:ext>
                </a:extLst>
              </p:cNvPr>
              <p:cNvCxnSpPr>
                <a:stCxn id="4" idx="3"/>
              </p:cNvCxnSpPr>
              <p:nvPr/>
            </p:nvCxnSpPr>
            <p:spPr>
              <a:xfrm>
                <a:off x="10230416" y="3204927"/>
                <a:ext cx="742382" cy="0"/>
              </a:xfrm>
              <a:prstGeom prst="line">
                <a:avLst/>
              </a:prstGeom>
              <a:ln w="28575">
                <a:solidFill>
                  <a:schemeClr val="tx1"/>
                </a:solidFill>
              </a:ln>
            </p:spPr>
            <p:style>
              <a:lnRef idx="2">
                <a:schemeClr val="dk1"/>
              </a:lnRef>
              <a:fillRef idx="1">
                <a:schemeClr val="lt1"/>
              </a:fillRef>
              <a:effectRef idx="0">
                <a:schemeClr val="dk1"/>
              </a:effectRef>
              <a:fontRef idx="minor">
                <a:schemeClr val="dk1"/>
              </a:fontRef>
            </p:style>
          </p:cxnSp>
          <p:cxnSp>
            <p:nvCxnSpPr>
              <p:cNvPr id="14" name="Straight Arrow Connector 13">
                <a:extLst>
                  <a:ext uri="{FF2B5EF4-FFF2-40B4-BE49-F238E27FC236}">
                    <a16:creationId xmlns:a16="http://schemas.microsoft.com/office/drawing/2014/main" id="{50D8A935-3082-270B-838B-BFDD26BA29E5}"/>
                  </a:ext>
                </a:extLst>
              </p:cNvPr>
              <p:cNvCxnSpPr/>
              <p:nvPr/>
            </p:nvCxnSpPr>
            <p:spPr>
              <a:xfrm>
                <a:off x="7849354" y="3204927"/>
                <a:ext cx="0" cy="887239"/>
              </a:xfrm>
              <a:prstGeom prst="straightConnector1">
                <a:avLst/>
              </a:prstGeom>
              <a:ln w="28575">
                <a:solidFill>
                  <a:schemeClr val="tx1"/>
                </a:solidFill>
                <a:tailEnd type="triangle"/>
              </a:ln>
            </p:spPr>
            <p:style>
              <a:lnRef idx="2">
                <a:schemeClr val="dk1"/>
              </a:lnRef>
              <a:fillRef idx="1">
                <a:schemeClr val="lt1"/>
              </a:fillRef>
              <a:effectRef idx="0">
                <a:schemeClr val="dk1"/>
              </a:effectRef>
              <a:fontRef idx="minor">
                <a:schemeClr val="dk1"/>
              </a:fontRef>
            </p:style>
          </p:cxnSp>
          <p:cxnSp>
            <p:nvCxnSpPr>
              <p:cNvPr id="15" name="Straight Arrow Connector 14">
                <a:extLst>
                  <a:ext uri="{FF2B5EF4-FFF2-40B4-BE49-F238E27FC236}">
                    <a16:creationId xmlns:a16="http://schemas.microsoft.com/office/drawing/2014/main" id="{554A7D07-9430-86D9-41CF-1D5D28EBD38C}"/>
                  </a:ext>
                </a:extLst>
              </p:cNvPr>
              <p:cNvCxnSpPr/>
              <p:nvPr/>
            </p:nvCxnSpPr>
            <p:spPr>
              <a:xfrm>
                <a:off x="10972798" y="3213980"/>
                <a:ext cx="0" cy="887239"/>
              </a:xfrm>
              <a:prstGeom prst="straightConnector1">
                <a:avLst/>
              </a:prstGeom>
              <a:ln w="28575">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16" name="Parallelogram 15">
                <a:extLst>
                  <a:ext uri="{FF2B5EF4-FFF2-40B4-BE49-F238E27FC236}">
                    <a16:creationId xmlns:a16="http://schemas.microsoft.com/office/drawing/2014/main" id="{B7192575-BFE3-0E2F-022D-11DA68F75C01}"/>
                  </a:ext>
                </a:extLst>
              </p:cNvPr>
              <p:cNvSpPr/>
              <p:nvPr/>
            </p:nvSpPr>
            <p:spPr>
              <a:xfrm>
                <a:off x="6966643" y="4110272"/>
                <a:ext cx="1783530" cy="679013"/>
              </a:xfrm>
              <a:prstGeom prst="parallelogram">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Print A</a:t>
                </a:r>
              </a:p>
            </p:txBody>
          </p:sp>
          <p:sp>
            <p:nvSpPr>
              <p:cNvPr id="17" name="Parallelogram 16">
                <a:extLst>
                  <a:ext uri="{FF2B5EF4-FFF2-40B4-BE49-F238E27FC236}">
                    <a16:creationId xmlns:a16="http://schemas.microsoft.com/office/drawing/2014/main" id="{DE82AD5B-A77F-7157-8F26-80EFCF7ED6F0}"/>
                  </a:ext>
                </a:extLst>
              </p:cNvPr>
              <p:cNvSpPr/>
              <p:nvPr/>
            </p:nvSpPr>
            <p:spPr>
              <a:xfrm>
                <a:off x="10081033" y="4120337"/>
                <a:ext cx="1783530" cy="679013"/>
              </a:xfrm>
              <a:prstGeom prst="parallelogram">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Print B</a:t>
                </a:r>
              </a:p>
            </p:txBody>
          </p:sp>
          <p:cxnSp>
            <p:nvCxnSpPr>
              <p:cNvPr id="21" name="Straight Connector 20">
                <a:extLst>
                  <a:ext uri="{FF2B5EF4-FFF2-40B4-BE49-F238E27FC236}">
                    <a16:creationId xmlns:a16="http://schemas.microsoft.com/office/drawing/2014/main" id="{E4DA0624-B3FC-7CB9-D640-390469BC86AE}"/>
                  </a:ext>
                </a:extLst>
              </p:cNvPr>
              <p:cNvCxnSpPr>
                <a:cxnSpLocks/>
                <a:stCxn id="16" idx="3"/>
              </p:cNvCxnSpPr>
              <p:nvPr/>
            </p:nvCxnSpPr>
            <p:spPr>
              <a:xfrm>
                <a:off x="7773531" y="4789285"/>
                <a:ext cx="24898" cy="626710"/>
              </a:xfrm>
              <a:prstGeom prst="line">
                <a:avLst/>
              </a:prstGeom>
              <a:ln w="28575">
                <a:solidFill>
                  <a:schemeClr val="tx1"/>
                </a:solidFill>
              </a:ln>
            </p:spPr>
            <p:style>
              <a:lnRef idx="2">
                <a:schemeClr val="dk1"/>
              </a:lnRef>
              <a:fillRef idx="1">
                <a:schemeClr val="lt1"/>
              </a:fillRef>
              <a:effectRef idx="0">
                <a:schemeClr val="dk1"/>
              </a:effectRef>
              <a:fontRef idx="minor">
                <a:schemeClr val="dk1"/>
              </a:fontRef>
            </p:style>
          </p:cxnSp>
          <p:cxnSp>
            <p:nvCxnSpPr>
              <p:cNvPr id="22" name="Straight Connector 21">
                <a:extLst>
                  <a:ext uri="{FF2B5EF4-FFF2-40B4-BE49-F238E27FC236}">
                    <a16:creationId xmlns:a16="http://schemas.microsoft.com/office/drawing/2014/main" id="{D36BB8E0-1546-6539-AC21-D251D3C3DB95}"/>
                  </a:ext>
                </a:extLst>
              </p:cNvPr>
              <p:cNvCxnSpPr>
                <a:cxnSpLocks/>
              </p:cNvCxnSpPr>
              <p:nvPr/>
            </p:nvCxnSpPr>
            <p:spPr>
              <a:xfrm>
                <a:off x="10972798" y="4818468"/>
                <a:ext cx="0" cy="613611"/>
              </a:xfrm>
              <a:prstGeom prst="line">
                <a:avLst/>
              </a:prstGeom>
              <a:ln w="28575">
                <a:solidFill>
                  <a:schemeClr val="tx1"/>
                </a:solidFill>
              </a:ln>
            </p:spPr>
            <p:style>
              <a:lnRef idx="2">
                <a:schemeClr val="dk1"/>
              </a:lnRef>
              <a:fillRef idx="1">
                <a:schemeClr val="lt1"/>
              </a:fillRef>
              <a:effectRef idx="0">
                <a:schemeClr val="dk1"/>
              </a:effectRef>
              <a:fontRef idx="minor">
                <a:schemeClr val="dk1"/>
              </a:fontRef>
            </p:style>
          </p:cxnSp>
          <p:cxnSp>
            <p:nvCxnSpPr>
              <p:cNvPr id="24" name="Straight Connector 23">
                <a:extLst>
                  <a:ext uri="{FF2B5EF4-FFF2-40B4-BE49-F238E27FC236}">
                    <a16:creationId xmlns:a16="http://schemas.microsoft.com/office/drawing/2014/main" id="{964C683E-C71B-8488-5A7C-4B2ADF5DC282}"/>
                  </a:ext>
                </a:extLst>
              </p:cNvPr>
              <p:cNvCxnSpPr>
                <a:cxnSpLocks/>
              </p:cNvCxnSpPr>
              <p:nvPr/>
            </p:nvCxnSpPr>
            <p:spPr>
              <a:xfrm flipH="1" flipV="1">
                <a:off x="7798429" y="5415995"/>
                <a:ext cx="3183424" cy="16084"/>
              </a:xfrm>
              <a:prstGeom prst="line">
                <a:avLst/>
              </a:prstGeom>
              <a:ln w="28575">
                <a:solidFill>
                  <a:schemeClr val="tx1"/>
                </a:solidFill>
              </a:ln>
            </p:spPr>
            <p:style>
              <a:lnRef idx="2">
                <a:schemeClr val="dk1"/>
              </a:lnRef>
              <a:fillRef idx="1">
                <a:schemeClr val="lt1"/>
              </a:fillRef>
              <a:effectRef idx="0">
                <a:schemeClr val="dk1"/>
              </a:effectRef>
              <a:fontRef idx="minor">
                <a:schemeClr val="dk1"/>
              </a:fontRef>
            </p:style>
          </p:cxnSp>
          <p:cxnSp>
            <p:nvCxnSpPr>
              <p:cNvPr id="31" name="Straight Arrow Connector 30">
                <a:extLst>
                  <a:ext uri="{FF2B5EF4-FFF2-40B4-BE49-F238E27FC236}">
                    <a16:creationId xmlns:a16="http://schemas.microsoft.com/office/drawing/2014/main" id="{A8834B9A-9CDF-704B-0A31-8BC689E10007}"/>
                  </a:ext>
                </a:extLst>
              </p:cNvPr>
              <p:cNvCxnSpPr/>
              <p:nvPr/>
            </p:nvCxnSpPr>
            <p:spPr>
              <a:xfrm>
                <a:off x="9420131" y="5415995"/>
                <a:ext cx="0" cy="4490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77FE008-3C47-5441-DF01-D05733D42AB4}"/>
                  </a:ext>
                </a:extLst>
              </p:cNvPr>
              <p:cNvCxnSpPr/>
              <p:nvPr/>
            </p:nvCxnSpPr>
            <p:spPr>
              <a:xfrm>
                <a:off x="9412774" y="1977245"/>
                <a:ext cx="0" cy="4490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8C6CEFC6-DBF8-3DF8-2C34-9FD77F7F1D43}"/>
                </a:ext>
              </a:extLst>
            </p:cNvPr>
            <p:cNvSpPr txBox="1"/>
            <p:nvPr/>
          </p:nvSpPr>
          <p:spPr>
            <a:xfrm>
              <a:off x="8092101" y="2260991"/>
              <a:ext cx="528497" cy="369332"/>
            </a:xfrm>
            <a:prstGeom prst="rect">
              <a:avLst/>
            </a:prstGeom>
            <a:noFill/>
          </p:spPr>
          <p:txBody>
            <a:bodyPr wrap="square" rtlCol="0">
              <a:spAutoFit/>
            </a:bodyPr>
            <a:lstStyle/>
            <a:p>
              <a:r>
                <a:rPr lang="en-US" b="1" dirty="0"/>
                <a:t>Yes</a:t>
              </a:r>
            </a:p>
          </p:txBody>
        </p:sp>
        <p:sp>
          <p:nvSpPr>
            <p:cNvPr id="35" name="TextBox 34">
              <a:extLst>
                <a:ext uri="{FF2B5EF4-FFF2-40B4-BE49-F238E27FC236}">
                  <a16:creationId xmlns:a16="http://schemas.microsoft.com/office/drawing/2014/main" id="{84FC4141-C4C9-39A8-3836-234B421890CF}"/>
                </a:ext>
              </a:extLst>
            </p:cNvPr>
            <p:cNvSpPr txBox="1"/>
            <p:nvPr/>
          </p:nvSpPr>
          <p:spPr>
            <a:xfrm>
              <a:off x="10715901" y="2260991"/>
              <a:ext cx="528497" cy="369332"/>
            </a:xfrm>
            <a:prstGeom prst="rect">
              <a:avLst/>
            </a:prstGeom>
            <a:noFill/>
          </p:spPr>
          <p:txBody>
            <a:bodyPr wrap="square" rtlCol="0">
              <a:spAutoFit/>
            </a:bodyPr>
            <a:lstStyle/>
            <a:p>
              <a:r>
                <a:rPr lang="en-US" b="1" dirty="0"/>
                <a:t>No</a:t>
              </a:r>
            </a:p>
          </p:txBody>
        </p:sp>
      </p:grpSp>
      <p:sp>
        <p:nvSpPr>
          <p:cNvPr id="5" name="Slide Number Placeholder 4">
            <a:extLst>
              <a:ext uri="{FF2B5EF4-FFF2-40B4-BE49-F238E27FC236}">
                <a16:creationId xmlns:a16="http://schemas.microsoft.com/office/drawing/2014/main" id="{C7C8C477-AF19-DC44-7539-22B7C12DD56D}"/>
              </a:ext>
            </a:extLst>
          </p:cNvPr>
          <p:cNvSpPr>
            <a:spLocks noGrp="1"/>
          </p:cNvSpPr>
          <p:nvPr>
            <p:ph type="sldNum" sz="quarter" idx="12"/>
          </p:nvPr>
        </p:nvSpPr>
        <p:spPr/>
        <p:txBody>
          <a:bodyPr/>
          <a:lstStyle/>
          <a:p>
            <a:r>
              <a:rPr lang="en-US"/>
              <a:t>Slide </a:t>
            </a:r>
            <a:fld id="{4FAB73BC-B049-4115-A692-8D63A059BFB8}" type="slidenum">
              <a:rPr lang="en-US" smtClean="0"/>
              <a:pPr/>
              <a:t>39</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40373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7642" y="1234969"/>
            <a:ext cx="12192000" cy="5346986"/>
          </a:xfrm>
        </p:spPr>
        <p:txBody>
          <a:bodyPr>
            <a:normAutofit/>
          </a:bodyPr>
          <a:lstStyle/>
          <a:p>
            <a:pPr marL="627063">
              <a:lnSpc>
                <a:spcPct val="100000"/>
              </a:lnSpc>
              <a:buClr>
                <a:srgbClr val="3278B8"/>
              </a:buClr>
              <a:buFont typeface="Wingdings" panose="05000000000000000000" pitchFamily="2" charset="2"/>
              <a:buChar char="§"/>
            </a:pPr>
            <a:r>
              <a:rPr lang="en-US" b="1" u="sng" dirty="0">
                <a:latin typeface="Century" panose="02040604050505020304" pitchFamily="18" charset="0"/>
              </a:rPr>
              <a:t>Programming</a:t>
            </a:r>
            <a:r>
              <a:rPr lang="en-US" dirty="0">
                <a:latin typeface="Century" panose="02040604050505020304" pitchFamily="18" charset="0"/>
              </a:rPr>
              <a:t> is giving a set of instructions to a computer to execute. </a:t>
            </a:r>
          </a:p>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What is Programming?</a:t>
            </a:r>
            <a:endParaRPr lang="en-US" sz="1200" dirty="0">
              <a:latin typeface="Century" panose="02040604050505020304" pitchFamily="18" charset="0"/>
            </a:endParaRPr>
          </a:p>
        </p:txBody>
      </p:sp>
      <p:pic>
        <p:nvPicPr>
          <p:cNvPr id="4" name="Picture 3">
            <a:extLst>
              <a:ext uri="{FF2B5EF4-FFF2-40B4-BE49-F238E27FC236}">
                <a16:creationId xmlns:a16="http://schemas.microsoft.com/office/drawing/2014/main" id="{740CEDE9-B584-AD01-D8B3-0C8BEB4B5E29}"/>
              </a:ext>
            </a:extLst>
          </p:cNvPr>
          <p:cNvPicPr>
            <a:picLocks noChangeAspect="1"/>
          </p:cNvPicPr>
          <p:nvPr/>
        </p:nvPicPr>
        <p:blipFill>
          <a:blip r:embed="rId2"/>
          <a:stretch>
            <a:fillRect/>
          </a:stretch>
        </p:blipFill>
        <p:spPr>
          <a:xfrm>
            <a:off x="1561666" y="1982757"/>
            <a:ext cx="8486775" cy="4114800"/>
          </a:xfrm>
          <a:prstGeom prst="rect">
            <a:avLst/>
          </a:prstGeom>
        </p:spPr>
      </p:pic>
      <p:sp>
        <p:nvSpPr>
          <p:cNvPr id="2" name="Slide Number Placeholder 1">
            <a:extLst>
              <a:ext uri="{FF2B5EF4-FFF2-40B4-BE49-F238E27FC236}">
                <a16:creationId xmlns:a16="http://schemas.microsoft.com/office/drawing/2014/main" id="{47F4609B-36A9-574E-08A1-A2520A69887F}"/>
              </a:ext>
            </a:extLst>
          </p:cNvPr>
          <p:cNvSpPr>
            <a:spLocks noGrp="1"/>
          </p:cNvSpPr>
          <p:nvPr>
            <p:ph type="sldNum" sz="quarter" idx="12"/>
          </p:nvPr>
        </p:nvSpPr>
        <p:spPr/>
        <p:txBody>
          <a:bodyPr/>
          <a:lstStyle/>
          <a:p>
            <a:r>
              <a:rPr lang="en-US"/>
              <a:t>Slide </a:t>
            </a:r>
            <a:fld id="{4FAB73BC-B049-4115-A692-8D63A059BFB8}" type="slidenum">
              <a:rPr lang="en-US" smtClean="0"/>
              <a:pPr/>
              <a:t>4</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119716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If–then–else Structure</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5" name="object 3">
            <a:extLst>
              <a:ext uri="{FF2B5EF4-FFF2-40B4-BE49-F238E27FC236}">
                <a16:creationId xmlns:a16="http://schemas.microsoft.com/office/drawing/2014/main" id="{871DC2AD-A4BB-35EE-1DC0-2C4F11E28BA2}"/>
              </a:ext>
            </a:extLst>
          </p:cNvPr>
          <p:cNvSpPr txBox="1"/>
          <p:nvPr/>
        </p:nvSpPr>
        <p:spPr>
          <a:xfrm>
            <a:off x="663564" y="1526450"/>
            <a:ext cx="5348295" cy="3496855"/>
          </a:xfrm>
          <a:prstGeom prst="rect">
            <a:avLst/>
          </a:prstGeom>
        </p:spPr>
        <p:txBody>
          <a:bodyPr vert="horz" wrap="square" lIns="0" tIns="12700" rIns="0" bIns="0" rtlCol="0">
            <a:spAutoFit/>
          </a:bodyPr>
          <a:lstStyle/>
          <a:p>
            <a:pPr marL="342900" indent="-342900" defTabSz="914400">
              <a:lnSpc>
                <a:spcPct val="90000"/>
              </a:lnSpc>
              <a:spcBef>
                <a:spcPts val="1000"/>
              </a:spcBef>
              <a:buSzPct val="68750"/>
              <a:buFont typeface="Wingdings" panose="05000000000000000000" pitchFamily="2" charset="2"/>
              <a:buChar char="§"/>
              <a:tabLst>
                <a:tab pos="287020" algn="l"/>
              </a:tabLst>
            </a:pPr>
            <a:r>
              <a:rPr sz="2800" dirty="0">
                <a:latin typeface="Century" panose="02040604050505020304" pitchFamily="18" charset="0"/>
              </a:rPr>
              <a:t>The structure is as follows:</a:t>
            </a:r>
          </a:p>
          <a:p>
            <a:pPr marL="228600" indent="-228600" defTabSz="914400">
              <a:lnSpc>
                <a:spcPct val="90000"/>
              </a:lnSpc>
              <a:spcBef>
                <a:spcPts val="1000"/>
              </a:spcBef>
              <a:buFont typeface="Wingdings" panose="05000000000000000000" pitchFamily="2" charset="2"/>
              <a:buChar char="§"/>
            </a:pPr>
            <a:endParaRPr sz="2800" dirty="0">
              <a:latin typeface="Century" panose="02040604050505020304" pitchFamily="18" charset="0"/>
            </a:endParaRPr>
          </a:p>
          <a:p>
            <a:pPr lvl="1" defTabSz="914400">
              <a:lnSpc>
                <a:spcPct val="90000"/>
              </a:lnSpc>
              <a:spcBef>
                <a:spcPts val="1000"/>
              </a:spcBef>
              <a:tabLst>
                <a:tab pos="1816735" algn="l"/>
              </a:tabLst>
            </a:pPr>
            <a:r>
              <a:rPr sz="2800" dirty="0">
                <a:latin typeface="Century" panose="02040604050505020304" pitchFamily="18" charset="0"/>
              </a:rPr>
              <a:t>If </a:t>
            </a:r>
            <a:r>
              <a:rPr lang="en-US" sz="2800" dirty="0">
                <a:latin typeface="Century" panose="02040604050505020304" pitchFamily="18" charset="0"/>
              </a:rPr>
              <a:t>   </a:t>
            </a:r>
            <a:r>
              <a:rPr lang="en-US" sz="2800" b="1" dirty="0">
                <a:latin typeface="Century" panose="02040604050505020304" pitchFamily="18" charset="0"/>
              </a:rPr>
              <a:t>condition</a:t>
            </a:r>
            <a:r>
              <a:rPr sz="2800" dirty="0">
                <a:latin typeface="Century" panose="02040604050505020304" pitchFamily="18" charset="0"/>
              </a:rPr>
              <a:t>	then</a:t>
            </a:r>
          </a:p>
          <a:p>
            <a:pPr lvl="1" defTabSz="914400">
              <a:lnSpc>
                <a:spcPct val="90000"/>
              </a:lnSpc>
              <a:spcBef>
                <a:spcPts val="1000"/>
              </a:spcBef>
            </a:pPr>
            <a:r>
              <a:rPr lang="en-US" sz="2800" dirty="0">
                <a:latin typeface="Century" panose="02040604050505020304" pitchFamily="18" charset="0"/>
              </a:rPr>
              <a:t>	    </a:t>
            </a:r>
            <a:r>
              <a:rPr sz="2800" dirty="0">
                <a:latin typeface="Century" panose="02040604050505020304" pitchFamily="18" charset="0"/>
              </a:rPr>
              <a:t>true alternative</a:t>
            </a:r>
          </a:p>
          <a:p>
            <a:pPr lvl="1" defTabSz="914400">
              <a:lnSpc>
                <a:spcPct val="90000"/>
              </a:lnSpc>
              <a:spcBef>
                <a:spcPts val="1000"/>
              </a:spcBef>
            </a:pPr>
            <a:r>
              <a:rPr sz="2800" dirty="0">
                <a:latin typeface="Century" panose="02040604050505020304" pitchFamily="18" charset="0"/>
              </a:rPr>
              <a:t>else</a:t>
            </a:r>
          </a:p>
          <a:p>
            <a:pPr lvl="1" defTabSz="914400">
              <a:lnSpc>
                <a:spcPct val="90000"/>
              </a:lnSpc>
              <a:spcBef>
                <a:spcPts val="1000"/>
              </a:spcBef>
            </a:pPr>
            <a:r>
              <a:rPr lang="en-US" sz="2800" dirty="0">
                <a:latin typeface="Century" panose="02040604050505020304" pitchFamily="18" charset="0"/>
              </a:rPr>
              <a:t>	    </a:t>
            </a:r>
            <a:r>
              <a:rPr sz="2800" dirty="0">
                <a:latin typeface="Century" panose="02040604050505020304" pitchFamily="18" charset="0"/>
              </a:rPr>
              <a:t>false alternative</a:t>
            </a:r>
          </a:p>
          <a:p>
            <a:pPr lvl="1" defTabSz="914400">
              <a:lnSpc>
                <a:spcPct val="90000"/>
              </a:lnSpc>
              <a:spcBef>
                <a:spcPts val="1000"/>
              </a:spcBef>
            </a:pPr>
            <a:r>
              <a:rPr sz="2800" dirty="0">
                <a:latin typeface="Century" panose="02040604050505020304" pitchFamily="18" charset="0"/>
              </a:rPr>
              <a:t>endif</a:t>
            </a:r>
          </a:p>
        </p:txBody>
      </p:sp>
      <p:sp>
        <p:nvSpPr>
          <p:cNvPr id="4" name="Slide Number Placeholder 3">
            <a:extLst>
              <a:ext uri="{FF2B5EF4-FFF2-40B4-BE49-F238E27FC236}">
                <a16:creationId xmlns:a16="http://schemas.microsoft.com/office/drawing/2014/main" id="{7251C3A4-5174-4419-AFAB-B1CE599EB54A}"/>
              </a:ext>
            </a:extLst>
          </p:cNvPr>
          <p:cNvSpPr>
            <a:spLocks noGrp="1"/>
          </p:cNvSpPr>
          <p:nvPr>
            <p:ph type="sldNum" sz="quarter" idx="12"/>
          </p:nvPr>
        </p:nvSpPr>
        <p:spPr/>
        <p:txBody>
          <a:bodyPr/>
          <a:lstStyle/>
          <a:p>
            <a:r>
              <a:rPr lang="en-US"/>
              <a:t>Slide </a:t>
            </a:r>
            <a:fld id="{4FAB73BC-B049-4115-A692-8D63A059BFB8}" type="slidenum">
              <a:rPr lang="en-US" smtClean="0"/>
              <a:pPr/>
              <a:t>40</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038884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If–then–else Structure</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5" name="object 3">
            <a:extLst>
              <a:ext uri="{FF2B5EF4-FFF2-40B4-BE49-F238E27FC236}">
                <a16:creationId xmlns:a16="http://schemas.microsoft.com/office/drawing/2014/main" id="{871DC2AD-A4BB-35EE-1DC0-2C4F11E28BA2}"/>
              </a:ext>
            </a:extLst>
          </p:cNvPr>
          <p:cNvSpPr txBox="1"/>
          <p:nvPr/>
        </p:nvSpPr>
        <p:spPr>
          <a:xfrm>
            <a:off x="410061" y="1501729"/>
            <a:ext cx="6395629" cy="3884653"/>
          </a:xfrm>
          <a:prstGeom prst="rect">
            <a:avLst/>
          </a:prstGeom>
        </p:spPr>
        <p:txBody>
          <a:bodyPr vert="horz" wrap="square" lIns="0" tIns="12700" rIns="0" bIns="0" rtlCol="0">
            <a:spAutoFit/>
          </a:bodyPr>
          <a:lstStyle/>
          <a:p>
            <a:pPr marL="342900" indent="-342900" defTabSz="914400">
              <a:lnSpc>
                <a:spcPct val="90000"/>
              </a:lnSpc>
              <a:spcBef>
                <a:spcPts val="1000"/>
              </a:spcBef>
              <a:buSzPct val="68750"/>
              <a:buFont typeface="Wingdings" panose="05000000000000000000" pitchFamily="2" charset="2"/>
              <a:buChar char="§"/>
              <a:tabLst>
                <a:tab pos="287020" algn="l"/>
              </a:tabLst>
            </a:pPr>
            <a:r>
              <a:rPr lang="en-US" sz="2800" dirty="0">
                <a:latin typeface="Century" panose="02040604050505020304" pitchFamily="18" charset="0"/>
              </a:rPr>
              <a:t>The algorithm for the flowchart is as follows:</a:t>
            </a:r>
          </a:p>
          <a:p>
            <a:pPr defTabSz="914400">
              <a:lnSpc>
                <a:spcPct val="90000"/>
              </a:lnSpc>
              <a:spcBef>
                <a:spcPts val="1000"/>
              </a:spcBef>
            </a:pPr>
            <a:endParaRPr sz="2800" dirty="0">
              <a:latin typeface="Century" panose="02040604050505020304" pitchFamily="18" charset="0"/>
            </a:endParaRPr>
          </a:p>
          <a:p>
            <a:pPr lvl="1" defTabSz="914400">
              <a:lnSpc>
                <a:spcPct val="90000"/>
              </a:lnSpc>
              <a:spcBef>
                <a:spcPts val="1000"/>
              </a:spcBef>
              <a:tabLst>
                <a:tab pos="1816735" algn="l"/>
              </a:tabLst>
            </a:pPr>
            <a:r>
              <a:rPr sz="2800" dirty="0">
                <a:latin typeface="Century" panose="02040604050505020304" pitchFamily="18" charset="0"/>
              </a:rPr>
              <a:t>If </a:t>
            </a:r>
            <a:r>
              <a:rPr lang="en-US" sz="2800" dirty="0">
                <a:latin typeface="Century" panose="02040604050505020304" pitchFamily="18" charset="0"/>
              </a:rPr>
              <a:t>   </a:t>
            </a:r>
            <a:r>
              <a:rPr lang="en-US" sz="2800" b="1" dirty="0">
                <a:latin typeface="Century" panose="02040604050505020304" pitchFamily="18" charset="0"/>
              </a:rPr>
              <a:t>A&gt;B    </a:t>
            </a:r>
            <a:r>
              <a:rPr sz="2800" dirty="0">
                <a:latin typeface="Century" panose="02040604050505020304" pitchFamily="18" charset="0"/>
              </a:rPr>
              <a:t>then</a:t>
            </a:r>
          </a:p>
          <a:p>
            <a:pPr lvl="1" defTabSz="914400">
              <a:lnSpc>
                <a:spcPct val="90000"/>
              </a:lnSpc>
              <a:spcBef>
                <a:spcPts val="1000"/>
              </a:spcBef>
            </a:pPr>
            <a:r>
              <a:rPr lang="en-US" sz="2800" dirty="0">
                <a:latin typeface="Century" panose="02040604050505020304" pitchFamily="18" charset="0"/>
              </a:rPr>
              <a:t>	  Print A</a:t>
            </a:r>
            <a:endParaRPr sz="2800" dirty="0">
              <a:latin typeface="Century" panose="02040604050505020304" pitchFamily="18" charset="0"/>
            </a:endParaRPr>
          </a:p>
          <a:p>
            <a:pPr lvl="1" defTabSz="914400">
              <a:lnSpc>
                <a:spcPct val="90000"/>
              </a:lnSpc>
              <a:spcBef>
                <a:spcPts val="1000"/>
              </a:spcBef>
            </a:pPr>
            <a:r>
              <a:rPr sz="2800" dirty="0">
                <a:latin typeface="Century" panose="02040604050505020304" pitchFamily="18" charset="0"/>
              </a:rPr>
              <a:t>else</a:t>
            </a:r>
          </a:p>
          <a:p>
            <a:pPr lvl="1" defTabSz="914400">
              <a:lnSpc>
                <a:spcPct val="90000"/>
              </a:lnSpc>
              <a:spcBef>
                <a:spcPts val="1000"/>
              </a:spcBef>
            </a:pPr>
            <a:r>
              <a:rPr lang="en-US" sz="2800" dirty="0">
                <a:latin typeface="Century" panose="02040604050505020304" pitchFamily="18" charset="0"/>
              </a:rPr>
              <a:t>	  Print B</a:t>
            </a:r>
            <a:endParaRPr sz="2800" dirty="0">
              <a:latin typeface="Century" panose="02040604050505020304" pitchFamily="18" charset="0"/>
            </a:endParaRPr>
          </a:p>
          <a:p>
            <a:pPr lvl="1" defTabSz="914400">
              <a:lnSpc>
                <a:spcPct val="90000"/>
              </a:lnSpc>
              <a:spcBef>
                <a:spcPts val="1000"/>
              </a:spcBef>
            </a:pPr>
            <a:r>
              <a:rPr sz="2800" dirty="0">
                <a:latin typeface="Century" panose="02040604050505020304" pitchFamily="18" charset="0"/>
              </a:rPr>
              <a:t>endif</a:t>
            </a:r>
          </a:p>
        </p:txBody>
      </p:sp>
      <p:grpSp>
        <p:nvGrpSpPr>
          <p:cNvPr id="4" name="Group 3">
            <a:extLst>
              <a:ext uri="{FF2B5EF4-FFF2-40B4-BE49-F238E27FC236}">
                <a16:creationId xmlns:a16="http://schemas.microsoft.com/office/drawing/2014/main" id="{C8DA3F57-0AFF-6A77-FA09-9665CD257F13}"/>
              </a:ext>
            </a:extLst>
          </p:cNvPr>
          <p:cNvGrpSpPr/>
          <p:nvPr/>
        </p:nvGrpSpPr>
        <p:grpSpPr>
          <a:xfrm>
            <a:off x="6711711" y="1468437"/>
            <a:ext cx="4897920" cy="3887834"/>
            <a:chOff x="7211086" y="1402724"/>
            <a:chExt cx="4897920" cy="3887834"/>
          </a:xfrm>
        </p:grpSpPr>
        <p:grpSp>
          <p:nvGrpSpPr>
            <p:cNvPr id="6" name="Group 5">
              <a:extLst>
                <a:ext uri="{FF2B5EF4-FFF2-40B4-BE49-F238E27FC236}">
                  <a16:creationId xmlns:a16="http://schemas.microsoft.com/office/drawing/2014/main" id="{D8729568-2FCF-8154-D7BB-3DE1040D37CA}"/>
                </a:ext>
              </a:extLst>
            </p:cNvPr>
            <p:cNvGrpSpPr/>
            <p:nvPr/>
          </p:nvGrpSpPr>
          <p:grpSpPr>
            <a:xfrm>
              <a:off x="7211086" y="1402724"/>
              <a:ext cx="4897920" cy="3887834"/>
              <a:chOff x="6966643" y="1977245"/>
              <a:chExt cx="4897920" cy="3887834"/>
            </a:xfrm>
          </p:grpSpPr>
          <p:sp>
            <p:nvSpPr>
              <p:cNvPr id="11" name="Flowchart: Decision 10">
                <a:extLst>
                  <a:ext uri="{FF2B5EF4-FFF2-40B4-BE49-F238E27FC236}">
                    <a16:creationId xmlns:a16="http://schemas.microsoft.com/office/drawing/2014/main" id="{BBE750B0-4983-5FAA-B456-E14E1B97552E}"/>
                  </a:ext>
                </a:extLst>
              </p:cNvPr>
              <p:cNvSpPr/>
              <p:nvPr/>
            </p:nvSpPr>
            <p:spPr>
              <a:xfrm>
                <a:off x="8609846" y="2435382"/>
                <a:ext cx="1620570" cy="1539089"/>
              </a:xfrm>
              <a:prstGeom prst="flowChartDecision">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A&gt;B</a:t>
                </a:r>
              </a:p>
            </p:txBody>
          </p:sp>
          <p:cxnSp>
            <p:nvCxnSpPr>
              <p:cNvPr id="12" name="Straight Connector 11">
                <a:extLst>
                  <a:ext uri="{FF2B5EF4-FFF2-40B4-BE49-F238E27FC236}">
                    <a16:creationId xmlns:a16="http://schemas.microsoft.com/office/drawing/2014/main" id="{AEFCE19E-8C4F-5227-5162-BCFFEA3B4F91}"/>
                  </a:ext>
                </a:extLst>
              </p:cNvPr>
              <p:cNvCxnSpPr>
                <a:stCxn id="11" idx="1"/>
              </p:cNvCxnSpPr>
              <p:nvPr/>
            </p:nvCxnSpPr>
            <p:spPr>
              <a:xfrm flipH="1">
                <a:off x="7849354" y="3204927"/>
                <a:ext cx="760492" cy="9053"/>
              </a:xfrm>
              <a:prstGeom prst="line">
                <a:avLst/>
              </a:prstGeom>
              <a:ln w="28575">
                <a:solidFill>
                  <a:schemeClr val="tx1"/>
                </a:solidFill>
              </a:ln>
            </p:spPr>
            <p:style>
              <a:lnRef idx="2">
                <a:schemeClr val="dk1"/>
              </a:lnRef>
              <a:fillRef idx="1">
                <a:schemeClr val="lt1"/>
              </a:fillRef>
              <a:effectRef idx="0">
                <a:schemeClr val="dk1"/>
              </a:effectRef>
              <a:fontRef idx="minor">
                <a:schemeClr val="dk1"/>
              </a:fontRef>
            </p:style>
          </p:cxnSp>
          <p:cxnSp>
            <p:nvCxnSpPr>
              <p:cNvPr id="13" name="Straight Connector 12">
                <a:extLst>
                  <a:ext uri="{FF2B5EF4-FFF2-40B4-BE49-F238E27FC236}">
                    <a16:creationId xmlns:a16="http://schemas.microsoft.com/office/drawing/2014/main" id="{052EFA72-7E47-C6D7-9F26-2A365E582F3A}"/>
                  </a:ext>
                </a:extLst>
              </p:cNvPr>
              <p:cNvCxnSpPr>
                <a:stCxn id="11" idx="3"/>
              </p:cNvCxnSpPr>
              <p:nvPr/>
            </p:nvCxnSpPr>
            <p:spPr>
              <a:xfrm>
                <a:off x="10230416" y="3204927"/>
                <a:ext cx="742382" cy="0"/>
              </a:xfrm>
              <a:prstGeom prst="line">
                <a:avLst/>
              </a:prstGeom>
              <a:ln w="28575">
                <a:solidFill>
                  <a:schemeClr val="tx1"/>
                </a:solidFill>
              </a:ln>
            </p:spPr>
            <p:style>
              <a:lnRef idx="2">
                <a:schemeClr val="dk1"/>
              </a:lnRef>
              <a:fillRef idx="1">
                <a:schemeClr val="lt1"/>
              </a:fillRef>
              <a:effectRef idx="0">
                <a:schemeClr val="dk1"/>
              </a:effectRef>
              <a:fontRef idx="minor">
                <a:schemeClr val="dk1"/>
              </a:fontRef>
            </p:style>
          </p:cxnSp>
          <p:cxnSp>
            <p:nvCxnSpPr>
              <p:cNvPr id="14" name="Straight Arrow Connector 13">
                <a:extLst>
                  <a:ext uri="{FF2B5EF4-FFF2-40B4-BE49-F238E27FC236}">
                    <a16:creationId xmlns:a16="http://schemas.microsoft.com/office/drawing/2014/main" id="{4EBEA529-AA8D-2C10-F133-3CAA1FD5AEA7}"/>
                  </a:ext>
                </a:extLst>
              </p:cNvPr>
              <p:cNvCxnSpPr/>
              <p:nvPr/>
            </p:nvCxnSpPr>
            <p:spPr>
              <a:xfrm>
                <a:off x="7849354" y="3204927"/>
                <a:ext cx="0" cy="887239"/>
              </a:xfrm>
              <a:prstGeom prst="straightConnector1">
                <a:avLst/>
              </a:prstGeom>
              <a:ln w="28575">
                <a:solidFill>
                  <a:schemeClr val="tx1"/>
                </a:solidFill>
                <a:tailEnd type="triangle"/>
              </a:ln>
            </p:spPr>
            <p:style>
              <a:lnRef idx="2">
                <a:schemeClr val="dk1"/>
              </a:lnRef>
              <a:fillRef idx="1">
                <a:schemeClr val="lt1"/>
              </a:fillRef>
              <a:effectRef idx="0">
                <a:schemeClr val="dk1"/>
              </a:effectRef>
              <a:fontRef idx="minor">
                <a:schemeClr val="dk1"/>
              </a:fontRef>
            </p:style>
          </p:cxnSp>
          <p:cxnSp>
            <p:nvCxnSpPr>
              <p:cNvPr id="15" name="Straight Arrow Connector 14">
                <a:extLst>
                  <a:ext uri="{FF2B5EF4-FFF2-40B4-BE49-F238E27FC236}">
                    <a16:creationId xmlns:a16="http://schemas.microsoft.com/office/drawing/2014/main" id="{676A3524-5657-2E3C-872D-A7A15C80A089}"/>
                  </a:ext>
                </a:extLst>
              </p:cNvPr>
              <p:cNvCxnSpPr/>
              <p:nvPr/>
            </p:nvCxnSpPr>
            <p:spPr>
              <a:xfrm>
                <a:off x="10972798" y="3213980"/>
                <a:ext cx="0" cy="887239"/>
              </a:xfrm>
              <a:prstGeom prst="straightConnector1">
                <a:avLst/>
              </a:prstGeom>
              <a:ln w="28575">
                <a:solidFill>
                  <a:schemeClr val="tx1"/>
                </a:solidFill>
                <a:tailEnd type="triangle"/>
              </a:ln>
            </p:spPr>
            <p:style>
              <a:lnRef idx="2">
                <a:schemeClr val="dk1"/>
              </a:lnRef>
              <a:fillRef idx="1">
                <a:schemeClr val="lt1"/>
              </a:fillRef>
              <a:effectRef idx="0">
                <a:schemeClr val="dk1"/>
              </a:effectRef>
              <a:fontRef idx="minor">
                <a:schemeClr val="dk1"/>
              </a:fontRef>
            </p:style>
          </p:cxnSp>
          <p:sp>
            <p:nvSpPr>
              <p:cNvPr id="16" name="Parallelogram 15">
                <a:extLst>
                  <a:ext uri="{FF2B5EF4-FFF2-40B4-BE49-F238E27FC236}">
                    <a16:creationId xmlns:a16="http://schemas.microsoft.com/office/drawing/2014/main" id="{B18D76B0-14DF-969D-F497-07CB90DD98E6}"/>
                  </a:ext>
                </a:extLst>
              </p:cNvPr>
              <p:cNvSpPr/>
              <p:nvPr/>
            </p:nvSpPr>
            <p:spPr>
              <a:xfrm>
                <a:off x="6966643" y="4110272"/>
                <a:ext cx="1783530" cy="679013"/>
              </a:xfrm>
              <a:prstGeom prst="parallelogram">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Print A</a:t>
                </a:r>
              </a:p>
            </p:txBody>
          </p:sp>
          <p:sp>
            <p:nvSpPr>
              <p:cNvPr id="17" name="Parallelogram 16">
                <a:extLst>
                  <a:ext uri="{FF2B5EF4-FFF2-40B4-BE49-F238E27FC236}">
                    <a16:creationId xmlns:a16="http://schemas.microsoft.com/office/drawing/2014/main" id="{C0CD1582-9438-950C-29F5-B7C2A7E3795F}"/>
                  </a:ext>
                </a:extLst>
              </p:cNvPr>
              <p:cNvSpPr/>
              <p:nvPr/>
            </p:nvSpPr>
            <p:spPr>
              <a:xfrm>
                <a:off x="10081033" y="4120337"/>
                <a:ext cx="1783530" cy="679013"/>
              </a:xfrm>
              <a:prstGeom prst="parallelogram">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Print B</a:t>
                </a:r>
              </a:p>
            </p:txBody>
          </p:sp>
          <p:cxnSp>
            <p:nvCxnSpPr>
              <p:cNvPr id="18" name="Straight Connector 17">
                <a:extLst>
                  <a:ext uri="{FF2B5EF4-FFF2-40B4-BE49-F238E27FC236}">
                    <a16:creationId xmlns:a16="http://schemas.microsoft.com/office/drawing/2014/main" id="{3A0D8219-E2F6-F53A-B833-89C8E49408A5}"/>
                  </a:ext>
                </a:extLst>
              </p:cNvPr>
              <p:cNvCxnSpPr>
                <a:cxnSpLocks/>
                <a:stCxn id="16" idx="3"/>
              </p:cNvCxnSpPr>
              <p:nvPr/>
            </p:nvCxnSpPr>
            <p:spPr>
              <a:xfrm>
                <a:off x="7773531" y="4789285"/>
                <a:ext cx="24898" cy="626710"/>
              </a:xfrm>
              <a:prstGeom prst="line">
                <a:avLst/>
              </a:prstGeom>
              <a:ln w="28575">
                <a:solidFill>
                  <a:schemeClr val="tx1"/>
                </a:solidFill>
              </a:ln>
            </p:spPr>
            <p:style>
              <a:lnRef idx="2">
                <a:schemeClr val="dk1"/>
              </a:lnRef>
              <a:fillRef idx="1">
                <a:schemeClr val="lt1"/>
              </a:fillRef>
              <a:effectRef idx="0">
                <a:schemeClr val="dk1"/>
              </a:effectRef>
              <a:fontRef idx="minor">
                <a:schemeClr val="dk1"/>
              </a:fontRef>
            </p:style>
          </p:cxnSp>
          <p:cxnSp>
            <p:nvCxnSpPr>
              <p:cNvPr id="19" name="Straight Connector 18">
                <a:extLst>
                  <a:ext uri="{FF2B5EF4-FFF2-40B4-BE49-F238E27FC236}">
                    <a16:creationId xmlns:a16="http://schemas.microsoft.com/office/drawing/2014/main" id="{3BD6B13D-F2FD-E4FD-D7F4-659C364A7830}"/>
                  </a:ext>
                </a:extLst>
              </p:cNvPr>
              <p:cNvCxnSpPr>
                <a:cxnSpLocks/>
              </p:cNvCxnSpPr>
              <p:nvPr/>
            </p:nvCxnSpPr>
            <p:spPr>
              <a:xfrm>
                <a:off x="10972798" y="4818468"/>
                <a:ext cx="0" cy="613611"/>
              </a:xfrm>
              <a:prstGeom prst="line">
                <a:avLst/>
              </a:prstGeom>
              <a:ln w="28575">
                <a:solidFill>
                  <a:schemeClr val="tx1"/>
                </a:solidFill>
              </a:ln>
            </p:spPr>
            <p:style>
              <a:lnRef idx="2">
                <a:schemeClr val="dk1"/>
              </a:lnRef>
              <a:fillRef idx="1">
                <a:schemeClr val="lt1"/>
              </a:fillRef>
              <a:effectRef idx="0">
                <a:schemeClr val="dk1"/>
              </a:effectRef>
              <a:fontRef idx="minor">
                <a:schemeClr val="dk1"/>
              </a:fontRef>
            </p:style>
          </p:cxnSp>
          <p:cxnSp>
            <p:nvCxnSpPr>
              <p:cNvPr id="20" name="Straight Connector 19">
                <a:extLst>
                  <a:ext uri="{FF2B5EF4-FFF2-40B4-BE49-F238E27FC236}">
                    <a16:creationId xmlns:a16="http://schemas.microsoft.com/office/drawing/2014/main" id="{57AFF953-F5F0-08CB-DFB8-A4449AE262F5}"/>
                  </a:ext>
                </a:extLst>
              </p:cNvPr>
              <p:cNvCxnSpPr>
                <a:cxnSpLocks/>
              </p:cNvCxnSpPr>
              <p:nvPr/>
            </p:nvCxnSpPr>
            <p:spPr>
              <a:xfrm flipH="1" flipV="1">
                <a:off x="7798429" y="5415995"/>
                <a:ext cx="3183424" cy="16084"/>
              </a:xfrm>
              <a:prstGeom prst="line">
                <a:avLst/>
              </a:prstGeom>
              <a:ln w="28575">
                <a:solidFill>
                  <a:schemeClr val="tx1"/>
                </a:solidFill>
              </a:ln>
            </p:spPr>
            <p:style>
              <a:lnRef idx="2">
                <a:schemeClr val="dk1"/>
              </a:lnRef>
              <a:fillRef idx="1">
                <a:schemeClr val="lt1"/>
              </a:fillRef>
              <a:effectRef idx="0">
                <a:schemeClr val="dk1"/>
              </a:effectRef>
              <a:fontRef idx="minor">
                <a:schemeClr val="dk1"/>
              </a:fontRef>
            </p:style>
          </p:cxnSp>
          <p:cxnSp>
            <p:nvCxnSpPr>
              <p:cNvPr id="21" name="Straight Arrow Connector 20">
                <a:extLst>
                  <a:ext uri="{FF2B5EF4-FFF2-40B4-BE49-F238E27FC236}">
                    <a16:creationId xmlns:a16="http://schemas.microsoft.com/office/drawing/2014/main" id="{F5E5F023-375A-0158-53B9-6B1ACDC3B95C}"/>
                  </a:ext>
                </a:extLst>
              </p:cNvPr>
              <p:cNvCxnSpPr/>
              <p:nvPr/>
            </p:nvCxnSpPr>
            <p:spPr>
              <a:xfrm>
                <a:off x="9420131" y="5415995"/>
                <a:ext cx="0" cy="4490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D5E4694-DB9C-49F2-9961-BA69C9745238}"/>
                  </a:ext>
                </a:extLst>
              </p:cNvPr>
              <p:cNvCxnSpPr/>
              <p:nvPr/>
            </p:nvCxnSpPr>
            <p:spPr>
              <a:xfrm>
                <a:off x="9412774" y="1977245"/>
                <a:ext cx="0" cy="4490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DBCD4A03-3713-317C-903A-D663F6508FEB}"/>
                </a:ext>
              </a:extLst>
            </p:cNvPr>
            <p:cNvSpPr txBox="1"/>
            <p:nvPr/>
          </p:nvSpPr>
          <p:spPr>
            <a:xfrm>
              <a:off x="8092101" y="2260991"/>
              <a:ext cx="528497" cy="369332"/>
            </a:xfrm>
            <a:prstGeom prst="rect">
              <a:avLst/>
            </a:prstGeom>
            <a:noFill/>
          </p:spPr>
          <p:txBody>
            <a:bodyPr wrap="square" rtlCol="0">
              <a:spAutoFit/>
            </a:bodyPr>
            <a:lstStyle/>
            <a:p>
              <a:r>
                <a:rPr lang="en-US" b="1" dirty="0"/>
                <a:t>Yes</a:t>
              </a:r>
            </a:p>
          </p:txBody>
        </p:sp>
        <p:sp>
          <p:nvSpPr>
            <p:cNvPr id="8" name="TextBox 7">
              <a:extLst>
                <a:ext uri="{FF2B5EF4-FFF2-40B4-BE49-F238E27FC236}">
                  <a16:creationId xmlns:a16="http://schemas.microsoft.com/office/drawing/2014/main" id="{062029BF-D8DB-FC74-E478-0C2E3F2843D4}"/>
                </a:ext>
              </a:extLst>
            </p:cNvPr>
            <p:cNvSpPr txBox="1"/>
            <p:nvPr/>
          </p:nvSpPr>
          <p:spPr>
            <a:xfrm>
              <a:off x="10715901" y="2260991"/>
              <a:ext cx="528497" cy="369332"/>
            </a:xfrm>
            <a:prstGeom prst="rect">
              <a:avLst/>
            </a:prstGeom>
            <a:noFill/>
          </p:spPr>
          <p:txBody>
            <a:bodyPr wrap="square" rtlCol="0">
              <a:spAutoFit/>
            </a:bodyPr>
            <a:lstStyle/>
            <a:p>
              <a:r>
                <a:rPr lang="en-US" b="1" dirty="0"/>
                <a:t>No</a:t>
              </a:r>
            </a:p>
          </p:txBody>
        </p:sp>
      </p:grpSp>
      <p:sp>
        <p:nvSpPr>
          <p:cNvPr id="23" name="Slide Number Placeholder 22">
            <a:extLst>
              <a:ext uri="{FF2B5EF4-FFF2-40B4-BE49-F238E27FC236}">
                <a16:creationId xmlns:a16="http://schemas.microsoft.com/office/drawing/2014/main" id="{D5A74FD8-B83B-EFF9-2F89-244F6BCE9B26}"/>
              </a:ext>
            </a:extLst>
          </p:cNvPr>
          <p:cNvSpPr>
            <a:spLocks noGrp="1"/>
          </p:cNvSpPr>
          <p:nvPr>
            <p:ph type="sldNum" sz="quarter" idx="12"/>
          </p:nvPr>
        </p:nvSpPr>
        <p:spPr/>
        <p:txBody>
          <a:bodyPr/>
          <a:lstStyle/>
          <a:p>
            <a:r>
              <a:rPr lang="en-US"/>
              <a:t>Slide </a:t>
            </a:r>
            <a:fld id="{4FAB73BC-B049-4115-A692-8D63A059BFB8}" type="slidenum">
              <a:rPr lang="en-US" smtClean="0"/>
              <a:pPr/>
              <a:t>41</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53701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Relational Operators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pic>
        <p:nvPicPr>
          <p:cNvPr id="11" name="Picture 10">
            <a:extLst>
              <a:ext uri="{FF2B5EF4-FFF2-40B4-BE49-F238E27FC236}">
                <a16:creationId xmlns:a16="http://schemas.microsoft.com/office/drawing/2014/main" id="{5601B22C-AC5E-5445-DA15-CA5B3D476B13}"/>
              </a:ext>
            </a:extLst>
          </p:cNvPr>
          <p:cNvPicPr>
            <a:picLocks noChangeAspect="1"/>
          </p:cNvPicPr>
          <p:nvPr/>
        </p:nvPicPr>
        <p:blipFill>
          <a:blip r:embed="rId2"/>
          <a:stretch>
            <a:fillRect/>
          </a:stretch>
        </p:blipFill>
        <p:spPr>
          <a:xfrm>
            <a:off x="2081543" y="1708911"/>
            <a:ext cx="8619858" cy="3914119"/>
          </a:xfrm>
          <a:prstGeom prst="rect">
            <a:avLst/>
          </a:prstGeom>
        </p:spPr>
      </p:pic>
      <p:sp>
        <p:nvSpPr>
          <p:cNvPr id="4" name="Slide Number Placeholder 3">
            <a:extLst>
              <a:ext uri="{FF2B5EF4-FFF2-40B4-BE49-F238E27FC236}">
                <a16:creationId xmlns:a16="http://schemas.microsoft.com/office/drawing/2014/main" id="{ABD84712-1683-CE65-78CF-98EA19A9E19E}"/>
              </a:ext>
            </a:extLst>
          </p:cNvPr>
          <p:cNvSpPr>
            <a:spLocks noGrp="1"/>
          </p:cNvSpPr>
          <p:nvPr>
            <p:ph type="sldNum" sz="quarter" idx="12"/>
          </p:nvPr>
        </p:nvSpPr>
        <p:spPr/>
        <p:txBody>
          <a:bodyPr/>
          <a:lstStyle/>
          <a:p>
            <a:r>
              <a:rPr lang="en-US"/>
              <a:t>Slide </a:t>
            </a:r>
            <a:fld id="{4FAB73BC-B049-4115-A692-8D63A059BFB8}" type="slidenum">
              <a:rPr lang="en-US" smtClean="0"/>
              <a:pPr/>
              <a:t>42</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1724604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Conditional/ Decision</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TextBox 3">
            <a:extLst>
              <a:ext uri="{FF2B5EF4-FFF2-40B4-BE49-F238E27FC236}">
                <a16:creationId xmlns:a16="http://schemas.microsoft.com/office/drawing/2014/main" id="{4E8B490E-F704-ECC7-2099-A4151B8C9528}"/>
              </a:ext>
            </a:extLst>
          </p:cNvPr>
          <p:cNvSpPr txBox="1"/>
          <p:nvPr/>
        </p:nvSpPr>
        <p:spPr>
          <a:xfrm>
            <a:off x="483340" y="1410675"/>
            <a:ext cx="11225319" cy="3760004"/>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Example 3: </a:t>
            </a:r>
            <a:r>
              <a:rPr lang="en-US" sz="2800" dirty="0">
                <a:latin typeface="Century" panose="02040604050505020304" pitchFamily="18" charset="0"/>
              </a:rPr>
              <a:t>Stamp problem (Revised Algorithm)</a:t>
            </a:r>
          </a:p>
          <a:p>
            <a:pPr marL="685800" lvl="1"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Get the number of sheets from the user. (Input)</a:t>
            </a:r>
          </a:p>
          <a:p>
            <a:pPr marL="685800" lvl="1"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Check to see if the input is a positive number. </a:t>
            </a:r>
            <a:r>
              <a:rPr lang="en-US" sz="2400" dirty="0">
                <a:solidFill>
                  <a:srgbClr val="FF0000"/>
                </a:solidFill>
                <a:latin typeface="Century" panose="02040604050505020304" pitchFamily="18" charset="0"/>
              </a:rPr>
              <a:t>(Validate</a:t>
            </a:r>
            <a:r>
              <a:rPr lang="en-US" sz="2400" dirty="0">
                <a:latin typeface="Century" panose="02040604050505020304" pitchFamily="18" charset="0"/>
              </a:rPr>
              <a:t>)</a:t>
            </a:r>
          </a:p>
          <a:p>
            <a:pPr marL="685800" lvl="1"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Divide the number of sheets by 5 </a:t>
            </a:r>
            <a:r>
              <a:rPr lang="en-US" sz="2400" dirty="0">
                <a:solidFill>
                  <a:srgbClr val="FF0000"/>
                </a:solidFill>
                <a:latin typeface="Century" panose="02040604050505020304" pitchFamily="18" charset="0"/>
              </a:rPr>
              <a:t>(Process)</a:t>
            </a:r>
          </a:p>
          <a:p>
            <a:pPr marL="685800" lvl="1"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Round the result from step 2 </a:t>
            </a:r>
            <a:r>
              <a:rPr lang="ar-JO" sz="2400" dirty="0" smtClean="0">
                <a:latin typeface="Century" panose="02040604050505020304" pitchFamily="18" charset="0"/>
              </a:rPr>
              <a:t>to </a:t>
            </a:r>
            <a:r>
              <a:rPr lang="en-US" sz="2400" dirty="0" smtClean="0">
                <a:latin typeface="Century" panose="02040604050505020304" pitchFamily="18" charset="0"/>
              </a:rPr>
              <a:t>the </a:t>
            </a:r>
            <a:r>
              <a:rPr lang="en-US" sz="2400" dirty="0">
                <a:latin typeface="Century" panose="02040604050505020304" pitchFamily="18" charset="0"/>
              </a:rPr>
              <a:t>highest whole </a:t>
            </a:r>
            <a:r>
              <a:rPr lang="en-US" sz="2400" dirty="0">
                <a:solidFill>
                  <a:srgbClr val="FF0000"/>
                </a:solidFill>
                <a:latin typeface="Century" panose="02040604050505020304" pitchFamily="18" charset="0"/>
              </a:rPr>
              <a:t>number (Process)</a:t>
            </a:r>
          </a:p>
          <a:p>
            <a:pPr marL="685800" lvl="1"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Output the number of stamps </a:t>
            </a:r>
            <a:r>
              <a:rPr lang="en-US" sz="2400" dirty="0">
                <a:solidFill>
                  <a:srgbClr val="FF0000"/>
                </a:solidFill>
                <a:latin typeface="Century" panose="02040604050505020304" pitchFamily="18" charset="0"/>
              </a:rPr>
              <a:t>(Output)</a:t>
            </a:r>
          </a:p>
          <a:p>
            <a:pPr defTabSz="914400">
              <a:lnSpc>
                <a:spcPct val="90000"/>
              </a:lnSpc>
              <a:spcBef>
                <a:spcPts val="1000"/>
              </a:spcBef>
            </a:pPr>
            <a:endParaRPr lang="en-US" sz="2800" dirty="0">
              <a:latin typeface="Century" panose="02040604050505020304" pitchFamily="18" charset="0"/>
            </a:endParaRPr>
          </a:p>
          <a:p>
            <a:pPr algn="just" defTabSz="914400">
              <a:lnSpc>
                <a:spcPct val="90000"/>
              </a:lnSpc>
              <a:spcBef>
                <a:spcPts val="1000"/>
              </a:spcBef>
            </a:pPr>
            <a:endParaRPr lang="en-US" sz="2400" dirty="0">
              <a:latin typeface="Century" panose="02040604050505020304" pitchFamily="18" charset="0"/>
            </a:endParaRPr>
          </a:p>
        </p:txBody>
      </p:sp>
      <p:sp>
        <p:nvSpPr>
          <p:cNvPr id="5" name="Slide Number Placeholder 4">
            <a:extLst>
              <a:ext uri="{FF2B5EF4-FFF2-40B4-BE49-F238E27FC236}">
                <a16:creationId xmlns:a16="http://schemas.microsoft.com/office/drawing/2014/main" id="{BEFCEC10-F7F3-1BBA-A92F-225F25E77105}"/>
              </a:ext>
            </a:extLst>
          </p:cNvPr>
          <p:cNvSpPr>
            <a:spLocks noGrp="1"/>
          </p:cNvSpPr>
          <p:nvPr>
            <p:ph type="sldNum" sz="quarter" idx="12"/>
          </p:nvPr>
        </p:nvSpPr>
        <p:spPr/>
        <p:txBody>
          <a:bodyPr/>
          <a:lstStyle/>
          <a:p>
            <a:r>
              <a:rPr lang="en-US"/>
              <a:t>Slide </a:t>
            </a:r>
            <a:fld id="{4FAB73BC-B049-4115-A692-8D63A059BFB8}" type="slidenum">
              <a:rPr lang="en-US" smtClean="0"/>
              <a:pPr/>
              <a:t>43</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821170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Conditional/ Decision</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grpSp>
        <p:nvGrpSpPr>
          <p:cNvPr id="4" name="Group 3">
            <a:extLst>
              <a:ext uri="{FF2B5EF4-FFF2-40B4-BE49-F238E27FC236}">
                <a16:creationId xmlns:a16="http://schemas.microsoft.com/office/drawing/2014/main" id="{8BEFD2AD-F904-589B-38EE-DD313463801E}"/>
              </a:ext>
            </a:extLst>
          </p:cNvPr>
          <p:cNvGrpSpPr/>
          <p:nvPr/>
        </p:nvGrpSpPr>
        <p:grpSpPr>
          <a:xfrm>
            <a:off x="2296137" y="1212258"/>
            <a:ext cx="8048029" cy="5461686"/>
            <a:chOff x="1222716" y="1212258"/>
            <a:chExt cx="8048029" cy="5461686"/>
          </a:xfrm>
        </p:grpSpPr>
        <p:sp>
          <p:nvSpPr>
            <p:cNvPr id="118" name="TextBox 117">
              <a:extLst>
                <a:ext uri="{FF2B5EF4-FFF2-40B4-BE49-F238E27FC236}">
                  <a16:creationId xmlns:a16="http://schemas.microsoft.com/office/drawing/2014/main" id="{6DC4D7FF-C48B-1DF9-6361-D0827437D8BF}"/>
                </a:ext>
              </a:extLst>
            </p:cNvPr>
            <p:cNvSpPr txBox="1"/>
            <p:nvPr/>
          </p:nvSpPr>
          <p:spPr>
            <a:xfrm>
              <a:off x="3164606" y="2672997"/>
              <a:ext cx="492892" cy="369332"/>
            </a:xfrm>
            <a:prstGeom prst="rect">
              <a:avLst/>
            </a:prstGeom>
            <a:noFill/>
          </p:spPr>
          <p:txBody>
            <a:bodyPr wrap="none" rtlCol="0">
              <a:spAutoFit/>
            </a:bodyPr>
            <a:lstStyle/>
            <a:p>
              <a:r>
                <a:rPr lang="en-US" b="1" dirty="0"/>
                <a:t>Yes</a:t>
              </a:r>
            </a:p>
          </p:txBody>
        </p:sp>
        <p:grpSp>
          <p:nvGrpSpPr>
            <p:cNvPr id="127" name="Group 126">
              <a:extLst>
                <a:ext uri="{FF2B5EF4-FFF2-40B4-BE49-F238E27FC236}">
                  <a16:creationId xmlns:a16="http://schemas.microsoft.com/office/drawing/2014/main" id="{AAFA75F6-AFEC-BAD6-9686-E5EE17FED521}"/>
                </a:ext>
              </a:extLst>
            </p:cNvPr>
            <p:cNvGrpSpPr/>
            <p:nvPr/>
          </p:nvGrpSpPr>
          <p:grpSpPr>
            <a:xfrm>
              <a:off x="1222716" y="1212258"/>
              <a:ext cx="8048029" cy="5461686"/>
              <a:chOff x="689942" y="1207810"/>
              <a:chExt cx="8048029" cy="5461686"/>
            </a:xfrm>
          </p:grpSpPr>
          <p:grpSp>
            <p:nvGrpSpPr>
              <p:cNvPr id="71" name="Group 70">
                <a:extLst>
                  <a:ext uri="{FF2B5EF4-FFF2-40B4-BE49-F238E27FC236}">
                    <a16:creationId xmlns:a16="http://schemas.microsoft.com/office/drawing/2014/main" id="{C233DF1C-11D5-2BB6-7E9C-8CB34953EFCB}"/>
                  </a:ext>
                </a:extLst>
              </p:cNvPr>
              <p:cNvGrpSpPr/>
              <p:nvPr/>
            </p:nvGrpSpPr>
            <p:grpSpPr>
              <a:xfrm>
                <a:off x="689942" y="1207810"/>
                <a:ext cx="8048029" cy="5461686"/>
                <a:chOff x="3643589" y="196611"/>
                <a:chExt cx="6938397" cy="6432788"/>
              </a:xfrm>
            </p:grpSpPr>
            <p:sp>
              <p:nvSpPr>
                <p:cNvPr id="72" name="Flowchart: Terminator 71">
                  <a:extLst>
                    <a:ext uri="{FF2B5EF4-FFF2-40B4-BE49-F238E27FC236}">
                      <a16:creationId xmlns:a16="http://schemas.microsoft.com/office/drawing/2014/main" id="{9DA01692-DEB0-D846-A696-FEC9C4A8C0CF}"/>
                    </a:ext>
                  </a:extLst>
                </p:cNvPr>
                <p:cNvSpPr/>
                <p:nvPr/>
              </p:nvSpPr>
              <p:spPr>
                <a:xfrm>
                  <a:off x="6789604" y="196611"/>
                  <a:ext cx="1371600" cy="457201"/>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Start</a:t>
                  </a:r>
                </a:p>
              </p:txBody>
            </p:sp>
            <p:sp>
              <p:nvSpPr>
                <p:cNvPr id="73" name="Flowchart: Process 72">
                  <a:extLst>
                    <a:ext uri="{FF2B5EF4-FFF2-40B4-BE49-F238E27FC236}">
                      <a16:creationId xmlns:a16="http://schemas.microsoft.com/office/drawing/2014/main" id="{B8D6B58C-DAF5-333F-29D7-57954E859C4A}"/>
                    </a:ext>
                  </a:extLst>
                </p:cNvPr>
                <p:cNvSpPr/>
                <p:nvPr/>
              </p:nvSpPr>
              <p:spPr>
                <a:xfrm>
                  <a:off x="4147311" y="3077067"/>
                  <a:ext cx="2294731" cy="666589"/>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Set stamps = sheets / 5</a:t>
                  </a:r>
                </a:p>
              </p:txBody>
            </p:sp>
            <p:grpSp>
              <p:nvGrpSpPr>
                <p:cNvPr id="74" name="Group 9">
                  <a:extLst>
                    <a:ext uri="{FF2B5EF4-FFF2-40B4-BE49-F238E27FC236}">
                      <a16:creationId xmlns:a16="http://schemas.microsoft.com/office/drawing/2014/main" id="{DC6F8CCA-E93B-886F-C90F-E4C3BA044760}"/>
                    </a:ext>
                  </a:extLst>
                </p:cNvPr>
                <p:cNvGrpSpPr/>
                <p:nvPr/>
              </p:nvGrpSpPr>
              <p:grpSpPr>
                <a:xfrm>
                  <a:off x="6781800" y="653812"/>
                  <a:ext cx="1371600" cy="838200"/>
                  <a:chOff x="5257800" y="653812"/>
                  <a:chExt cx="1371600" cy="838200"/>
                </a:xfrm>
              </p:grpSpPr>
              <p:sp>
                <p:nvSpPr>
                  <p:cNvPr id="92" name="Flowchart: Data 91">
                    <a:extLst>
                      <a:ext uri="{FF2B5EF4-FFF2-40B4-BE49-F238E27FC236}">
                        <a16:creationId xmlns:a16="http://schemas.microsoft.com/office/drawing/2014/main" id="{FE459BBC-FC5D-C904-C839-76EC7A47A1A5}"/>
                      </a:ext>
                    </a:extLst>
                  </p:cNvPr>
                  <p:cNvSpPr/>
                  <p:nvPr/>
                </p:nvSpPr>
                <p:spPr>
                  <a:xfrm>
                    <a:off x="5257800" y="882412"/>
                    <a:ext cx="1371600" cy="609600"/>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Read sheets</a:t>
                    </a:r>
                  </a:p>
                </p:txBody>
              </p:sp>
              <p:cxnSp>
                <p:nvCxnSpPr>
                  <p:cNvPr id="93" name="Elbow Connector 13">
                    <a:extLst>
                      <a:ext uri="{FF2B5EF4-FFF2-40B4-BE49-F238E27FC236}">
                        <a16:creationId xmlns:a16="http://schemas.microsoft.com/office/drawing/2014/main" id="{FBCCE3F7-C622-E832-3F7F-E7719D79596C}"/>
                      </a:ext>
                    </a:extLst>
                  </p:cNvPr>
                  <p:cNvCxnSpPr>
                    <a:stCxn id="72" idx="2"/>
                    <a:endCxn id="92" idx="1"/>
                  </p:cNvCxnSpPr>
                  <p:nvPr/>
                </p:nvCxnSpPr>
                <p:spPr>
                  <a:xfrm rot="5400000">
                    <a:off x="5833203" y="764210"/>
                    <a:ext cx="228600" cy="7804"/>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grpSp>
              <p:nvGrpSpPr>
                <p:cNvPr id="75" name="Group 14">
                  <a:extLst>
                    <a:ext uri="{FF2B5EF4-FFF2-40B4-BE49-F238E27FC236}">
                      <a16:creationId xmlns:a16="http://schemas.microsoft.com/office/drawing/2014/main" id="{4211850E-7988-82BA-7A55-E5B124FF37E2}"/>
                    </a:ext>
                  </a:extLst>
                </p:cNvPr>
                <p:cNvGrpSpPr/>
                <p:nvPr/>
              </p:nvGrpSpPr>
              <p:grpSpPr>
                <a:xfrm>
                  <a:off x="6421105" y="1492011"/>
                  <a:ext cx="2091398" cy="1681950"/>
                  <a:chOff x="4897105" y="1492011"/>
                  <a:chExt cx="2091398" cy="1681950"/>
                </a:xfrm>
              </p:grpSpPr>
              <p:sp>
                <p:nvSpPr>
                  <p:cNvPr id="90" name="Flowchart: Decision 89">
                    <a:extLst>
                      <a:ext uri="{FF2B5EF4-FFF2-40B4-BE49-F238E27FC236}">
                        <a16:creationId xmlns:a16="http://schemas.microsoft.com/office/drawing/2014/main" id="{7E3DAF20-4E26-0599-2230-CA4FF8B76BAF}"/>
                      </a:ext>
                    </a:extLst>
                  </p:cNvPr>
                  <p:cNvSpPr/>
                  <p:nvPr/>
                </p:nvSpPr>
                <p:spPr>
                  <a:xfrm>
                    <a:off x="4897105" y="1664732"/>
                    <a:ext cx="2091398" cy="1509229"/>
                  </a:xfrm>
                  <a:prstGeom prst="flowChartDecisi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Is sheets positive number?</a:t>
                    </a:r>
                  </a:p>
                </p:txBody>
              </p:sp>
              <p:cxnSp>
                <p:nvCxnSpPr>
                  <p:cNvPr id="91" name="Straight Arrow Connector 90">
                    <a:extLst>
                      <a:ext uri="{FF2B5EF4-FFF2-40B4-BE49-F238E27FC236}">
                        <a16:creationId xmlns:a16="http://schemas.microsoft.com/office/drawing/2014/main" id="{7490D7AE-5050-81E4-117F-9EADFED73798}"/>
                      </a:ext>
                    </a:extLst>
                  </p:cNvPr>
                  <p:cNvCxnSpPr>
                    <a:cxnSpLocks/>
                    <a:stCxn id="92" idx="4"/>
                    <a:endCxn id="90" idx="0"/>
                  </p:cNvCxnSpPr>
                  <p:nvPr/>
                </p:nvCxnSpPr>
                <p:spPr>
                  <a:xfrm flipH="1">
                    <a:off x="5942804" y="1492011"/>
                    <a:ext cx="796" cy="17272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76" name="Group 17">
                  <a:extLst>
                    <a:ext uri="{FF2B5EF4-FFF2-40B4-BE49-F238E27FC236}">
                      <a16:creationId xmlns:a16="http://schemas.microsoft.com/office/drawing/2014/main" id="{F441B577-1941-E828-B600-5DCF0549187B}"/>
                    </a:ext>
                  </a:extLst>
                </p:cNvPr>
                <p:cNvGrpSpPr/>
                <p:nvPr/>
              </p:nvGrpSpPr>
              <p:grpSpPr>
                <a:xfrm>
                  <a:off x="4147311" y="3743657"/>
                  <a:ext cx="2294730" cy="1073842"/>
                  <a:chOff x="2623311" y="3743657"/>
                  <a:chExt cx="2294730" cy="1073842"/>
                </a:xfrm>
              </p:grpSpPr>
              <p:sp>
                <p:nvSpPr>
                  <p:cNvPr id="88" name="Flowchart: Process 87">
                    <a:extLst>
                      <a:ext uri="{FF2B5EF4-FFF2-40B4-BE49-F238E27FC236}">
                        <a16:creationId xmlns:a16="http://schemas.microsoft.com/office/drawing/2014/main" id="{C30FC106-DD69-8F95-C541-2E3F2F0781E5}"/>
                      </a:ext>
                    </a:extLst>
                  </p:cNvPr>
                  <p:cNvSpPr/>
                  <p:nvPr/>
                </p:nvSpPr>
                <p:spPr>
                  <a:xfrm>
                    <a:off x="2623311" y="3979301"/>
                    <a:ext cx="2294730" cy="838198"/>
                  </a:xfrm>
                  <a:prstGeom prst="flowChartProces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Round stamps up to next whole number</a:t>
                    </a:r>
                  </a:p>
                </p:txBody>
              </p:sp>
              <p:cxnSp>
                <p:nvCxnSpPr>
                  <p:cNvPr id="89" name="Elbow Connector 19">
                    <a:extLst>
                      <a:ext uri="{FF2B5EF4-FFF2-40B4-BE49-F238E27FC236}">
                        <a16:creationId xmlns:a16="http://schemas.microsoft.com/office/drawing/2014/main" id="{F6C17D6B-F303-A1E6-9AAE-1D867802776E}"/>
                      </a:ext>
                    </a:extLst>
                  </p:cNvPr>
                  <p:cNvCxnSpPr>
                    <a:cxnSpLocks/>
                    <a:stCxn id="73" idx="2"/>
                    <a:endCxn id="88" idx="0"/>
                  </p:cNvCxnSpPr>
                  <p:nvPr/>
                </p:nvCxnSpPr>
                <p:spPr>
                  <a:xfrm rot="5400000">
                    <a:off x="3652855" y="3861479"/>
                    <a:ext cx="235645" cy="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grpSp>
              <p:nvGrpSpPr>
                <p:cNvPr id="77" name="Group 20">
                  <a:extLst>
                    <a:ext uri="{FF2B5EF4-FFF2-40B4-BE49-F238E27FC236}">
                      <a16:creationId xmlns:a16="http://schemas.microsoft.com/office/drawing/2014/main" id="{B40B4772-93DD-F063-9AEC-6F5E77CEE2C9}"/>
                    </a:ext>
                  </a:extLst>
                </p:cNvPr>
                <p:cNvGrpSpPr/>
                <p:nvPr/>
              </p:nvGrpSpPr>
              <p:grpSpPr>
                <a:xfrm>
                  <a:off x="3643589" y="4817499"/>
                  <a:ext cx="3137415" cy="1028468"/>
                  <a:chOff x="2119589" y="4817499"/>
                  <a:chExt cx="3137415" cy="1028468"/>
                </a:xfrm>
              </p:grpSpPr>
              <p:sp>
                <p:nvSpPr>
                  <p:cNvPr id="86" name="Flowchart: Data 85">
                    <a:extLst>
                      <a:ext uri="{FF2B5EF4-FFF2-40B4-BE49-F238E27FC236}">
                        <a16:creationId xmlns:a16="http://schemas.microsoft.com/office/drawing/2014/main" id="{30547970-2229-F27E-2CA7-E362C4F585A5}"/>
                      </a:ext>
                    </a:extLst>
                  </p:cNvPr>
                  <p:cNvSpPr/>
                  <p:nvPr/>
                </p:nvSpPr>
                <p:spPr>
                  <a:xfrm>
                    <a:off x="2119589" y="5160166"/>
                    <a:ext cx="3137415" cy="685801"/>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Display: "You will need: " stamps</a:t>
                    </a:r>
                  </a:p>
                </p:txBody>
              </p:sp>
              <p:cxnSp>
                <p:nvCxnSpPr>
                  <p:cNvPr id="87" name="Elbow Connector 22">
                    <a:extLst>
                      <a:ext uri="{FF2B5EF4-FFF2-40B4-BE49-F238E27FC236}">
                        <a16:creationId xmlns:a16="http://schemas.microsoft.com/office/drawing/2014/main" id="{92AAB101-16E5-DA12-9C47-4BB37B87C8BA}"/>
                      </a:ext>
                    </a:extLst>
                  </p:cNvPr>
                  <p:cNvCxnSpPr>
                    <a:cxnSpLocks/>
                    <a:stCxn id="88" idx="2"/>
                  </p:cNvCxnSpPr>
                  <p:nvPr/>
                </p:nvCxnSpPr>
                <p:spPr>
                  <a:xfrm rot="16200000" flipH="1">
                    <a:off x="3605057" y="4983118"/>
                    <a:ext cx="331239" cy="1"/>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grpSp>
            <p:grpSp>
              <p:nvGrpSpPr>
                <p:cNvPr id="78" name="Group 23">
                  <a:extLst>
                    <a:ext uri="{FF2B5EF4-FFF2-40B4-BE49-F238E27FC236}">
                      <a16:creationId xmlns:a16="http://schemas.microsoft.com/office/drawing/2014/main" id="{EC734A9C-9581-B7AC-9C0F-364138ED192B}"/>
                    </a:ext>
                  </a:extLst>
                </p:cNvPr>
                <p:cNvGrpSpPr/>
                <p:nvPr/>
              </p:nvGrpSpPr>
              <p:grpSpPr>
                <a:xfrm>
                  <a:off x="5212296" y="5845967"/>
                  <a:ext cx="2940308" cy="783432"/>
                  <a:chOff x="3688296" y="5845967"/>
                  <a:chExt cx="2940308" cy="783432"/>
                </a:xfrm>
              </p:grpSpPr>
              <p:sp>
                <p:nvSpPr>
                  <p:cNvPr id="84" name="Flowchart: Terminator 83">
                    <a:extLst>
                      <a:ext uri="{FF2B5EF4-FFF2-40B4-BE49-F238E27FC236}">
                        <a16:creationId xmlns:a16="http://schemas.microsoft.com/office/drawing/2014/main" id="{EDE61ECB-0115-A6C5-BA00-55123E29B648}"/>
                      </a:ext>
                    </a:extLst>
                  </p:cNvPr>
                  <p:cNvSpPr/>
                  <p:nvPr/>
                </p:nvSpPr>
                <p:spPr>
                  <a:xfrm>
                    <a:off x="5257004" y="6095999"/>
                    <a:ext cx="1371600" cy="533400"/>
                  </a:xfrm>
                  <a:prstGeom prst="flowChartTerminato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End</a:t>
                    </a:r>
                  </a:p>
                </p:txBody>
              </p:sp>
              <p:cxnSp>
                <p:nvCxnSpPr>
                  <p:cNvPr id="85" name="Elbow Connector 25">
                    <a:extLst>
                      <a:ext uri="{FF2B5EF4-FFF2-40B4-BE49-F238E27FC236}">
                        <a16:creationId xmlns:a16="http://schemas.microsoft.com/office/drawing/2014/main" id="{A9E4F606-A48E-054A-F380-E4DDEA28ED2C}"/>
                      </a:ext>
                    </a:extLst>
                  </p:cNvPr>
                  <p:cNvCxnSpPr>
                    <a:cxnSpLocks/>
                    <a:stCxn id="86" idx="4"/>
                    <a:endCxn id="84" idx="1"/>
                  </p:cNvCxnSpPr>
                  <p:nvPr/>
                </p:nvCxnSpPr>
                <p:spPr>
                  <a:xfrm rot="16200000" flipH="1">
                    <a:off x="4214284" y="5319979"/>
                    <a:ext cx="516732" cy="1568707"/>
                  </a:xfrm>
                  <a:prstGeom prst="bentConnector2">
                    <a:avLst/>
                  </a:prstGeom>
                  <a:ln>
                    <a:tailEnd type="arrow"/>
                  </a:ln>
                </p:spPr>
                <p:style>
                  <a:lnRef idx="1">
                    <a:schemeClr val="dk1"/>
                  </a:lnRef>
                  <a:fillRef idx="0">
                    <a:schemeClr val="dk1"/>
                  </a:fillRef>
                  <a:effectRef idx="0">
                    <a:schemeClr val="dk1"/>
                  </a:effectRef>
                  <a:fontRef idx="minor">
                    <a:schemeClr val="tx1"/>
                  </a:fontRef>
                </p:style>
              </p:cxnSp>
            </p:grpSp>
            <p:sp>
              <p:nvSpPr>
                <p:cNvPr id="79" name="Flowchart: Data 78">
                  <a:extLst>
                    <a:ext uri="{FF2B5EF4-FFF2-40B4-BE49-F238E27FC236}">
                      <a16:creationId xmlns:a16="http://schemas.microsoft.com/office/drawing/2014/main" id="{C4FF7CAB-CE4D-F331-4369-FEA81FEEE709}"/>
                    </a:ext>
                  </a:extLst>
                </p:cNvPr>
                <p:cNvSpPr/>
                <p:nvPr/>
              </p:nvSpPr>
              <p:spPr>
                <a:xfrm>
                  <a:off x="8224818" y="3505200"/>
                  <a:ext cx="2357168" cy="914400"/>
                </a:xfrm>
                <a:prstGeom prst="flowChartInputOutpu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Display error message</a:t>
                  </a:r>
                </a:p>
              </p:txBody>
            </p:sp>
            <p:cxnSp>
              <p:nvCxnSpPr>
                <p:cNvPr id="80" name="Shape 27">
                  <a:extLst>
                    <a:ext uri="{FF2B5EF4-FFF2-40B4-BE49-F238E27FC236}">
                      <a16:creationId xmlns:a16="http://schemas.microsoft.com/office/drawing/2014/main" id="{157EC440-2761-1811-35C5-293EB183DA9F}"/>
                    </a:ext>
                  </a:extLst>
                </p:cNvPr>
                <p:cNvCxnSpPr>
                  <a:cxnSpLocks/>
                  <a:stCxn id="79" idx="4"/>
                  <a:endCxn id="84" idx="3"/>
                </p:cNvCxnSpPr>
                <p:nvPr/>
              </p:nvCxnSpPr>
              <p:spPr>
                <a:xfrm rot="5400000">
                  <a:off x="7806454" y="4765750"/>
                  <a:ext cx="1943100" cy="1250799"/>
                </a:xfrm>
                <a:prstGeom prst="bentConnector2">
                  <a:avLst/>
                </a:prstGeom>
                <a:ln>
                  <a:tailEnd type="arrow"/>
                </a:ln>
              </p:spPr>
              <p:style>
                <a:lnRef idx="1">
                  <a:schemeClr val="dk1"/>
                </a:lnRef>
                <a:fillRef idx="0">
                  <a:schemeClr val="dk1"/>
                </a:fillRef>
                <a:effectRef idx="0">
                  <a:schemeClr val="dk1"/>
                </a:effectRef>
                <a:fontRef idx="minor">
                  <a:schemeClr val="tx1"/>
                </a:fontRef>
              </p:style>
            </p:cxnSp>
            <p:grpSp>
              <p:nvGrpSpPr>
                <p:cNvPr id="81" name="Group 28">
                  <a:extLst>
                    <a:ext uri="{FF2B5EF4-FFF2-40B4-BE49-F238E27FC236}">
                      <a16:creationId xmlns:a16="http://schemas.microsoft.com/office/drawing/2014/main" id="{FEA2F2D1-2C72-7B1E-BEF1-365705843955}"/>
                    </a:ext>
                  </a:extLst>
                </p:cNvPr>
                <p:cNvGrpSpPr/>
                <p:nvPr/>
              </p:nvGrpSpPr>
              <p:grpSpPr>
                <a:xfrm>
                  <a:off x="8512503" y="1949907"/>
                  <a:ext cx="890900" cy="1555293"/>
                  <a:chOff x="6988503" y="1949907"/>
                  <a:chExt cx="890900" cy="1555293"/>
                </a:xfrm>
              </p:grpSpPr>
              <p:cxnSp>
                <p:nvCxnSpPr>
                  <p:cNvPr id="82" name="Shape 29">
                    <a:extLst>
                      <a:ext uri="{FF2B5EF4-FFF2-40B4-BE49-F238E27FC236}">
                        <a16:creationId xmlns:a16="http://schemas.microsoft.com/office/drawing/2014/main" id="{3642C0B3-0A63-8DF7-012C-39630779A544}"/>
                      </a:ext>
                    </a:extLst>
                  </p:cNvPr>
                  <p:cNvCxnSpPr>
                    <a:cxnSpLocks/>
                    <a:stCxn id="90" idx="3"/>
                    <a:endCxn id="79" idx="1"/>
                  </p:cNvCxnSpPr>
                  <p:nvPr/>
                </p:nvCxnSpPr>
                <p:spPr>
                  <a:xfrm>
                    <a:off x="6988503" y="2419346"/>
                    <a:ext cx="890900" cy="1085854"/>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C08D9D43-05B3-473C-480B-448ACE704555}"/>
                      </a:ext>
                    </a:extLst>
                  </p:cNvPr>
                  <p:cNvSpPr txBox="1"/>
                  <p:nvPr/>
                </p:nvSpPr>
                <p:spPr>
                  <a:xfrm>
                    <a:off x="7340683" y="1949907"/>
                    <a:ext cx="396906" cy="435000"/>
                  </a:xfrm>
                  <a:prstGeom prst="rect">
                    <a:avLst/>
                  </a:prstGeom>
                  <a:noFill/>
                </p:spPr>
                <p:txBody>
                  <a:bodyPr wrap="none" rtlCol="0">
                    <a:spAutoFit/>
                  </a:bodyPr>
                  <a:lstStyle/>
                  <a:p>
                    <a:r>
                      <a:rPr lang="en-US" b="1" dirty="0"/>
                      <a:t>No</a:t>
                    </a:r>
                  </a:p>
                </p:txBody>
              </p:sp>
            </p:grpSp>
          </p:grpSp>
          <p:cxnSp>
            <p:nvCxnSpPr>
              <p:cNvPr id="117" name="Straight Arrow Connector 116">
                <a:extLst>
                  <a:ext uri="{FF2B5EF4-FFF2-40B4-BE49-F238E27FC236}">
                    <a16:creationId xmlns:a16="http://schemas.microsoft.com/office/drawing/2014/main" id="{D55508C5-9A6D-D31A-F75A-A8C5B1EE1F1C}"/>
                  </a:ext>
                </a:extLst>
              </p:cNvPr>
              <p:cNvCxnSpPr>
                <a:cxnSpLocks/>
                <a:endCxn id="73" idx="0"/>
              </p:cNvCxnSpPr>
              <p:nvPr/>
            </p:nvCxnSpPr>
            <p:spPr>
              <a:xfrm>
                <a:off x="2605082" y="3109327"/>
                <a:ext cx="0" cy="544101"/>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5B4C8D49-AE6F-40DA-F031-C53781127490}"/>
                  </a:ext>
                </a:extLst>
              </p:cNvPr>
              <p:cNvCxnSpPr>
                <a:cxnSpLocks/>
                <a:stCxn id="90" idx="1"/>
              </p:cNvCxnSpPr>
              <p:nvPr/>
            </p:nvCxnSpPr>
            <p:spPr>
              <a:xfrm flipH="1">
                <a:off x="2605081" y="3094998"/>
                <a:ext cx="1306575" cy="14329"/>
              </a:xfrm>
              <a:prstGeom prst="line">
                <a:avLst/>
              </a:prstGeom>
            </p:spPr>
            <p:style>
              <a:lnRef idx="1">
                <a:schemeClr val="dk1"/>
              </a:lnRef>
              <a:fillRef idx="0">
                <a:schemeClr val="dk1"/>
              </a:fillRef>
              <a:effectRef idx="0">
                <a:schemeClr val="dk1"/>
              </a:effectRef>
              <a:fontRef idx="minor">
                <a:schemeClr val="tx1"/>
              </a:fontRef>
            </p:style>
          </p:cxnSp>
        </p:grpSp>
      </p:grpSp>
      <p:sp>
        <p:nvSpPr>
          <p:cNvPr id="5" name="Slide Number Placeholder 4">
            <a:extLst>
              <a:ext uri="{FF2B5EF4-FFF2-40B4-BE49-F238E27FC236}">
                <a16:creationId xmlns:a16="http://schemas.microsoft.com/office/drawing/2014/main" id="{C5AAA551-56C7-904A-84AD-6AFDB3A2CC2D}"/>
              </a:ext>
            </a:extLst>
          </p:cNvPr>
          <p:cNvSpPr>
            <a:spLocks noGrp="1"/>
          </p:cNvSpPr>
          <p:nvPr>
            <p:ph type="sldNum" sz="quarter" idx="12"/>
          </p:nvPr>
        </p:nvSpPr>
        <p:spPr/>
        <p:txBody>
          <a:bodyPr/>
          <a:lstStyle/>
          <a:p>
            <a:r>
              <a:rPr lang="en-US"/>
              <a:t>Slide </a:t>
            </a:r>
            <a:fld id="{4FAB73BC-B049-4115-A692-8D63A059BFB8}" type="slidenum">
              <a:rPr lang="en-US" smtClean="0"/>
              <a:pPr/>
              <a:t>44</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6170562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Conditional/ Decision</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82369" y="1342857"/>
            <a:ext cx="11191943" cy="1383969"/>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Example 4: </a:t>
            </a:r>
            <a:r>
              <a:rPr lang="en-US" sz="2800" dirty="0">
                <a:latin typeface="Century" panose="02040604050505020304" pitchFamily="18" charset="0"/>
              </a:rPr>
              <a:t>Create an algorithm and a flowchart that will read two numbers and then display the bigger number.</a:t>
            </a:r>
          </a:p>
          <a:p>
            <a:pPr defTabSz="914400">
              <a:lnSpc>
                <a:spcPct val="90000"/>
              </a:lnSpc>
              <a:spcBef>
                <a:spcPts val="1000"/>
              </a:spcBef>
            </a:pPr>
            <a:endParaRPr lang="en-US" sz="2800" dirty="0">
              <a:latin typeface="Century" panose="02040604050505020304" pitchFamily="18" charset="0"/>
            </a:endParaRPr>
          </a:p>
        </p:txBody>
      </p:sp>
      <p:sp>
        <p:nvSpPr>
          <p:cNvPr id="4" name="Slide Number Placeholder 3">
            <a:extLst>
              <a:ext uri="{FF2B5EF4-FFF2-40B4-BE49-F238E27FC236}">
                <a16:creationId xmlns:a16="http://schemas.microsoft.com/office/drawing/2014/main" id="{12AAD7A2-803B-B420-071D-992DA3C489E7}"/>
              </a:ext>
            </a:extLst>
          </p:cNvPr>
          <p:cNvSpPr>
            <a:spLocks noGrp="1"/>
          </p:cNvSpPr>
          <p:nvPr>
            <p:ph type="sldNum" sz="quarter" idx="12"/>
          </p:nvPr>
        </p:nvSpPr>
        <p:spPr/>
        <p:txBody>
          <a:bodyPr/>
          <a:lstStyle/>
          <a:p>
            <a:r>
              <a:rPr lang="en-US"/>
              <a:t>Slide </a:t>
            </a:r>
            <a:fld id="{4FAB73BC-B049-4115-A692-8D63A059BFB8}" type="slidenum">
              <a:rPr lang="en-US" smtClean="0"/>
              <a:pPr/>
              <a:t>45</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741294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Conditional/ Decision</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40036" y="1342857"/>
            <a:ext cx="11191943" cy="4681282"/>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Example 4:</a:t>
            </a:r>
          </a:p>
          <a:p>
            <a:pPr marL="685800" lvl="1" indent="-228600" defTabSz="914400">
              <a:lnSpc>
                <a:spcPct val="90000"/>
              </a:lnSpc>
              <a:spcBef>
                <a:spcPts val="1000"/>
              </a:spcBef>
              <a:buFont typeface="Wingdings" panose="05000000000000000000" pitchFamily="2" charset="2"/>
              <a:buChar char="§"/>
            </a:pPr>
            <a:r>
              <a:rPr lang="en-US" altLang="en-US" sz="2800" b="1" dirty="0">
                <a:latin typeface="Century" panose="02040604050505020304" pitchFamily="18" charset="0"/>
              </a:rPr>
              <a:t>Algorithm</a:t>
            </a:r>
            <a:r>
              <a:rPr lang="en-US" altLang="en-US" sz="2800" dirty="0">
                <a:latin typeface="Century" panose="02040604050505020304" pitchFamily="18" charset="0"/>
              </a:rPr>
              <a:t>:</a:t>
            </a:r>
          </a:p>
          <a:p>
            <a:pPr lvl="2" defTabSz="914400">
              <a:lnSpc>
                <a:spcPct val="90000"/>
              </a:lnSpc>
              <a:spcBef>
                <a:spcPts val="1000"/>
              </a:spcBef>
            </a:pPr>
            <a:r>
              <a:rPr lang="en-US" altLang="en-US" sz="2400" dirty="0">
                <a:latin typeface="Century" panose="02040604050505020304" pitchFamily="18" charset="0"/>
              </a:rPr>
              <a:t>1. Input number1, number2</a:t>
            </a:r>
          </a:p>
          <a:p>
            <a:pPr lvl="2" defTabSz="914400">
              <a:lnSpc>
                <a:spcPct val="90000"/>
              </a:lnSpc>
              <a:spcBef>
                <a:spcPts val="1000"/>
              </a:spcBef>
            </a:pPr>
            <a:r>
              <a:rPr lang="en-US" altLang="en-US" sz="2400" dirty="0">
                <a:latin typeface="Century" panose="02040604050505020304" pitchFamily="18" charset="0"/>
              </a:rPr>
              <a:t>2. If (number1 &gt; number2) then</a:t>
            </a:r>
          </a:p>
          <a:p>
            <a:pPr lvl="4" defTabSz="914400">
              <a:lnSpc>
                <a:spcPct val="90000"/>
              </a:lnSpc>
              <a:spcBef>
                <a:spcPts val="1000"/>
              </a:spcBef>
            </a:pPr>
            <a:r>
              <a:rPr lang="en-US" altLang="en-US" sz="2400" dirty="0">
                <a:latin typeface="Century" panose="02040604050505020304" pitchFamily="18" charset="0"/>
              </a:rPr>
              <a:t>MAX = number1</a:t>
            </a:r>
          </a:p>
          <a:p>
            <a:pPr lvl="2" defTabSz="914400">
              <a:lnSpc>
                <a:spcPct val="90000"/>
              </a:lnSpc>
              <a:spcBef>
                <a:spcPts val="1000"/>
              </a:spcBef>
            </a:pPr>
            <a:r>
              <a:rPr lang="en-US" altLang="en-US" sz="2400" dirty="0">
                <a:latin typeface="Century" panose="02040604050505020304" pitchFamily="18" charset="0"/>
              </a:rPr>
              <a:t>    Else </a:t>
            </a:r>
          </a:p>
          <a:p>
            <a:pPr lvl="4" defTabSz="914400">
              <a:lnSpc>
                <a:spcPct val="90000"/>
              </a:lnSpc>
              <a:spcBef>
                <a:spcPts val="1000"/>
              </a:spcBef>
            </a:pPr>
            <a:r>
              <a:rPr lang="en-US" altLang="en-US" sz="2400" dirty="0">
                <a:latin typeface="Century" panose="02040604050505020304" pitchFamily="18" charset="0"/>
              </a:rPr>
              <a:t>MAX = number2</a:t>
            </a:r>
          </a:p>
          <a:p>
            <a:pPr lvl="2" defTabSz="914400">
              <a:lnSpc>
                <a:spcPct val="90000"/>
              </a:lnSpc>
              <a:spcBef>
                <a:spcPts val="1000"/>
              </a:spcBef>
            </a:pPr>
            <a:r>
              <a:rPr lang="en-US" altLang="en-US" sz="2400" dirty="0">
                <a:latin typeface="Century" panose="02040604050505020304" pitchFamily="18" charset="0"/>
              </a:rPr>
              <a:t>    Endif </a:t>
            </a:r>
          </a:p>
          <a:p>
            <a:pPr lvl="2" defTabSz="914400">
              <a:lnSpc>
                <a:spcPct val="90000"/>
              </a:lnSpc>
              <a:spcBef>
                <a:spcPts val="1000"/>
              </a:spcBef>
            </a:pPr>
            <a:r>
              <a:rPr lang="en-US" altLang="en-US" sz="2400" dirty="0">
                <a:latin typeface="Century" panose="02040604050505020304" pitchFamily="18" charset="0"/>
              </a:rPr>
              <a:t>3. Print “The largest value is”, MAX</a:t>
            </a:r>
          </a:p>
          <a:p>
            <a:pPr marL="1143000" lvl="2" indent="-228600" defTabSz="914400">
              <a:lnSpc>
                <a:spcPct val="90000"/>
              </a:lnSpc>
              <a:spcBef>
                <a:spcPts val="1000"/>
              </a:spcBef>
              <a:buFont typeface="Wingdings" panose="05000000000000000000" pitchFamily="2" charset="2"/>
              <a:buChar char="§"/>
            </a:pPr>
            <a:endParaRPr lang="en-US" altLang="en-US" sz="2400" dirty="0">
              <a:latin typeface="Century" panose="02040604050505020304" pitchFamily="18" charset="0"/>
            </a:endParaRPr>
          </a:p>
        </p:txBody>
      </p:sp>
      <p:sp>
        <p:nvSpPr>
          <p:cNvPr id="4" name="Slide Number Placeholder 3">
            <a:extLst>
              <a:ext uri="{FF2B5EF4-FFF2-40B4-BE49-F238E27FC236}">
                <a16:creationId xmlns:a16="http://schemas.microsoft.com/office/drawing/2014/main" id="{60C975F9-E1EE-4F6F-5CE3-14C23DEE932B}"/>
              </a:ext>
            </a:extLst>
          </p:cNvPr>
          <p:cNvSpPr>
            <a:spLocks noGrp="1"/>
          </p:cNvSpPr>
          <p:nvPr>
            <p:ph type="sldNum" sz="quarter" idx="12"/>
          </p:nvPr>
        </p:nvSpPr>
        <p:spPr/>
        <p:txBody>
          <a:bodyPr/>
          <a:lstStyle/>
          <a:p>
            <a:r>
              <a:rPr lang="en-US"/>
              <a:t>Slide </a:t>
            </a:r>
            <a:fld id="{4FAB73BC-B049-4115-A692-8D63A059BFB8}" type="slidenum">
              <a:rPr lang="en-US" smtClean="0"/>
              <a:pPr/>
              <a:t>46</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291072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Arrow Connector 59">
            <a:extLst>
              <a:ext uri="{FF2B5EF4-FFF2-40B4-BE49-F238E27FC236}">
                <a16:creationId xmlns:a16="http://schemas.microsoft.com/office/drawing/2014/main" id="{F53D51BE-96D9-01DC-5671-DE67E919603D}"/>
              </a:ext>
            </a:extLst>
          </p:cNvPr>
          <p:cNvCxnSpPr/>
          <p:nvPr/>
        </p:nvCxnSpPr>
        <p:spPr>
          <a:xfrm>
            <a:off x="7610504" y="1674297"/>
            <a:ext cx="0" cy="326486"/>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Conditional/ Decision</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27" name="TextBox 26">
            <a:extLst>
              <a:ext uri="{FF2B5EF4-FFF2-40B4-BE49-F238E27FC236}">
                <a16:creationId xmlns:a16="http://schemas.microsoft.com/office/drawing/2014/main" id="{42CFDA25-2249-A6E4-7CD5-9B04599E1E8D}"/>
              </a:ext>
            </a:extLst>
          </p:cNvPr>
          <p:cNvSpPr txBox="1"/>
          <p:nvPr/>
        </p:nvSpPr>
        <p:spPr>
          <a:xfrm>
            <a:off x="540037" y="1342857"/>
            <a:ext cx="4323512" cy="1456809"/>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Example 4:</a:t>
            </a:r>
          </a:p>
          <a:p>
            <a:pPr marL="685800" lvl="1"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Flowchart:</a:t>
            </a:r>
            <a:endParaRPr lang="en-US" altLang="en-US" sz="2400" dirty="0">
              <a:latin typeface="Century" panose="02040604050505020304" pitchFamily="18" charset="0"/>
            </a:endParaRPr>
          </a:p>
          <a:p>
            <a:pPr marL="1143000" lvl="2" indent="-228600" defTabSz="914400">
              <a:lnSpc>
                <a:spcPct val="90000"/>
              </a:lnSpc>
              <a:spcBef>
                <a:spcPts val="1000"/>
              </a:spcBef>
              <a:buFont typeface="Wingdings" panose="05000000000000000000" pitchFamily="2" charset="2"/>
              <a:buChar char="§"/>
            </a:pPr>
            <a:endParaRPr lang="en-US" altLang="en-US" sz="2400" dirty="0">
              <a:latin typeface="Century" panose="02040604050505020304" pitchFamily="18" charset="0"/>
            </a:endParaRPr>
          </a:p>
        </p:txBody>
      </p:sp>
      <p:sp>
        <p:nvSpPr>
          <p:cNvPr id="53" name="Line 9">
            <a:extLst>
              <a:ext uri="{FF2B5EF4-FFF2-40B4-BE49-F238E27FC236}">
                <a16:creationId xmlns:a16="http://schemas.microsoft.com/office/drawing/2014/main" id="{52D1289C-243F-D161-3B53-884954C98EDC}"/>
              </a:ext>
            </a:extLst>
          </p:cNvPr>
          <p:cNvSpPr>
            <a:spLocks noChangeShapeType="1"/>
          </p:cNvSpPr>
          <p:nvPr/>
        </p:nvSpPr>
        <p:spPr bwMode="auto">
          <a:xfrm>
            <a:off x="6220331" y="3491847"/>
            <a:ext cx="22671" cy="618050"/>
          </a:xfrm>
          <a:prstGeom prst="line">
            <a:avLst/>
          </a:prstGeom>
          <a:ln w="19050">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ln w="28575">
                <a:solidFill>
                  <a:schemeClr val="tx1"/>
                </a:solidFill>
              </a:ln>
              <a:solidFill>
                <a:schemeClr val="dk1"/>
              </a:solidFill>
            </a:endParaRPr>
          </a:p>
        </p:txBody>
      </p:sp>
      <p:sp>
        <p:nvSpPr>
          <p:cNvPr id="54" name="Line 9">
            <a:extLst>
              <a:ext uri="{FF2B5EF4-FFF2-40B4-BE49-F238E27FC236}">
                <a16:creationId xmlns:a16="http://schemas.microsoft.com/office/drawing/2014/main" id="{39E75639-08BC-4D95-2C1F-85F27D052A04}"/>
              </a:ext>
            </a:extLst>
          </p:cNvPr>
          <p:cNvSpPr>
            <a:spLocks noChangeShapeType="1"/>
          </p:cNvSpPr>
          <p:nvPr/>
        </p:nvSpPr>
        <p:spPr bwMode="auto">
          <a:xfrm>
            <a:off x="9000580" y="3491847"/>
            <a:ext cx="22671" cy="616166"/>
          </a:xfrm>
          <a:prstGeom prst="line">
            <a:avLst/>
          </a:prstGeom>
          <a:ln w="19050">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ln w="28575">
                <a:solidFill>
                  <a:schemeClr val="tx1"/>
                </a:solidFill>
              </a:ln>
              <a:solidFill>
                <a:schemeClr val="dk1"/>
              </a:solidFill>
            </a:endParaRPr>
          </a:p>
        </p:txBody>
      </p:sp>
      <p:sp>
        <p:nvSpPr>
          <p:cNvPr id="55" name="Line 9">
            <a:extLst>
              <a:ext uri="{FF2B5EF4-FFF2-40B4-BE49-F238E27FC236}">
                <a16:creationId xmlns:a16="http://schemas.microsoft.com/office/drawing/2014/main" id="{217510B7-976A-C23D-E794-B90B55DF6469}"/>
              </a:ext>
            </a:extLst>
          </p:cNvPr>
          <p:cNvSpPr>
            <a:spLocks noChangeShapeType="1"/>
          </p:cNvSpPr>
          <p:nvPr/>
        </p:nvSpPr>
        <p:spPr bwMode="auto">
          <a:xfrm flipH="1">
            <a:off x="7488226" y="4701816"/>
            <a:ext cx="1" cy="335278"/>
          </a:xfrm>
          <a:prstGeom prst="line">
            <a:avLst/>
          </a:prstGeom>
          <a:ln w="19050">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ln w="28575">
                <a:solidFill>
                  <a:schemeClr val="tx1"/>
                </a:solidFill>
              </a:ln>
              <a:solidFill>
                <a:schemeClr val="dk1"/>
              </a:solidFill>
            </a:endParaRPr>
          </a:p>
        </p:txBody>
      </p:sp>
      <p:cxnSp>
        <p:nvCxnSpPr>
          <p:cNvPr id="59" name="Straight Arrow Connector 58">
            <a:extLst>
              <a:ext uri="{FF2B5EF4-FFF2-40B4-BE49-F238E27FC236}">
                <a16:creationId xmlns:a16="http://schemas.microsoft.com/office/drawing/2014/main" id="{6329D65C-D5CC-88B0-8C58-362B3F94EC03}"/>
              </a:ext>
            </a:extLst>
          </p:cNvPr>
          <p:cNvCxnSpPr/>
          <p:nvPr/>
        </p:nvCxnSpPr>
        <p:spPr>
          <a:xfrm>
            <a:off x="7610504" y="2553043"/>
            <a:ext cx="0" cy="326486"/>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7DF95A9-3720-5CCA-1F83-920A24A10E17}"/>
              </a:ext>
            </a:extLst>
          </p:cNvPr>
          <p:cNvCxnSpPr/>
          <p:nvPr/>
        </p:nvCxnSpPr>
        <p:spPr>
          <a:xfrm flipH="1">
            <a:off x="5901270" y="4299653"/>
            <a:ext cx="21305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D5BC532-9880-48BD-531A-9A0DCE9BA67A}"/>
              </a:ext>
            </a:extLst>
          </p:cNvPr>
          <p:cNvCxnSpPr/>
          <p:nvPr/>
        </p:nvCxnSpPr>
        <p:spPr>
          <a:xfrm flipH="1">
            <a:off x="8695274" y="4284922"/>
            <a:ext cx="21305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69" name="Group 68">
            <a:extLst>
              <a:ext uri="{FF2B5EF4-FFF2-40B4-BE49-F238E27FC236}">
                <a16:creationId xmlns:a16="http://schemas.microsoft.com/office/drawing/2014/main" id="{5F3C86C4-8B46-7CCA-429F-BE3BDBA9AAF8}"/>
              </a:ext>
            </a:extLst>
          </p:cNvPr>
          <p:cNvGrpSpPr/>
          <p:nvPr/>
        </p:nvGrpSpPr>
        <p:grpSpPr>
          <a:xfrm>
            <a:off x="5281826" y="1234969"/>
            <a:ext cx="4704782" cy="5300436"/>
            <a:chOff x="5281826" y="1234969"/>
            <a:chExt cx="4704782" cy="5300436"/>
          </a:xfrm>
        </p:grpSpPr>
        <p:sp>
          <p:nvSpPr>
            <p:cNvPr id="56" name="Line 9">
              <a:extLst>
                <a:ext uri="{FF2B5EF4-FFF2-40B4-BE49-F238E27FC236}">
                  <a16:creationId xmlns:a16="http://schemas.microsoft.com/office/drawing/2014/main" id="{9EC98D86-A5C8-256B-CEA0-D7BAC35D9E80}"/>
                </a:ext>
              </a:extLst>
            </p:cNvPr>
            <p:cNvSpPr>
              <a:spLocks noChangeShapeType="1"/>
            </p:cNvSpPr>
            <p:nvPr/>
          </p:nvSpPr>
          <p:spPr bwMode="auto">
            <a:xfrm>
              <a:off x="7488225" y="5396351"/>
              <a:ext cx="2" cy="643335"/>
            </a:xfrm>
            <a:prstGeom prst="line">
              <a:avLst/>
            </a:prstGeom>
            <a:ln w="19050">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ln w="28575">
                  <a:solidFill>
                    <a:schemeClr val="tx1"/>
                  </a:solidFill>
                </a:ln>
                <a:solidFill>
                  <a:schemeClr val="dk1"/>
                </a:solidFill>
              </a:endParaRPr>
            </a:p>
          </p:txBody>
        </p:sp>
        <p:grpSp>
          <p:nvGrpSpPr>
            <p:cNvPr id="4" name="Group 3">
              <a:extLst>
                <a:ext uri="{FF2B5EF4-FFF2-40B4-BE49-F238E27FC236}">
                  <a16:creationId xmlns:a16="http://schemas.microsoft.com/office/drawing/2014/main" id="{C66EF5A0-7568-827C-B733-9FD5042D4BEB}"/>
                </a:ext>
              </a:extLst>
            </p:cNvPr>
            <p:cNvGrpSpPr/>
            <p:nvPr/>
          </p:nvGrpSpPr>
          <p:grpSpPr>
            <a:xfrm>
              <a:off x="5281826" y="1234969"/>
              <a:ext cx="4704782" cy="5300436"/>
              <a:chOff x="3875110" y="1003649"/>
              <a:chExt cx="4704782" cy="5300436"/>
            </a:xfrm>
          </p:grpSpPr>
          <p:sp>
            <p:nvSpPr>
              <p:cNvPr id="8" name="object 24">
                <a:extLst>
                  <a:ext uri="{FF2B5EF4-FFF2-40B4-BE49-F238E27FC236}">
                    <a16:creationId xmlns:a16="http://schemas.microsoft.com/office/drawing/2014/main" id="{78437D17-7EE4-683F-7083-635D8B394B46}"/>
                  </a:ext>
                </a:extLst>
              </p:cNvPr>
              <p:cNvSpPr/>
              <p:nvPr/>
            </p:nvSpPr>
            <p:spPr>
              <a:xfrm>
                <a:off x="5649088" y="1003649"/>
                <a:ext cx="1133475" cy="465455"/>
              </a:xfrm>
              <a:custGeom>
                <a:avLst/>
                <a:gdLst/>
                <a:ahLst/>
                <a:cxnLst/>
                <a:rect l="l" t="t" r="r" b="b"/>
                <a:pathLst>
                  <a:path w="1133475" h="465455">
                    <a:moveTo>
                      <a:pt x="951102" y="0"/>
                    </a:moveTo>
                    <a:lnTo>
                      <a:pt x="182245" y="0"/>
                    </a:lnTo>
                    <a:lnTo>
                      <a:pt x="140439" y="6143"/>
                    </a:lnTo>
                    <a:lnTo>
                      <a:pt x="102072" y="23640"/>
                    </a:lnTo>
                    <a:lnTo>
                      <a:pt x="68234" y="51095"/>
                    </a:lnTo>
                    <a:lnTo>
                      <a:pt x="40018" y="87109"/>
                    </a:lnTo>
                    <a:lnTo>
                      <a:pt x="18513" y="130286"/>
                    </a:lnTo>
                    <a:lnTo>
                      <a:pt x="4810" y="179227"/>
                    </a:lnTo>
                    <a:lnTo>
                      <a:pt x="0" y="232537"/>
                    </a:lnTo>
                    <a:lnTo>
                      <a:pt x="4811" y="285892"/>
                    </a:lnTo>
                    <a:lnTo>
                      <a:pt x="18522" y="334865"/>
                    </a:lnTo>
                    <a:lnTo>
                      <a:pt x="40041" y="378057"/>
                    </a:lnTo>
                    <a:lnTo>
                      <a:pt x="68271" y="414072"/>
                    </a:lnTo>
                    <a:lnTo>
                      <a:pt x="102092" y="441511"/>
                    </a:lnTo>
                    <a:lnTo>
                      <a:pt x="140439" y="459017"/>
                    </a:lnTo>
                    <a:lnTo>
                      <a:pt x="182245" y="465200"/>
                    </a:lnTo>
                    <a:lnTo>
                      <a:pt x="951102" y="465200"/>
                    </a:lnTo>
                    <a:lnTo>
                      <a:pt x="992908" y="458977"/>
                    </a:lnTo>
                    <a:lnTo>
                      <a:pt x="1031287" y="441501"/>
                    </a:lnTo>
                    <a:lnTo>
                      <a:pt x="1065136" y="414042"/>
                    </a:lnTo>
                    <a:lnTo>
                      <a:pt x="1093344" y="378027"/>
                    </a:lnTo>
                    <a:lnTo>
                      <a:pt x="1114840" y="334846"/>
                    </a:lnTo>
                    <a:lnTo>
                      <a:pt x="1128538" y="285886"/>
                    </a:lnTo>
                    <a:lnTo>
                      <a:pt x="1133348" y="232537"/>
                    </a:lnTo>
                    <a:lnTo>
                      <a:pt x="1128537" y="179227"/>
                    </a:lnTo>
                    <a:lnTo>
                      <a:pt x="1114834" y="130286"/>
                    </a:lnTo>
                    <a:lnTo>
                      <a:pt x="1093329" y="87109"/>
                    </a:lnTo>
                    <a:lnTo>
                      <a:pt x="1065113" y="51095"/>
                    </a:lnTo>
                    <a:lnTo>
                      <a:pt x="1031275" y="23640"/>
                    </a:lnTo>
                    <a:lnTo>
                      <a:pt x="992908" y="6143"/>
                    </a:lnTo>
                    <a:lnTo>
                      <a:pt x="951102" y="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algn="ctr"/>
                <a:endParaRPr>
                  <a:solidFill>
                    <a:schemeClr val="dk1"/>
                  </a:solidFill>
                  <a:latin typeface="Arial" panose="020B0604020202020204" pitchFamily="34" charset="0"/>
                </a:endParaRPr>
              </a:p>
            </p:txBody>
          </p:sp>
          <p:grpSp>
            <p:nvGrpSpPr>
              <p:cNvPr id="12" name="Group 11">
                <a:extLst>
                  <a:ext uri="{FF2B5EF4-FFF2-40B4-BE49-F238E27FC236}">
                    <a16:creationId xmlns:a16="http://schemas.microsoft.com/office/drawing/2014/main" id="{41443CD6-5D76-9C65-32DC-6C1114497E57}"/>
                  </a:ext>
                </a:extLst>
              </p:cNvPr>
              <p:cNvGrpSpPr/>
              <p:nvPr/>
            </p:nvGrpSpPr>
            <p:grpSpPr>
              <a:xfrm>
                <a:off x="4557604" y="1769273"/>
                <a:ext cx="4022288" cy="4534812"/>
                <a:chOff x="4557604" y="1769273"/>
                <a:chExt cx="4022288" cy="4534812"/>
              </a:xfrm>
            </p:grpSpPr>
            <p:sp>
              <p:nvSpPr>
                <p:cNvPr id="35" name="object 18">
                  <a:extLst>
                    <a:ext uri="{FF2B5EF4-FFF2-40B4-BE49-F238E27FC236}">
                      <a16:creationId xmlns:a16="http://schemas.microsoft.com/office/drawing/2014/main" id="{B8CAC7DD-BB6F-4D74-8D40-7FC91709733A}"/>
                    </a:ext>
                  </a:extLst>
                </p:cNvPr>
                <p:cNvSpPr/>
                <p:nvPr/>
              </p:nvSpPr>
              <p:spPr>
                <a:xfrm>
                  <a:off x="4836287" y="4121498"/>
                  <a:ext cx="0" cy="349250"/>
                </a:xfrm>
                <a:custGeom>
                  <a:avLst/>
                  <a:gdLst/>
                  <a:ahLst/>
                  <a:cxnLst/>
                  <a:rect l="l" t="t" r="r" b="b"/>
                  <a:pathLst>
                    <a:path h="349250">
                      <a:moveTo>
                        <a:pt x="0" y="0"/>
                      </a:moveTo>
                      <a:lnTo>
                        <a:pt x="0" y="34925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a:solidFill>
                      <a:schemeClr val="dk1"/>
                    </a:solidFill>
                    <a:latin typeface="Arial" panose="020B0604020202020204" pitchFamily="34" charset="0"/>
                  </a:endParaRPr>
                </a:p>
              </p:txBody>
            </p:sp>
            <p:sp>
              <p:nvSpPr>
                <p:cNvPr id="33" name="object 16">
                  <a:extLst>
                    <a:ext uri="{FF2B5EF4-FFF2-40B4-BE49-F238E27FC236}">
                      <a16:creationId xmlns:a16="http://schemas.microsoft.com/office/drawing/2014/main" id="{595720C0-A92E-8E84-60C6-17BD46D3F487}"/>
                    </a:ext>
                  </a:extLst>
                </p:cNvPr>
                <p:cNvSpPr/>
                <p:nvPr/>
              </p:nvSpPr>
              <p:spPr>
                <a:xfrm>
                  <a:off x="4813616" y="3265266"/>
                  <a:ext cx="700840" cy="52457"/>
                </a:xfrm>
                <a:custGeom>
                  <a:avLst/>
                  <a:gdLst/>
                  <a:ahLst/>
                  <a:cxnLst/>
                  <a:rect l="l" t="t" r="r" b="b"/>
                  <a:pathLst>
                    <a:path w="679450">
                      <a:moveTo>
                        <a:pt x="0" y="0"/>
                      </a:moveTo>
                      <a:lnTo>
                        <a:pt x="679450" y="0"/>
                      </a:lnTo>
                    </a:path>
                  </a:pathLst>
                </a:cu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a:solidFill>
                      <a:schemeClr val="dk1"/>
                    </a:solidFill>
                    <a:latin typeface="Arial" panose="020B0604020202020204" pitchFamily="34" charset="0"/>
                  </a:endParaRPr>
                </a:p>
              </p:txBody>
            </p:sp>
            <p:sp>
              <p:nvSpPr>
                <p:cNvPr id="31" name="object 14">
                  <a:extLst>
                    <a:ext uri="{FF2B5EF4-FFF2-40B4-BE49-F238E27FC236}">
                      <a16:creationId xmlns:a16="http://schemas.microsoft.com/office/drawing/2014/main" id="{90CC70F2-5D40-F2D2-CD4B-C0F044271B32}"/>
                    </a:ext>
                  </a:extLst>
                </p:cNvPr>
                <p:cNvSpPr/>
                <p:nvPr/>
              </p:nvSpPr>
              <p:spPr>
                <a:xfrm flipV="1">
                  <a:off x="7137429" y="3214808"/>
                  <a:ext cx="465551" cy="45719"/>
                </a:xfrm>
                <a:custGeom>
                  <a:avLst/>
                  <a:gdLst/>
                  <a:ahLst/>
                  <a:cxnLst/>
                  <a:rect l="l" t="t" r="r" b="b"/>
                  <a:pathLst>
                    <a:path w="681354">
                      <a:moveTo>
                        <a:pt x="0" y="0"/>
                      </a:moveTo>
                      <a:lnTo>
                        <a:pt x="681101" y="0"/>
                      </a:lnTo>
                    </a:path>
                  </a:pathLst>
                </a:custGeom>
                <a:ln w="285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a:solidFill>
                      <a:schemeClr val="dk1"/>
                    </a:solidFill>
                    <a:latin typeface="Arial" panose="020B0604020202020204" pitchFamily="34" charset="0"/>
                  </a:endParaRPr>
                </a:p>
              </p:txBody>
            </p:sp>
            <p:sp>
              <p:nvSpPr>
                <p:cNvPr id="15" name="object 9">
                  <a:extLst>
                    <a:ext uri="{FF2B5EF4-FFF2-40B4-BE49-F238E27FC236}">
                      <a16:creationId xmlns:a16="http://schemas.microsoft.com/office/drawing/2014/main" id="{C6F98111-7721-691A-7F52-CDC8F66BBF4B}"/>
                    </a:ext>
                  </a:extLst>
                </p:cNvPr>
                <p:cNvSpPr/>
                <p:nvPr/>
              </p:nvSpPr>
              <p:spPr>
                <a:xfrm>
                  <a:off x="5538737" y="5822755"/>
                  <a:ext cx="1133475" cy="481330"/>
                </a:xfrm>
                <a:custGeom>
                  <a:avLst/>
                  <a:gdLst/>
                  <a:ahLst/>
                  <a:cxnLst/>
                  <a:rect l="l" t="t" r="r" b="b"/>
                  <a:pathLst>
                    <a:path w="1133475" h="481329">
                      <a:moveTo>
                        <a:pt x="182372" y="0"/>
                      </a:moveTo>
                      <a:lnTo>
                        <a:pt x="951102" y="0"/>
                      </a:lnTo>
                      <a:lnTo>
                        <a:pt x="992915" y="6352"/>
                      </a:lnTo>
                      <a:lnTo>
                        <a:pt x="1031301" y="24446"/>
                      </a:lnTo>
                      <a:lnTo>
                        <a:pt x="1065163" y="52838"/>
                      </a:lnTo>
                      <a:lnTo>
                        <a:pt x="1093406" y="90085"/>
                      </a:lnTo>
                      <a:lnTo>
                        <a:pt x="1114936" y="134742"/>
                      </a:lnTo>
                      <a:lnTo>
                        <a:pt x="1128657" y="185365"/>
                      </a:lnTo>
                      <a:lnTo>
                        <a:pt x="1133475" y="240512"/>
                      </a:lnTo>
                      <a:lnTo>
                        <a:pt x="1128657" y="295654"/>
                      </a:lnTo>
                      <a:lnTo>
                        <a:pt x="1114936" y="346274"/>
                      </a:lnTo>
                      <a:lnTo>
                        <a:pt x="1093406" y="390929"/>
                      </a:lnTo>
                      <a:lnTo>
                        <a:pt x="1065163" y="428174"/>
                      </a:lnTo>
                      <a:lnTo>
                        <a:pt x="1031301" y="456566"/>
                      </a:lnTo>
                      <a:lnTo>
                        <a:pt x="992915" y="474660"/>
                      </a:lnTo>
                      <a:lnTo>
                        <a:pt x="951102" y="481012"/>
                      </a:lnTo>
                      <a:lnTo>
                        <a:pt x="182372" y="481012"/>
                      </a:lnTo>
                      <a:lnTo>
                        <a:pt x="140559" y="474660"/>
                      </a:lnTo>
                      <a:lnTo>
                        <a:pt x="102173" y="456566"/>
                      </a:lnTo>
                      <a:lnTo>
                        <a:pt x="68311" y="428173"/>
                      </a:lnTo>
                      <a:lnTo>
                        <a:pt x="40068" y="390927"/>
                      </a:lnTo>
                      <a:lnTo>
                        <a:pt x="18538" y="346270"/>
                      </a:lnTo>
                      <a:lnTo>
                        <a:pt x="4817" y="295646"/>
                      </a:lnTo>
                      <a:lnTo>
                        <a:pt x="0" y="240499"/>
                      </a:lnTo>
                      <a:lnTo>
                        <a:pt x="4817" y="185357"/>
                      </a:lnTo>
                      <a:lnTo>
                        <a:pt x="18538" y="134737"/>
                      </a:lnTo>
                      <a:lnTo>
                        <a:pt x="40068" y="90082"/>
                      </a:lnTo>
                      <a:lnTo>
                        <a:pt x="68311" y="52837"/>
                      </a:lnTo>
                      <a:lnTo>
                        <a:pt x="102173" y="24446"/>
                      </a:lnTo>
                      <a:lnTo>
                        <a:pt x="140559" y="6352"/>
                      </a:lnTo>
                      <a:lnTo>
                        <a:pt x="182372" y="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latin typeface="Arial" panose="020B0604020202020204" pitchFamily="34" charset="0"/>
                    </a:rPr>
                    <a:t>End</a:t>
                  </a:r>
                  <a:endParaRPr dirty="0">
                    <a:solidFill>
                      <a:schemeClr val="dk1"/>
                    </a:solidFill>
                    <a:latin typeface="Arial" panose="020B0604020202020204" pitchFamily="34" charset="0"/>
                  </a:endParaRPr>
                </a:p>
              </p:txBody>
            </p:sp>
            <p:sp>
              <p:nvSpPr>
                <p:cNvPr id="29" name="object 12">
                  <a:extLst>
                    <a:ext uri="{FF2B5EF4-FFF2-40B4-BE49-F238E27FC236}">
                      <a16:creationId xmlns:a16="http://schemas.microsoft.com/office/drawing/2014/main" id="{9EF56982-1179-6ABE-EC03-52FBB2590617}"/>
                    </a:ext>
                  </a:extLst>
                </p:cNvPr>
                <p:cNvSpPr/>
                <p:nvPr/>
              </p:nvSpPr>
              <p:spPr>
                <a:xfrm>
                  <a:off x="5207955" y="2663378"/>
                  <a:ext cx="2003266" cy="1191203"/>
                </a:xfrm>
                <a:custGeom>
                  <a:avLst/>
                  <a:gdLst/>
                  <a:ahLst/>
                  <a:cxnLst/>
                  <a:rect l="l" t="t" r="r" b="b"/>
                  <a:pathLst>
                    <a:path w="1438275" h="1062354">
                      <a:moveTo>
                        <a:pt x="719074" y="0"/>
                      </a:moveTo>
                      <a:lnTo>
                        <a:pt x="0" y="531113"/>
                      </a:lnTo>
                      <a:lnTo>
                        <a:pt x="719074" y="1062101"/>
                      </a:lnTo>
                      <a:lnTo>
                        <a:pt x="1438275" y="531113"/>
                      </a:lnTo>
                      <a:lnTo>
                        <a:pt x="719074" y="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solidFill>
                        <a:schemeClr val="dk1"/>
                      </a:solidFill>
                      <a:latin typeface="Arial" panose="020B0604020202020204" pitchFamily="34" charset="0"/>
                    </a:rPr>
                    <a:t>number1&gt;number2</a:t>
                  </a:r>
                  <a:endParaRPr sz="1500" dirty="0">
                    <a:solidFill>
                      <a:schemeClr val="dk1"/>
                    </a:solidFill>
                    <a:latin typeface="Arial" panose="020B0604020202020204" pitchFamily="34" charset="0"/>
                  </a:endParaRPr>
                </a:p>
              </p:txBody>
            </p:sp>
            <p:sp>
              <p:nvSpPr>
                <p:cNvPr id="36" name="object 19">
                  <a:extLst>
                    <a:ext uri="{FF2B5EF4-FFF2-40B4-BE49-F238E27FC236}">
                      <a16:creationId xmlns:a16="http://schemas.microsoft.com/office/drawing/2014/main" id="{613D2B05-5846-847C-FCDB-357C88D5ED2F}"/>
                    </a:ext>
                  </a:extLst>
                </p:cNvPr>
                <p:cNvSpPr/>
                <p:nvPr/>
              </p:nvSpPr>
              <p:spPr>
                <a:xfrm>
                  <a:off x="4836288" y="4470747"/>
                  <a:ext cx="2757576" cy="45719"/>
                </a:xfrm>
                <a:custGeom>
                  <a:avLst/>
                  <a:gdLst/>
                  <a:ahLst/>
                  <a:cxnLst/>
                  <a:rect l="l" t="t" r="r" b="b"/>
                  <a:pathLst>
                    <a:path w="2720975">
                      <a:moveTo>
                        <a:pt x="0" y="0"/>
                      </a:moveTo>
                      <a:lnTo>
                        <a:pt x="2720975"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a:solidFill>
                      <a:schemeClr val="dk1"/>
                    </a:solidFill>
                    <a:latin typeface="Arial" panose="020B0604020202020204" pitchFamily="34" charset="0"/>
                  </a:endParaRPr>
                </a:p>
              </p:txBody>
            </p:sp>
            <p:sp>
              <p:nvSpPr>
                <p:cNvPr id="37" name="object 20">
                  <a:extLst>
                    <a:ext uri="{FF2B5EF4-FFF2-40B4-BE49-F238E27FC236}">
                      <a16:creationId xmlns:a16="http://schemas.microsoft.com/office/drawing/2014/main" id="{F0D01415-473B-4BB8-4879-74A96AF01DB1}"/>
                    </a:ext>
                  </a:extLst>
                </p:cNvPr>
                <p:cNvSpPr/>
                <p:nvPr/>
              </p:nvSpPr>
              <p:spPr>
                <a:xfrm flipH="1">
                  <a:off x="7557261" y="4135721"/>
                  <a:ext cx="45719" cy="335280"/>
                </a:xfrm>
                <a:custGeom>
                  <a:avLst/>
                  <a:gdLst/>
                  <a:ahLst/>
                  <a:cxnLst/>
                  <a:rect l="l" t="t" r="r" b="b"/>
                  <a:pathLst>
                    <a:path h="335279">
                      <a:moveTo>
                        <a:pt x="0" y="0"/>
                      </a:moveTo>
                      <a:lnTo>
                        <a:pt x="0" y="335025"/>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a:solidFill>
                      <a:schemeClr val="dk1"/>
                    </a:solidFill>
                    <a:latin typeface="Arial" panose="020B0604020202020204" pitchFamily="34" charset="0"/>
                  </a:endParaRPr>
                </a:p>
              </p:txBody>
            </p:sp>
            <p:sp>
              <p:nvSpPr>
                <p:cNvPr id="42" name="object 27">
                  <a:extLst>
                    <a:ext uri="{FF2B5EF4-FFF2-40B4-BE49-F238E27FC236}">
                      <a16:creationId xmlns:a16="http://schemas.microsoft.com/office/drawing/2014/main" id="{1A62E8CE-231F-2C92-D730-DCCB2953BB15}"/>
                    </a:ext>
                  </a:extLst>
                </p:cNvPr>
                <p:cNvSpPr/>
                <p:nvPr/>
              </p:nvSpPr>
              <p:spPr>
                <a:xfrm>
                  <a:off x="4557604" y="1769273"/>
                  <a:ext cx="3301593" cy="552450"/>
                </a:xfrm>
                <a:custGeom>
                  <a:avLst/>
                  <a:gdLst/>
                  <a:ahLst/>
                  <a:cxnLst/>
                  <a:rect l="l" t="t" r="r" b="b"/>
                  <a:pathLst>
                    <a:path w="2932429" h="552450">
                      <a:moveTo>
                        <a:pt x="2932176" y="0"/>
                      </a:moveTo>
                      <a:lnTo>
                        <a:pt x="586359" y="0"/>
                      </a:lnTo>
                      <a:lnTo>
                        <a:pt x="0" y="552450"/>
                      </a:lnTo>
                      <a:lnTo>
                        <a:pt x="2345690" y="552450"/>
                      </a:lnTo>
                      <a:lnTo>
                        <a:pt x="2932176" y="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latin typeface="Arial" panose="020B0604020202020204" pitchFamily="34" charset="0"/>
                    </a:rPr>
                    <a:t>Input</a:t>
                  </a:r>
                </a:p>
                <a:p>
                  <a:pPr algn="ctr"/>
                  <a:r>
                    <a:rPr lang="en-US" dirty="0">
                      <a:latin typeface="Arial" panose="020B0604020202020204" pitchFamily="34" charset="0"/>
                    </a:rPr>
                    <a:t>number1, number2</a:t>
                  </a:r>
                  <a:endParaRPr dirty="0">
                    <a:solidFill>
                      <a:schemeClr val="dk1"/>
                    </a:solidFill>
                    <a:latin typeface="Arial" panose="020B0604020202020204" pitchFamily="34" charset="0"/>
                  </a:endParaRPr>
                </a:p>
              </p:txBody>
            </p:sp>
            <p:sp>
              <p:nvSpPr>
                <p:cNvPr id="47" name="object 32">
                  <a:extLst>
                    <a:ext uri="{FF2B5EF4-FFF2-40B4-BE49-F238E27FC236}">
                      <a16:creationId xmlns:a16="http://schemas.microsoft.com/office/drawing/2014/main" id="{11CB2777-509B-1593-83EA-E4C87045F9FA}"/>
                    </a:ext>
                  </a:extLst>
                </p:cNvPr>
                <p:cNvSpPr/>
                <p:nvPr/>
              </p:nvSpPr>
              <p:spPr>
                <a:xfrm>
                  <a:off x="6662537" y="3878578"/>
                  <a:ext cx="1917355" cy="349250"/>
                </a:xfrm>
                <a:custGeom>
                  <a:avLst/>
                  <a:gdLst/>
                  <a:ahLst/>
                  <a:cxnLst/>
                  <a:rect l="l" t="t" r="r" b="b"/>
                  <a:pathLst>
                    <a:path w="1700529" h="349250">
                      <a:moveTo>
                        <a:pt x="0" y="349250"/>
                      </a:moveTo>
                      <a:lnTo>
                        <a:pt x="1700276" y="349250"/>
                      </a:lnTo>
                      <a:lnTo>
                        <a:pt x="1700276" y="0"/>
                      </a:lnTo>
                      <a:lnTo>
                        <a:pt x="0" y="0"/>
                      </a:lnTo>
                      <a:lnTo>
                        <a:pt x="0" y="34925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latin typeface="Arial" panose="020B0604020202020204" pitchFamily="34" charset="0"/>
                    </a:rPr>
                    <a:t>MAX     number2</a:t>
                  </a:r>
                </a:p>
              </p:txBody>
            </p:sp>
          </p:grpSp>
          <p:sp>
            <p:nvSpPr>
              <p:cNvPr id="11" name="object 25">
                <a:extLst>
                  <a:ext uri="{FF2B5EF4-FFF2-40B4-BE49-F238E27FC236}">
                    <a16:creationId xmlns:a16="http://schemas.microsoft.com/office/drawing/2014/main" id="{83791712-CF33-B0AB-5FDF-CED517BB6711}"/>
                  </a:ext>
                </a:extLst>
              </p:cNvPr>
              <p:cNvSpPr/>
              <p:nvPr/>
            </p:nvSpPr>
            <p:spPr>
              <a:xfrm>
                <a:off x="5649088" y="1003649"/>
                <a:ext cx="1133475" cy="465455"/>
              </a:xfrm>
              <a:custGeom>
                <a:avLst/>
                <a:gdLst/>
                <a:ahLst/>
                <a:cxnLst/>
                <a:rect l="l" t="t" r="r" b="b"/>
                <a:pathLst>
                  <a:path w="1133475" h="465455">
                    <a:moveTo>
                      <a:pt x="182245" y="0"/>
                    </a:moveTo>
                    <a:lnTo>
                      <a:pt x="951102" y="0"/>
                    </a:lnTo>
                    <a:lnTo>
                      <a:pt x="992908" y="6143"/>
                    </a:lnTo>
                    <a:lnTo>
                      <a:pt x="1031275" y="23640"/>
                    </a:lnTo>
                    <a:lnTo>
                      <a:pt x="1065113" y="51095"/>
                    </a:lnTo>
                    <a:lnTo>
                      <a:pt x="1093329" y="87109"/>
                    </a:lnTo>
                    <a:lnTo>
                      <a:pt x="1114834" y="130286"/>
                    </a:lnTo>
                    <a:lnTo>
                      <a:pt x="1128537" y="179227"/>
                    </a:lnTo>
                    <a:lnTo>
                      <a:pt x="1133348" y="232537"/>
                    </a:lnTo>
                    <a:lnTo>
                      <a:pt x="1128537" y="285892"/>
                    </a:lnTo>
                    <a:lnTo>
                      <a:pt x="1114834" y="334865"/>
                    </a:lnTo>
                    <a:lnTo>
                      <a:pt x="1093329" y="378057"/>
                    </a:lnTo>
                    <a:lnTo>
                      <a:pt x="1065113" y="414072"/>
                    </a:lnTo>
                    <a:lnTo>
                      <a:pt x="1031275" y="441511"/>
                    </a:lnTo>
                    <a:lnTo>
                      <a:pt x="992908" y="458977"/>
                    </a:lnTo>
                    <a:lnTo>
                      <a:pt x="951102" y="465074"/>
                    </a:lnTo>
                    <a:lnTo>
                      <a:pt x="182245" y="465200"/>
                    </a:lnTo>
                    <a:lnTo>
                      <a:pt x="140439" y="459017"/>
                    </a:lnTo>
                    <a:lnTo>
                      <a:pt x="102072" y="441501"/>
                    </a:lnTo>
                    <a:lnTo>
                      <a:pt x="68234" y="414042"/>
                    </a:lnTo>
                    <a:lnTo>
                      <a:pt x="40018" y="378027"/>
                    </a:lnTo>
                    <a:lnTo>
                      <a:pt x="18513" y="334846"/>
                    </a:lnTo>
                    <a:lnTo>
                      <a:pt x="4810" y="285886"/>
                    </a:lnTo>
                    <a:lnTo>
                      <a:pt x="0" y="232537"/>
                    </a:lnTo>
                    <a:lnTo>
                      <a:pt x="4810" y="179227"/>
                    </a:lnTo>
                    <a:lnTo>
                      <a:pt x="18513" y="130286"/>
                    </a:lnTo>
                    <a:lnTo>
                      <a:pt x="40018" y="87109"/>
                    </a:lnTo>
                    <a:lnTo>
                      <a:pt x="68234" y="51095"/>
                    </a:lnTo>
                    <a:lnTo>
                      <a:pt x="102072" y="23640"/>
                    </a:lnTo>
                    <a:lnTo>
                      <a:pt x="140439" y="6143"/>
                    </a:lnTo>
                    <a:lnTo>
                      <a:pt x="182245" y="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latin typeface="Arial" panose="020B0604020202020204" pitchFamily="34" charset="0"/>
                  </a:rPr>
                  <a:t>Start</a:t>
                </a:r>
                <a:endParaRPr dirty="0">
                  <a:solidFill>
                    <a:schemeClr val="dk1"/>
                  </a:solidFill>
                  <a:latin typeface="Arial" panose="020B0604020202020204" pitchFamily="34" charset="0"/>
                </a:endParaRPr>
              </a:p>
            </p:txBody>
          </p:sp>
          <p:sp>
            <p:nvSpPr>
              <p:cNvPr id="6" name="object 3">
                <a:extLst>
                  <a:ext uri="{FF2B5EF4-FFF2-40B4-BE49-F238E27FC236}">
                    <a16:creationId xmlns:a16="http://schemas.microsoft.com/office/drawing/2014/main" id="{4B658E60-3508-F57D-7B18-2FB3FAF4F745}"/>
                  </a:ext>
                </a:extLst>
              </p:cNvPr>
              <p:cNvSpPr/>
              <p:nvPr/>
            </p:nvSpPr>
            <p:spPr>
              <a:xfrm>
                <a:off x="3875110" y="3878578"/>
                <a:ext cx="1872954" cy="349250"/>
              </a:xfrm>
              <a:custGeom>
                <a:avLst/>
                <a:gdLst/>
                <a:ahLst/>
                <a:cxnLst/>
                <a:rect l="l" t="t" r="r" b="b"/>
                <a:pathLst>
                  <a:path w="1700529" h="349250">
                    <a:moveTo>
                      <a:pt x="0" y="349250"/>
                    </a:moveTo>
                    <a:lnTo>
                      <a:pt x="1700276" y="349250"/>
                    </a:lnTo>
                    <a:lnTo>
                      <a:pt x="1700276" y="0"/>
                    </a:lnTo>
                    <a:lnTo>
                      <a:pt x="0" y="0"/>
                    </a:lnTo>
                    <a:lnTo>
                      <a:pt x="0" y="34925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latin typeface="Arial" panose="020B0604020202020204" pitchFamily="34" charset="0"/>
                  </a:rPr>
                  <a:t>MAX    number1</a:t>
                </a:r>
                <a:endParaRPr dirty="0">
                  <a:solidFill>
                    <a:schemeClr val="dk1"/>
                  </a:solidFill>
                  <a:latin typeface="Arial" panose="020B0604020202020204" pitchFamily="34" charset="0"/>
                </a:endParaRPr>
              </a:p>
            </p:txBody>
          </p:sp>
        </p:grpSp>
        <p:sp>
          <p:nvSpPr>
            <p:cNvPr id="68" name="object 28">
              <a:extLst>
                <a:ext uri="{FF2B5EF4-FFF2-40B4-BE49-F238E27FC236}">
                  <a16:creationId xmlns:a16="http://schemas.microsoft.com/office/drawing/2014/main" id="{94059C1A-FFCA-7B37-A4B2-3FFFA5C0FCCE}"/>
                </a:ext>
              </a:extLst>
            </p:cNvPr>
            <p:cNvSpPr/>
            <p:nvPr/>
          </p:nvSpPr>
          <p:spPr>
            <a:xfrm>
              <a:off x="5805771" y="5037094"/>
              <a:ext cx="3396342" cy="552450"/>
            </a:xfrm>
            <a:custGeom>
              <a:avLst/>
              <a:gdLst/>
              <a:ahLst/>
              <a:cxnLst/>
              <a:rect l="l" t="t" r="r" b="b"/>
              <a:pathLst>
                <a:path w="2932429" h="552450">
                  <a:moveTo>
                    <a:pt x="0" y="552450"/>
                  </a:moveTo>
                  <a:lnTo>
                    <a:pt x="586359" y="0"/>
                  </a:lnTo>
                  <a:lnTo>
                    <a:pt x="2932176" y="0"/>
                  </a:lnTo>
                  <a:lnTo>
                    <a:pt x="2345690" y="552450"/>
                  </a:lnTo>
                  <a:lnTo>
                    <a:pt x="0" y="55245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marL="1905" algn="ctr">
                <a:spcBef>
                  <a:spcPts val="100"/>
                </a:spcBef>
              </a:pPr>
              <a:r>
                <a:rPr lang="en-US" sz="1400" dirty="0">
                  <a:latin typeface="Arial" panose="020B0604020202020204" pitchFamily="34" charset="0"/>
                </a:rPr>
                <a:t>Print</a:t>
              </a:r>
            </a:p>
            <a:p>
              <a:pPr marL="1905" algn="ctr">
                <a:spcBef>
                  <a:spcPts val="100"/>
                </a:spcBef>
              </a:pPr>
              <a:r>
                <a:rPr lang="en-US" sz="1400" dirty="0">
                  <a:latin typeface="Arial" panose="020B0604020202020204" pitchFamily="34" charset="0"/>
                </a:rPr>
                <a:t>“The largest value is”, MAX</a:t>
              </a:r>
            </a:p>
          </p:txBody>
        </p:sp>
      </p:grpSp>
      <p:sp>
        <p:nvSpPr>
          <p:cNvPr id="70" name="TextBox 69">
            <a:extLst>
              <a:ext uri="{FF2B5EF4-FFF2-40B4-BE49-F238E27FC236}">
                <a16:creationId xmlns:a16="http://schemas.microsoft.com/office/drawing/2014/main" id="{0723964F-C784-9C83-4BAC-A948590AB2AC}"/>
              </a:ext>
            </a:extLst>
          </p:cNvPr>
          <p:cNvSpPr txBox="1"/>
          <p:nvPr/>
        </p:nvSpPr>
        <p:spPr>
          <a:xfrm>
            <a:off x="6105155" y="3139668"/>
            <a:ext cx="493212" cy="369332"/>
          </a:xfrm>
          <a:prstGeom prst="rect">
            <a:avLst/>
          </a:prstGeom>
          <a:noFill/>
        </p:spPr>
        <p:txBody>
          <a:bodyPr wrap="none" rtlCol="0">
            <a:spAutoFit/>
          </a:bodyPr>
          <a:lstStyle/>
          <a:p>
            <a:r>
              <a:rPr lang="en-US" b="1" dirty="0"/>
              <a:t>Yes</a:t>
            </a:r>
            <a:endParaRPr lang="en-AU" b="1" dirty="0"/>
          </a:p>
        </p:txBody>
      </p:sp>
      <p:sp>
        <p:nvSpPr>
          <p:cNvPr id="71" name="TextBox 70">
            <a:extLst>
              <a:ext uri="{FF2B5EF4-FFF2-40B4-BE49-F238E27FC236}">
                <a16:creationId xmlns:a16="http://schemas.microsoft.com/office/drawing/2014/main" id="{24904566-FEF7-C2E5-2566-10FEFCB7F42A}"/>
              </a:ext>
            </a:extLst>
          </p:cNvPr>
          <p:cNvSpPr txBox="1"/>
          <p:nvPr/>
        </p:nvSpPr>
        <p:spPr>
          <a:xfrm>
            <a:off x="8613444" y="3113901"/>
            <a:ext cx="460382" cy="369332"/>
          </a:xfrm>
          <a:prstGeom prst="rect">
            <a:avLst/>
          </a:prstGeom>
          <a:noFill/>
        </p:spPr>
        <p:txBody>
          <a:bodyPr wrap="none" rtlCol="0">
            <a:spAutoFit/>
          </a:bodyPr>
          <a:lstStyle/>
          <a:p>
            <a:r>
              <a:rPr lang="en-US" b="1" dirty="0"/>
              <a:t>No</a:t>
            </a:r>
            <a:endParaRPr lang="en-AU" b="1" dirty="0"/>
          </a:p>
        </p:txBody>
      </p:sp>
      <p:cxnSp>
        <p:nvCxnSpPr>
          <p:cNvPr id="73" name="Straight Arrow Connector 72">
            <a:extLst>
              <a:ext uri="{FF2B5EF4-FFF2-40B4-BE49-F238E27FC236}">
                <a16:creationId xmlns:a16="http://schemas.microsoft.com/office/drawing/2014/main" id="{13F3DD1F-70DE-8F36-7B91-E6B61AE0C71F}"/>
              </a:ext>
            </a:extLst>
          </p:cNvPr>
          <p:cNvCxnSpPr/>
          <p:nvPr/>
        </p:nvCxnSpPr>
        <p:spPr>
          <a:xfrm flipH="1">
            <a:off x="5901270" y="4298570"/>
            <a:ext cx="1947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1B8CC9A2-883E-4DF6-E3B4-66EB2AFF291D}"/>
              </a:ext>
            </a:extLst>
          </p:cNvPr>
          <p:cNvCxnSpPr/>
          <p:nvPr/>
        </p:nvCxnSpPr>
        <p:spPr>
          <a:xfrm flipH="1">
            <a:off x="8714988" y="4300842"/>
            <a:ext cx="1947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5" name="Slide Number Placeholder 74">
            <a:extLst>
              <a:ext uri="{FF2B5EF4-FFF2-40B4-BE49-F238E27FC236}">
                <a16:creationId xmlns:a16="http://schemas.microsoft.com/office/drawing/2014/main" id="{17B71A73-2F98-5BBD-2340-D83F717D811A}"/>
              </a:ext>
            </a:extLst>
          </p:cNvPr>
          <p:cNvSpPr>
            <a:spLocks noGrp="1"/>
          </p:cNvSpPr>
          <p:nvPr>
            <p:ph type="sldNum" sz="quarter" idx="12"/>
          </p:nvPr>
        </p:nvSpPr>
        <p:spPr/>
        <p:txBody>
          <a:bodyPr/>
          <a:lstStyle/>
          <a:p>
            <a:r>
              <a:rPr lang="en-US"/>
              <a:t>Slide </a:t>
            </a:r>
            <a:fld id="{4FAB73BC-B049-4115-A692-8D63A059BFB8}" type="slidenum">
              <a:rPr lang="en-US" smtClean="0"/>
              <a:pPr/>
              <a:t>47</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494936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Conditional/ Decision</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82369" y="1342857"/>
            <a:ext cx="11191943" cy="1771767"/>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Example 5: </a:t>
            </a:r>
            <a:r>
              <a:rPr lang="en-US" sz="2800" dirty="0">
                <a:latin typeface="Century" panose="02040604050505020304" pitchFamily="18" charset="0"/>
              </a:rPr>
              <a:t>Create an algorithm and a flowchart that will accept a student mark and then display “PASS” if the mark is 50 or more and display “FAIL” otherwise.</a:t>
            </a:r>
          </a:p>
          <a:p>
            <a:pPr defTabSz="914400">
              <a:lnSpc>
                <a:spcPct val="90000"/>
              </a:lnSpc>
              <a:spcBef>
                <a:spcPts val="1000"/>
              </a:spcBef>
            </a:pPr>
            <a:endParaRPr lang="en-US" sz="2800" dirty="0">
              <a:latin typeface="Century" panose="02040604050505020304" pitchFamily="18" charset="0"/>
            </a:endParaRPr>
          </a:p>
        </p:txBody>
      </p:sp>
      <p:sp>
        <p:nvSpPr>
          <p:cNvPr id="4" name="Slide Number Placeholder 3">
            <a:extLst>
              <a:ext uri="{FF2B5EF4-FFF2-40B4-BE49-F238E27FC236}">
                <a16:creationId xmlns:a16="http://schemas.microsoft.com/office/drawing/2014/main" id="{6B467CD8-39B6-22EE-3284-5A32695FAFF4}"/>
              </a:ext>
            </a:extLst>
          </p:cNvPr>
          <p:cNvSpPr>
            <a:spLocks noGrp="1"/>
          </p:cNvSpPr>
          <p:nvPr>
            <p:ph type="sldNum" sz="quarter" idx="12"/>
          </p:nvPr>
        </p:nvSpPr>
        <p:spPr/>
        <p:txBody>
          <a:bodyPr/>
          <a:lstStyle/>
          <a:p>
            <a:r>
              <a:rPr lang="en-US"/>
              <a:t>Slide </a:t>
            </a:r>
            <a:fld id="{4FAB73BC-B049-4115-A692-8D63A059BFB8}" type="slidenum">
              <a:rPr lang="en-US" smtClean="0"/>
              <a:pPr/>
              <a:t>48</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995440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Conditional/ Decision</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40036" y="1342857"/>
            <a:ext cx="11191943" cy="4220643"/>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Example 5:</a:t>
            </a:r>
          </a:p>
          <a:p>
            <a:pPr marL="685800" lvl="1" indent="-228600" defTabSz="914400">
              <a:lnSpc>
                <a:spcPct val="90000"/>
              </a:lnSpc>
              <a:spcBef>
                <a:spcPts val="1000"/>
              </a:spcBef>
              <a:buFont typeface="Wingdings" panose="05000000000000000000" pitchFamily="2" charset="2"/>
              <a:buChar char="§"/>
            </a:pPr>
            <a:r>
              <a:rPr lang="en-US" altLang="en-US" sz="2800" b="1" dirty="0">
                <a:latin typeface="Century" panose="02040604050505020304" pitchFamily="18" charset="0"/>
              </a:rPr>
              <a:t>Algorithm</a:t>
            </a:r>
            <a:r>
              <a:rPr lang="en-US" altLang="en-US" sz="2800" dirty="0">
                <a:latin typeface="Century" panose="02040604050505020304" pitchFamily="18" charset="0"/>
              </a:rPr>
              <a:t>:</a:t>
            </a:r>
          </a:p>
          <a:p>
            <a:pPr lvl="2" defTabSz="914400">
              <a:lnSpc>
                <a:spcPct val="90000"/>
              </a:lnSpc>
              <a:spcBef>
                <a:spcPts val="1000"/>
              </a:spcBef>
            </a:pPr>
            <a:r>
              <a:rPr lang="en-US" altLang="en-US" sz="2400" dirty="0">
                <a:latin typeface="Century" panose="02040604050505020304" pitchFamily="18" charset="0"/>
              </a:rPr>
              <a:t>1. Input mark</a:t>
            </a:r>
          </a:p>
          <a:p>
            <a:pPr lvl="2" defTabSz="914400">
              <a:lnSpc>
                <a:spcPct val="90000"/>
              </a:lnSpc>
              <a:spcBef>
                <a:spcPts val="1000"/>
              </a:spcBef>
            </a:pPr>
            <a:r>
              <a:rPr lang="en-US" altLang="en-US" sz="2400" dirty="0">
                <a:latin typeface="Century" panose="02040604050505020304" pitchFamily="18" charset="0"/>
              </a:rPr>
              <a:t>2. If (mark &gt;= 50) then</a:t>
            </a:r>
          </a:p>
          <a:p>
            <a:pPr lvl="4" defTabSz="914400">
              <a:lnSpc>
                <a:spcPct val="90000"/>
              </a:lnSpc>
              <a:spcBef>
                <a:spcPts val="1000"/>
              </a:spcBef>
            </a:pPr>
            <a:r>
              <a:rPr lang="en-US" altLang="en-US" sz="2400" dirty="0">
                <a:latin typeface="Century" panose="02040604050505020304" pitchFamily="18" charset="0"/>
              </a:rPr>
              <a:t>Print “PASS” </a:t>
            </a:r>
          </a:p>
          <a:p>
            <a:pPr lvl="2" defTabSz="914400">
              <a:lnSpc>
                <a:spcPct val="90000"/>
              </a:lnSpc>
              <a:spcBef>
                <a:spcPts val="1000"/>
              </a:spcBef>
            </a:pPr>
            <a:r>
              <a:rPr lang="en-US" altLang="en-US" sz="2400" dirty="0">
                <a:latin typeface="Century" panose="02040604050505020304" pitchFamily="18" charset="0"/>
              </a:rPr>
              <a:t>    Else </a:t>
            </a:r>
          </a:p>
          <a:p>
            <a:pPr lvl="4" defTabSz="914400">
              <a:lnSpc>
                <a:spcPct val="90000"/>
              </a:lnSpc>
              <a:spcBef>
                <a:spcPts val="1000"/>
              </a:spcBef>
            </a:pPr>
            <a:r>
              <a:rPr lang="en-US" altLang="en-US" sz="2400" dirty="0">
                <a:latin typeface="Century" panose="02040604050505020304" pitchFamily="18" charset="0"/>
              </a:rPr>
              <a:t>Print “FAIL”</a:t>
            </a:r>
          </a:p>
          <a:p>
            <a:pPr lvl="2" defTabSz="914400">
              <a:lnSpc>
                <a:spcPct val="90000"/>
              </a:lnSpc>
              <a:spcBef>
                <a:spcPts val="1000"/>
              </a:spcBef>
            </a:pPr>
            <a:r>
              <a:rPr lang="en-US" altLang="en-US" sz="2400" dirty="0">
                <a:latin typeface="Century" panose="02040604050505020304" pitchFamily="18" charset="0"/>
              </a:rPr>
              <a:t>    Endif </a:t>
            </a:r>
          </a:p>
          <a:p>
            <a:pPr lvl="2" defTabSz="914400">
              <a:lnSpc>
                <a:spcPct val="90000"/>
              </a:lnSpc>
              <a:spcBef>
                <a:spcPts val="1000"/>
              </a:spcBef>
            </a:pPr>
            <a:endParaRPr lang="en-US" altLang="en-US" sz="2400" dirty="0">
              <a:latin typeface="Century" panose="02040604050505020304" pitchFamily="18" charset="0"/>
            </a:endParaRPr>
          </a:p>
        </p:txBody>
      </p:sp>
      <p:sp>
        <p:nvSpPr>
          <p:cNvPr id="4" name="Slide Number Placeholder 3">
            <a:extLst>
              <a:ext uri="{FF2B5EF4-FFF2-40B4-BE49-F238E27FC236}">
                <a16:creationId xmlns:a16="http://schemas.microsoft.com/office/drawing/2014/main" id="{01ABBEDE-F2FF-57B0-6C3C-0996BC4423AC}"/>
              </a:ext>
            </a:extLst>
          </p:cNvPr>
          <p:cNvSpPr>
            <a:spLocks noGrp="1"/>
          </p:cNvSpPr>
          <p:nvPr>
            <p:ph type="sldNum" sz="quarter" idx="12"/>
          </p:nvPr>
        </p:nvSpPr>
        <p:spPr/>
        <p:txBody>
          <a:bodyPr/>
          <a:lstStyle/>
          <a:p>
            <a:r>
              <a:rPr lang="en-US"/>
              <a:t>Slide </a:t>
            </a:r>
            <a:fld id="{4FAB73BC-B049-4115-A692-8D63A059BFB8}" type="slidenum">
              <a:rPr lang="en-US" smtClean="0"/>
              <a:pPr/>
              <a:t>49</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71895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211688" y="1234969"/>
            <a:ext cx="8151254" cy="4753707"/>
          </a:xfrm>
        </p:spPr>
        <p:txBody>
          <a:bodyPr>
            <a:normAutofit/>
          </a:bodyPr>
          <a:lstStyle/>
          <a:p>
            <a:pPr>
              <a:buFont typeface="Wingdings" panose="05000000000000000000" pitchFamily="2" charset="2"/>
              <a:buChar char="§"/>
            </a:pPr>
            <a:endParaRPr lang="en-US" dirty="0">
              <a:latin typeface="Century" panose="02040604050505020304" pitchFamily="18" charset="0"/>
            </a:endParaRPr>
          </a:p>
          <a:p>
            <a:pPr marL="0" indent="0">
              <a:buNone/>
            </a:pPr>
            <a:endParaRPr lang="en-US" dirty="0">
              <a:latin typeface="Century" panose="02040604050505020304" pitchFamily="18" charset="0"/>
            </a:endParaRPr>
          </a:p>
          <a:p>
            <a:pPr>
              <a:buFont typeface="Wingdings" panose="05000000000000000000" pitchFamily="2" charset="2"/>
              <a:buChar char="§"/>
            </a:pPr>
            <a:r>
              <a:rPr lang="en-US" dirty="0">
                <a:latin typeface="Century" panose="02040604050505020304" pitchFamily="18" charset="0"/>
              </a:rPr>
              <a:t> Build a mobile app</a:t>
            </a:r>
            <a:endParaRPr lang="ar-JO" dirty="0">
              <a:latin typeface="Century" panose="02040604050505020304" pitchFamily="18" charset="0"/>
            </a:endParaRPr>
          </a:p>
          <a:p>
            <a:pPr>
              <a:buFont typeface="Wingdings" panose="05000000000000000000" pitchFamily="2" charset="2"/>
              <a:buChar char="§"/>
            </a:pPr>
            <a:r>
              <a:rPr lang="en-US" dirty="0">
                <a:latin typeface="Century" panose="02040604050505020304" pitchFamily="18" charset="0"/>
              </a:rPr>
              <a:t> Search a database</a:t>
            </a:r>
            <a:endParaRPr lang="ar-JO" dirty="0">
              <a:latin typeface="Century" panose="02040604050505020304" pitchFamily="18" charset="0"/>
            </a:endParaRPr>
          </a:p>
          <a:p>
            <a:pPr>
              <a:buFont typeface="Wingdings" panose="05000000000000000000" pitchFamily="2" charset="2"/>
              <a:buChar char="§"/>
            </a:pPr>
            <a:r>
              <a:rPr lang="en-US" dirty="0">
                <a:latin typeface="Century" panose="02040604050505020304" pitchFamily="18" charset="0"/>
              </a:rPr>
              <a:t> Program a robot</a:t>
            </a:r>
            <a:endParaRPr lang="ar-JO" dirty="0">
              <a:latin typeface="Century" panose="02040604050505020304" pitchFamily="18" charset="0"/>
            </a:endParaRPr>
          </a:p>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Programming apps</a:t>
            </a:r>
            <a:endParaRPr lang="en-US" sz="1200" dirty="0">
              <a:latin typeface="Century" panose="02040604050505020304" pitchFamily="18" charset="0"/>
            </a:endParaRPr>
          </a:p>
        </p:txBody>
      </p:sp>
      <p:sp>
        <p:nvSpPr>
          <p:cNvPr id="2" name="Slide Number Placeholder 1">
            <a:extLst>
              <a:ext uri="{FF2B5EF4-FFF2-40B4-BE49-F238E27FC236}">
                <a16:creationId xmlns:a16="http://schemas.microsoft.com/office/drawing/2014/main" id="{E62C91D1-FE8C-0287-A48D-7B0C1FF26336}"/>
              </a:ext>
            </a:extLst>
          </p:cNvPr>
          <p:cNvSpPr>
            <a:spLocks noGrp="1"/>
          </p:cNvSpPr>
          <p:nvPr>
            <p:ph type="sldNum" sz="quarter" idx="12"/>
          </p:nvPr>
        </p:nvSpPr>
        <p:spPr/>
        <p:txBody>
          <a:bodyPr/>
          <a:lstStyle/>
          <a:p>
            <a:r>
              <a:rPr lang="en-US"/>
              <a:t>Slide </a:t>
            </a:r>
            <a:fld id="{4FAB73BC-B049-4115-A692-8D63A059BFB8}" type="slidenum">
              <a:rPr lang="en-US" smtClean="0"/>
              <a:pPr/>
              <a:t>5</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1460944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Conditional/ Decision</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27" name="TextBox 26">
            <a:extLst>
              <a:ext uri="{FF2B5EF4-FFF2-40B4-BE49-F238E27FC236}">
                <a16:creationId xmlns:a16="http://schemas.microsoft.com/office/drawing/2014/main" id="{42CFDA25-2249-A6E4-7CD5-9B04599E1E8D}"/>
              </a:ext>
            </a:extLst>
          </p:cNvPr>
          <p:cNvSpPr txBox="1"/>
          <p:nvPr/>
        </p:nvSpPr>
        <p:spPr>
          <a:xfrm>
            <a:off x="540037" y="1342857"/>
            <a:ext cx="4323512" cy="1456809"/>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Example 5:</a:t>
            </a:r>
          </a:p>
          <a:p>
            <a:pPr marL="685800" lvl="1"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Flowchart:</a:t>
            </a:r>
            <a:endParaRPr lang="en-US" altLang="en-US" sz="2400" dirty="0">
              <a:latin typeface="Century" panose="02040604050505020304" pitchFamily="18" charset="0"/>
            </a:endParaRPr>
          </a:p>
          <a:p>
            <a:pPr marL="1143000" lvl="2" indent="-228600" defTabSz="914400">
              <a:lnSpc>
                <a:spcPct val="90000"/>
              </a:lnSpc>
              <a:spcBef>
                <a:spcPts val="1000"/>
              </a:spcBef>
              <a:buFont typeface="Wingdings" panose="05000000000000000000" pitchFamily="2" charset="2"/>
              <a:buChar char="§"/>
            </a:pPr>
            <a:endParaRPr lang="en-US" altLang="en-US" sz="2400" dirty="0">
              <a:latin typeface="Century" panose="02040604050505020304" pitchFamily="18" charset="0"/>
            </a:endParaRPr>
          </a:p>
        </p:txBody>
      </p:sp>
      <p:grpSp>
        <p:nvGrpSpPr>
          <p:cNvPr id="18" name="Group 17">
            <a:extLst>
              <a:ext uri="{FF2B5EF4-FFF2-40B4-BE49-F238E27FC236}">
                <a16:creationId xmlns:a16="http://schemas.microsoft.com/office/drawing/2014/main" id="{71BC6FD6-2931-078F-0E97-8A61CA530121}"/>
              </a:ext>
            </a:extLst>
          </p:cNvPr>
          <p:cNvGrpSpPr/>
          <p:nvPr/>
        </p:nvGrpSpPr>
        <p:grpSpPr>
          <a:xfrm>
            <a:off x="4661980" y="1342857"/>
            <a:ext cx="5332945" cy="4918524"/>
            <a:chOff x="4661980" y="1342857"/>
            <a:chExt cx="5332945" cy="4918524"/>
          </a:xfrm>
        </p:grpSpPr>
        <p:grpSp>
          <p:nvGrpSpPr>
            <p:cNvPr id="14" name="Group 13">
              <a:extLst>
                <a:ext uri="{FF2B5EF4-FFF2-40B4-BE49-F238E27FC236}">
                  <a16:creationId xmlns:a16="http://schemas.microsoft.com/office/drawing/2014/main" id="{8DCBDE50-B9AC-1D1B-3465-303764387492}"/>
                </a:ext>
              </a:extLst>
            </p:cNvPr>
            <p:cNvGrpSpPr/>
            <p:nvPr/>
          </p:nvGrpSpPr>
          <p:grpSpPr>
            <a:xfrm>
              <a:off x="4661980" y="1342857"/>
              <a:ext cx="5332945" cy="4918524"/>
              <a:chOff x="4971239" y="1234969"/>
              <a:chExt cx="5332945" cy="4918524"/>
            </a:xfrm>
          </p:grpSpPr>
          <p:sp>
            <p:nvSpPr>
              <p:cNvPr id="53" name="Line 9">
                <a:extLst>
                  <a:ext uri="{FF2B5EF4-FFF2-40B4-BE49-F238E27FC236}">
                    <a16:creationId xmlns:a16="http://schemas.microsoft.com/office/drawing/2014/main" id="{52D1289C-243F-D161-3B53-884954C98EDC}"/>
                  </a:ext>
                </a:extLst>
              </p:cNvPr>
              <p:cNvSpPr>
                <a:spLocks noChangeShapeType="1"/>
              </p:cNvSpPr>
              <p:nvPr/>
            </p:nvSpPr>
            <p:spPr bwMode="auto">
              <a:xfrm>
                <a:off x="5989157" y="3491722"/>
                <a:ext cx="22670" cy="813235"/>
              </a:xfrm>
              <a:prstGeom prst="line">
                <a:avLst/>
              </a:prstGeom>
              <a:ln w="28575">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ln w="28575">
                    <a:solidFill>
                      <a:schemeClr val="tx1"/>
                    </a:solidFill>
                  </a:ln>
                  <a:solidFill>
                    <a:schemeClr val="dk1"/>
                  </a:solidFill>
                </a:endParaRPr>
              </a:p>
            </p:txBody>
          </p:sp>
          <p:sp>
            <p:nvSpPr>
              <p:cNvPr id="54" name="Line 9">
                <a:extLst>
                  <a:ext uri="{FF2B5EF4-FFF2-40B4-BE49-F238E27FC236}">
                    <a16:creationId xmlns:a16="http://schemas.microsoft.com/office/drawing/2014/main" id="{39E75639-08BC-4D95-2C1F-85F27D052A04}"/>
                  </a:ext>
                </a:extLst>
              </p:cNvPr>
              <p:cNvSpPr>
                <a:spLocks noChangeShapeType="1"/>
              </p:cNvSpPr>
              <p:nvPr/>
            </p:nvSpPr>
            <p:spPr bwMode="auto">
              <a:xfrm>
                <a:off x="9263596" y="3490299"/>
                <a:ext cx="2317" cy="761430"/>
              </a:xfrm>
              <a:prstGeom prst="line">
                <a:avLst/>
              </a:prstGeom>
              <a:ln w="28575">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ln w="28575">
                    <a:solidFill>
                      <a:schemeClr val="tx1"/>
                    </a:solidFill>
                  </a:ln>
                  <a:solidFill>
                    <a:schemeClr val="dk1"/>
                  </a:solidFill>
                </a:endParaRPr>
              </a:p>
            </p:txBody>
          </p:sp>
          <p:grpSp>
            <p:nvGrpSpPr>
              <p:cNvPr id="13" name="Group 12">
                <a:extLst>
                  <a:ext uri="{FF2B5EF4-FFF2-40B4-BE49-F238E27FC236}">
                    <a16:creationId xmlns:a16="http://schemas.microsoft.com/office/drawing/2014/main" id="{DF772B99-F946-10BB-4BAF-7C377D5CC0D2}"/>
                  </a:ext>
                </a:extLst>
              </p:cNvPr>
              <p:cNvGrpSpPr/>
              <p:nvPr/>
            </p:nvGrpSpPr>
            <p:grpSpPr>
              <a:xfrm>
                <a:off x="5966108" y="1234969"/>
                <a:ext cx="3320347" cy="4918524"/>
                <a:chOff x="5966108" y="1234969"/>
                <a:chExt cx="3320347" cy="4918524"/>
              </a:xfrm>
            </p:grpSpPr>
            <p:cxnSp>
              <p:nvCxnSpPr>
                <p:cNvPr id="60" name="Straight Arrow Connector 59">
                  <a:extLst>
                    <a:ext uri="{FF2B5EF4-FFF2-40B4-BE49-F238E27FC236}">
                      <a16:creationId xmlns:a16="http://schemas.microsoft.com/office/drawing/2014/main" id="{F53D51BE-96D9-01DC-5671-DE67E919603D}"/>
                    </a:ext>
                  </a:extLst>
                </p:cNvPr>
                <p:cNvCxnSpPr/>
                <p:nvPr/>
              </p:nvCxnSpPr>
              <p:spPr>
                <a:xfrm>
                  <a:off x="7610504" y="1674297"/>
                  <a:ext cx="0" cy="326486"/>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6329D65C-D5CC-88B0-8C58-362B3F94EC03}"/>
                    </a:ext>
                  </a:extLst>
                </p:cNvPr>
                <p:cNvCxnSpPr/>
                <p:nvPr/>
              </p:nvCxnSpPr>
              <p:spPr>
                <a:xfrm>
                  <a:off x="7610504" y="2553043"/>
                  <a:ext cx="0" cy="326486"/>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grpSp>
              <p:nvGrpSpPr>
                <p:cNvPr id="69" name="Group 68">
                  <a:extLst>
                    <a:ext uri="{FF2B5EF4-FFF2-40B4-BE49-F238E27FC236}">
                      <a16:creationId xmlns:a16="http://schemas.microsoft.com/office/drawing/2014/main" id="{5F3C86C4-8B46-7CCA-429F-BE3BDBA9AAF8}"/>
                    </a:ext>
                  </a:extLst>
                </p:cNvPr>
                <p:cNvGrpSpPr/>
                <p:nvPr/>
              </p:nvGrpSpPr>
              <p:grpSpPr>
                <a:xfrm>
                  <a:off x="5966108" y="1234969"/>
                  <a:ext cx="3320347" cy="4918524"/>
                  <a:chOff x="5966108" y="1234969"/>
                  <a:chExt cx="3320347" cy="4918524"/>
                </a:xfrm>
              </p:grpSpPr>
              <p:sp>
                <p:nvSpPr>
                  <p:cNvPr id="56" name="Line 9">
                    <a:extLst>
                      <a:ext uri="{FF2B5EF4-FFF2-40B4-BE49-F238E27FC236}">
                        <a16:creationId xmlns:a16="http://schemas.microsoft.com/office/drawing/2014/main" id="{9EC98D86-A5C8-256B-CEA0-D7BAC35D9E80}"/>
                      </a:ext>
                    </a:extLst>
                  </p:cNvPr>
                  <p:cNvSpPr>
                    <a:spLocks noChangeShapeType="1"/>
                  </p:cNvSpPr>
                  <p:nvPr/>
                </p:nvSpPr>
                <p:spPr bwMode="auto">
                  <a:xfrm>
                    <a:off x="7610504" y="5202483"/>
                    <a:ext cx="2" cy="481330"/>
                  </a:xfrm>
                  <a:prstGeom prst="line">
                    <a:avLst/>
                  </a:prstGeom>
                  <a:ln w="28575">
                    <a:headEnd type="none" w="med" len="med"/>
                    <a:tailEnd type="arrow" w="med" len="med"/>
                  </a:ln>
                  <a:extLst>
                    <a:ext uri="{909E8E84-426E-40DD-AFC4-6F175D3DCCD1}">
                      <a14:hiddenFill xmlns:a14="http://schemas.microsoft.com/office/drawing/2010/main">
                        <a:noFill/>
                      </a14:hiddenFill>
                    </a:ext>
                  </a:extLst>
                </p:spPr>
                <p:style>
                  <a:lnRef idx="1">
                    <a:schemeClr val="dk1"/>
                  </a:lnRef>
                  <a:fillRef idx="0">
                    <a:schemeClr val="dk1"/>
                  </a:fillRef>
                  <a:effectRef idx="0">
                    <a:schemeClr val="dk1"/>
                  </a:effectRef>
                  <a:fontRef idx="minor">
                    <a:schemeClr val="tx1"/>
                  </a:fontRef>
                </p:style>
                <p:txBody>
                  <a:bodyPr rtlCol="0" anchor="ctr"/>
                  <a:lstStyle/>
                  <a:p>
                    <a:pPr algn="ctr"/>
                    <a:endParaRPr lang="en-US">
                      <a:ln w="28575">
                        <a:solidFill>
                          <a:schemeClr val="tx1"/>
                        </a:solidFill>
                      </a:ln>
                      <a:solidFill>
                        <a:schemeClr val="dk1"/>
                      </a:solidFill>
                    </a:endParaRPr>
                  </a:p>
                </p:txBody>
              </p:sp>
              <p:grpSp>
                <p:nvGrpSpPr>
                  <p:cNvPr id="4" name="Group 3">
                    <a:extLst>
                      <a:ext uri="{FF2B5EF4-FFF2-40B4-BE49-F238E27FC236}">
                        <a16:creationId xmlns:a16="http://schemas.microsoft.com/office/drawing/2014/main" id="{C66EF5A0-7568-827C-B733-9FD5042D4BEB}"/>
                      </a:ext>
                    </a:extLst>
                  </p:cNvPr>
                  <p:cNvGrpSpPr/>
                  <p:nvPr/>
                </p:nvGrpSpPr>
                <p:grpSpPr>
                  <a:xfrm>
                    <a:off x="5966108" y="1234969"/>
                    <a:ext cx="3320347" cy="4918524"/>
                    <a:chOff x="4559392" y="1003649"/>
                    <a:chExt cx="3320347" cy="4918524"/>
                  </a:xfrm>
                </p:grpSpPr>
                <p:sp>
                  <p:nvSpPr>
                    <p:cNvPr id="8" name="object 24">
                      <a:extLst>
                        <a:ext uri="{FF2B5EF4-FFF2-40B4-BE49-F238E27FC236}">
                          <a16:creationId xmlns:a16="http://schemas.microsoft.com/office/drawing/2014/main" id="{78437D17-7EE4-683F-7083-635D8B394B46}"/>
                        </a:ext>
                      </a:extLst>
                    </p:cNvPr>
                    <p:cNvSpPr/>
                    <p:nvPr/>
                  </p:nvSpPr>
                  <p:spPr>
                    <a:xfrm>
                      <a:off x="5649088" y="1003649"/>
                      <a:ext cx="1133475" cy="465455"/>
                    </a:xfrm>
                    <a:custGeom>
                      <a:avLst/>
                      <a:gdLst/>
                      <a:ahLst/>
                      <a:cxnLst/>
                      <a:rect l="l" t="t" r="r" b="b"/>
                      <a:pathLst>
                        <a:path w="1133475" h="465455">
                          <a:moveTo>
                            <a:pt x="951102" y="0"/>
                          </a:moveTo>
                          <a:lnTo>
                            <a:pt x="182245" y="0"/>
                          </a:lnTo>
                          <a:lnTo>
                            <a:pt x="140439" y="6143"/>
                          </a:lnTo>
                          <a:lnTo>
                            <a:pt x="102072" y="23640"/>
                          </a:lnTo>
                          <a:lnTo>
                            <a:pt x="68234" y="51095"/>
                          </a:lnTo>
                          <a:lnTo>
                            <a:pt x="40018" y="87109"/>
                          </a:lnTo>
                          <a:lnTo>
                            <a:pt x="18513" y="130286"/>
                          </a:lnTo>
                          <a:lnTo>
                            <a:pt x="4810" y="179227"/>
                          </a:lnTo>
                          <a:lnTo>
                            <a:pt x="0" y="232537"/>
                          </a:lnTo>
                          <a:lnTo>
                            <a:pt x="4811" y="285892"/>
                          </a:lnTo>
                          <a:lnTo>
                            <a:pt x="18522" y="334865"/>
                          </a:lnTo>
                          <a:lnTo>
                            <a:pt x="40041" y="378057"/>
                          </a:lnTo>
                          <a:lnTo>
                            <a:pt x="68271" y="414072"/>
                          </a:lnTo>
                          <a:lnTo>
                            <a:pt x="102092" y="441511"/>
                          </a:lnTo>
                          <a:lnTo>
                            <a:pt x="140439" y="459017"/>
                          </a:lnTo>
                          <a:lnTo>
                            <a:pt x="182245" y="465200"/>
                          </a:lnTo>
                          <a:lnTo>
                            <a:pt x="951102" y="465200"/>
                          </a:lnTo>
                          <a:lnTo>
                            <a:pt x="992908" y="458977"/>
                          </a:lnTo>
                          <a:lnTo>
                            <a:pt x="1031287" y="441501"/>
                          </a:lnTo>
                          <a:lnTo>
                            <a:pt x="1065136" y="414042"/>
                          </a:lnTo>
                          <a:lnTo>
                            <a:pt x="1093344" y="378027"/>
                          </a:lnTo>
                          <a:lnTo>
                            <a:pt x="1114840" y="334846"/>
                          </a:lnTo>
                          <a:lnTo>
                            <a:pt x="1128538" y="285886"/>
                          </a:lnTo>
                          <a:lnTo>
                            <a:pt x="1133348" y="232537"/>
                          </a:lnTo>
                          <a:lnTo>
                            <a:pt x="1128537" y="179227"/>
                          </a:lnTo>
                          <a:lnTo>
                            <a:pt x="1114834" y="130286"/>
                          </a:lnTo>
                          <a:lnTo>
                            <a:pt x="1093329" y="87109"/>
                          </a:lnTo>
                          <a:lnTo>
                            <a:pt x="1065113" y="51095"/>
                          </a:lnTo>
                          <a:lnTo>
                            <a:pt x="1031275" y="23640"/>
                          </a:lnTo>
                          <a:lnTo>
                            <a:pt x="992908" y="6143"/>
                          </a:lnTo>
                          <a:lnTo>
                            <a:pt x="951102" y="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algn="ctr"/>
                      <a:endParaRPr>
                        <a:solidFill>
                          <a:schemeClr val="dk1"/>
                        </a:solidFill>
                        <a:latin typeface="Arial" panose="020B0604020202020204" pitchFamily="34" charset="0"/>
                      </a:endParaRPr>
                    </a:p>
                  </p:txBody>
                </p:sp>
                <p:grpSp>
                  <p:nvGrpSpPr>
                    <p:cNvPr id="12" name="Group 11">
                      <a:extLst>
                        <a:ext uri="{FF2B5EF4-FFF2-40B4-BE49-F238E27FC236}">
                          <a16:creationId xmlns:a16="http://schemas.microsoft.com/office/drawing/2014/main" id="{41443CD6-5D76-9C65-32DC-6C1114497E57}"/>
                        </a:ext>
                      </a:extLst>
                    </p:cNvPr>
                    <p:cNvGrpSpPr/>
                    <p:nvPr/>
                  </p:nvGrpSpPr>
                  <p:grpSpPr>
                    <a:xfrm>
                      <a:off x="4559392" y="1769273"/>
                      <a:ext cx="3320347" cy="4152900"/>
                      <a:chOff x="4559392" y="1769273"/>
                      <a:chExt cx="3320347" cy="4152900"/>
                    </a:xfrm>
                  </p:grpSpPr>
                  <p:sp>
                    <p:nvSpPr>
                      <p:cNvPr id="35" name="object 18">
                        <a:extLst>
                          <a:ext uri="{FF2B5EF4-FFF2-40B4-BE49-F238E27FC236}">
                            <a16:creationId xmlns:a16="http://schemas.microsoft.com/office/drawing/2014/main" id="{B8CAC7DD-BB6F-4D74-8D40-7FC91709733A}"/>
                          </a:ext>
                        </a:extLst>
                      </p:cNvPr>
                      <p:cNvSpPr/>
                      <p:nvPr/>
                    </p:nvSpPr>
                    <p:spPr>
                      <a:xfrm flipH="1">
                        <a:off x="4559392" y="4592727"/>
                        <a:ext cx="45719" cy="380469"/>
                      </a:xfrm>
                      <a:custGeom>
                        <a:avLst/>
                        <a:gdLst/>
                        <a:ahLst/>
                        <a:cxnLst/>
                        <a:rect l="l" t="t" r="r" b="b"/>
                        <a:pathLst>
                          <a:path h="349250">
                            <a:moveTo>
                              <a:pt x="0" y="0"/>
                            </a:moveTo>
                            <a:lnTo>
                              <a:pt x="0" y="349250"/>
                            </a:ln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a:solidFill>
                            <a:schemeClr val="dk1"/>
                          </a:solidFill>
                          <a:latin typeface="Arial" panose="020B0604020202020204" pitchFamily="34" charset="0"/>
                        </a:endParaRPr>
                      </a:p>
                    </p:txBody>
                  </p:sp>
                  <p:sp>
                    <p:nvSpPr>
                      <p:cNvPr id="33" name="object 16">
                        <a:extLst>
                          <a:ext uri="{FF2B5EF4-FFF2-40B4-BE49-F238E27FC236}">
                            <a16:creationId xmlns:a16="http://schemas.microsoft.com/office/drawing/2014/main" id="{595720C0-A92E-8E84-60C6-17BD46D3F487}"/>
                          </a:ext>
                        </a:extLst>
                      </p:cNvPr>
                      <p:cNvSpPr/>
                      <p:nvPr/>
                    </p:nvSpPr>
                    <p:spPr>
                      <a:xfrm>
                        <a:off x="4582441" y="3258980"/>
                        <a:ext cx="932015" cy="58744"/>
                      </a:xfrm>
                      <a:custGeom>
                        <a:avLst/>
                        <a:gdLst/>
                        <a:ahLst/>
                        <a:cxnLst/>
                        <a:rect l="l" t="t" r="r" b="b"/>
                        <a:pathLst>
                          <a:path w="679450">
                            <a:moveTo>
                              <a:pt x="0" y="0"/>
                            </a:moveTo>
                            <a:lnTo>
                              <a:pt x="679450" y="0"/>
                            </a:lnTo>
                          </a:path>
                        </a:pathLst>
                      </a:custGeom>
                      <a:ln w="28575">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a:solidFill>
                            <a:schemeClr val="dk1"/>
                          </a:solidFill>
                          <a:latin typeface="Arial" panose="020B0604020202020204" pitchFamily="34" charset="0"/>
                        </a:endParaRPr>
                      </a:p>
                    </p:txBody>
                  </p:sp>
                  <p:sp>
                    <p:nvSpPr>
                      <p:cNvPr id="31" name="object 14">
                        <a:extLst>
                          <a:ext uri="{FF2B5EF4-FFF2-40B4-BE49-F238E27FC236}">
                            <a16:creationId xmlns:a16="http://schemas.microsoft.com/office/drawing/2014/main" id="{90CC70F2-5D40-F2D2-CD4B-C0F044271B32}"/>
                          </a:ext>
                        </a:extLst>
                      </p:cNvPr>
                      <p:cNvSpPr/>
                      <p:nvPr/>
                    </p:nvSpPr>
                    <p:spPr>
                      <a:xfrm>
                        <a:off x="7137429" y="3260525"/>
                        <a:ext cx="721768" cy="45719"/>
                      </a:xfrm>
                      <a:custGeom>
                        <a:avLst/>
                        <a:gdLst/>
                        <a:ahLst/>
                        <a:cxnLst/>
                        <a:rect l="l" t="t" r="r" b="b"/>
                        <a:pathLst>
                          <a:path w="681354">
                            <a:moveTo>
                              <a:pt x="0" y="0"/>
                            </a:moveTo>
                            <a:lnTo>
                              <a:pt x="681101" y="0"/>
                            </a:lnTo>
                          </a:path>
                        </a:pathLst>
                      </a:custGeom>
                      <a:ln w="28575">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a:solidFill>
                            <a:schemeClr val="dk1"/>
                          </a:solidFill>
                          <a:latin typeface="Arial" panose="020B0604020202020204" pitchFamily="34" charset="0"/>
                        </a:endParaRPr>
                      </a:p>
                    </p:txBody>
                  </p:sp>
                  <p:sp>
                    <p:nvSpPr>
                      <p:cNvPr id="15" name="object 9">
                        <a:extLst>
                          <a:ext uri="{FF2B5EF4-FFF2-40B4-BE49-F238E27FC236}">
                            <a16:creationId xmlns:a16="http://schemas.microsoft.com/office/drawing/2014/main" id="{C6F98111-7721-691A-7F52-CDC8F66BBF4B}"/>
                          </a:ext>
                        </a:extLst>
                      </p:cNvPr>
                      <p:cNvSpPr/>
                      <p:nvPr/>
                    </p:nvSpPr>
                    <p:spPr>
                      <a:xfrm>
                        <a:off x="5662736" y="5440843"/>
                        <a:ext cx="1133475" cy="481330"/>
                      </a:xfrm>
                      <a:custGeom>
                        <a:avLst/>
                        <a:gdLst/>
                        <a:ahLst/>
                        <a:cxnLst/>
                        <a:rect l="l" t="t" r="r" b="b"/>
                        <a:pathLst>
                          <a:path w="1133475" h="481329">
                            <a:moveTo>
                              <a:pt x="182372" y="0"/>
                            </a:moveTo>
                            <a:lnTo>
                              <a:pt x="951102" y="0"/>
                            </a:lnTo>
                            <a:lnTo>
                              <a:pt x="992915" y="6352"/>
                            </a:lnTo>
                            <a:lnTo>
                              <a:pt x="1031301" y="24446"/>
                            </a:lnTo>
                            <a:lnTo>
                              <a:pt x="1065163" y="52838"/>
                            </a:lnTo>
                            <a:lnTo>
                              <a:pt x="1093406" y="90085"/>
                            </a:lnTo>
                            <a:lnTo>
                              <a:pt x="1114936" y="134742"/>
                            </a:lnTo>
                            <a:lnTo>
                              <a:pt x="1128657" y="185365"/>
                            </a:lnTo>
                            <a:lnTo>
                              <a:pt x="1133475" y="240512"/>
                            </a:lnTo>
                            <a:lnTo>
                              <a:pt x="1128657" y="295654"/>
                            </a:lnTo>
                            <a:lnTo>
                              <a:pt x="1114936" y="346274"/>
                            </a:lnTo>
                            <a:lnTo>
                              <a:pt x="1093406" y="390929"/>
                            </a:lnTo>
                            <a:lnTo>
                              <a:pt x="1065163" y="428174"/>
                            </a:lnTo>
                            <a:lnTo>
                              <a:pt x="1031301" y="456566"/>
                            </a:lnTo>
                            <a:lnTo>
                              <a:pt x="992915" y="474660"/>
                            </a:lnTo>
                            <a:lnTo>
                              <a:pt x="951102" y="481012"/>
                            </a:lnTo>
                            <a:lnTo>
                              <a:pt x="182372" y="481012"/>
                            </a:lnTo>
                            <a:lnTo>
                              <a:pt x="140559" y="474660"/>
                            </a:lnTo>
                            <a:lnTo>
                              <a:pt x="102173" y="456566"/>
                            </a:lnTo>
                            <a:lnTo>
                              <a:pt x="68311" y="428173"/>
                            </a:lnTo>
                            <a:lnTo>
                              <a:pt x="40068" y="390927"/>
                            </a:lnTo>
                            <a:lnTo>
                              <a:pt x="18538" y="346270"/>
                            </a:lnTo>
                            <a:lnTo>
                              <a:pt x="4817" y="295646"/>
                            </a:lnTo>
                            <a:lnTo>
                              <a:pt x="0" y="240499"/>
                            </a:lnTo>
                            <a:lnTo>
                              <a:pt x="4817" y="185357"/>
                            </a:lnTo>
                            <a:lnTo>
                              <a:pt x="18538" y="134737"/>
                            </a:lnTo>
                            <a:lnTo>
                              <a:pt x="40068" y="90082"/>
                            </a:lnTo>
                            <a:lnTo>
                              <a:pt x="68311" y="52837"/>
                            </a:lnTo>
                            <a:lnTo>
                              <a:pt x="102173" y="24446"/>
                            </a:lnTo>
                            <a:lnTo>
                              <a:pt x="140559" y="6352"/>
                            </a:lnTo>
                            <a:lnTo>
                              <a:pt x="182372" y="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latin typeface="Arial" panose="020B0604020202020204" pitchFamily="34" charset="0"/>
                          </a:rPr>
                          <a:t>End</a:t>
                        </a:r>
                        <a:endParaRPr dirty="0">
                          <a:solidFill>
                            <a:schemeClr val="dk1"/>
                          </a:solidFill>
                          <a:latin typeface="Arial" panose="020B0604020202020204" pitchFamily="34" charset="0"/>
                        </a:endParaRPr>
                      </a:p>
                    </p:txBody>
                  </p:sp>
                  <p:sp>
                    <p:nvSpPr>
                      <p:cNvPr id="29" name="object 12">
                        <a:extLst>
                          <a:ext uri="{FF2B5EF4-FFF2-40B4-BE49-F238E27FC236}">
                            <a16:creationId xmlns:a16="http://schemas.microsoft.com/office/drawing/2014/main" id="{9EF56982-1179-6ABE-EC03-52FBB2590617}"/>
                          </a:ext>
                        </a:extLst>
                      </p:cNvPr>
                      <p:cNvSpPr/>
                      <p:nvPr/>
                    </p:nvSpPr>
                    <p:spPr>
                      <a:xfrm>
                        <a:off x="5207955" y="2663378"/>
                        <a:ext cx="2003266" cy="1191203"/>
                      </a:xfrm>
                      <a:custGeom>
                        <a:avLst/>
                        <a:gdLst/>
                        <a:ahLst/>
                        <a:cxnLst/>
                        <a:rect l="l" t="t" r="r" b="b"/>
                        <a:pathLst>
                          <a:path w="1438275" h="1062354">
                            <a:moveTo>
                              <a:pt x="719074" y="0"/>
                            </a:moveTo>
                            <a:lnTo>
                              <a:pt x="0" y="531113"/>
                            </a:lnTo>
                            <a:lnTo>
                              <a:pt x="719074" y="1062101"/>
                            </a:lnTo>
                            <a:lnTo>
                              <a:pt x="1438275" y="531113"/>
                            </a:lnTo>
                            <a:lnTo>
                              <a:pt x="719074" y="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solidFill>
                              <a:schemeClr val="dk1"/>
                            </a:solidFill>
                            <a:latin typeface="Arial" panose="020B0604020202020204" pitchFamily="34" charset="0"/>
                          </a:rPr>
                          <a:t>mark &gt;= 50</a:t>
                        </a:r>
                        <a:endParaRPr sz="2000" dirty="0">
                          <a:solidFill>
                            <a:schemeClr val="dk1"/>
                          </a:solidFill>
                          <a:latin typeface="Arial" panose="020B0604020202020204" pitchFamily="34" charset="0"/>
                        </a:endParaRPr>
                      </a:p>
                    </p:txBody>
                  </p:sp>
                  <p:sp>
                    <p:nvSpPr>
                      <p:cNvPr id="36" name="object 19">
                        <a:extLst>
                          <a:ext uri="{FF2B5EF4-FFF2-40B4-BE49-F238E27FC236}">
                            <a16:creationId xmlns:a16="http://schemas.microsoft.com/office/drawing/2014/main" id="{613D2B05-5846-847C-FCDB-357C88D5ED2F}"/>
                          </a:ext>
                        </a:extLst>
                      </p:cNvPr>
                      <p:cNvSpPr/>
                      <p:nvPr/>
                    </p:nvSpPr>
                    <p:spPr>
                      <a:xfrm>
                        <a:off x="4605111" y="4973197"/>
                        <a:ext cx="3274620" cy="50721"/>
                      </a:xfrm>
                      <a:custGeom>
                        <a:avLst/>
                        <a:gdLst/>
                        <a:ahLst/>
                        <a:cxnLst/>
                        <a:rect l="l" t="t" r="r" b="b"/>
                        <a:pathLst>
                          <a:path w="2720975">
                            <a:moveTo>
                              <a:pt x="0" y="0"/>
                            </a:moveTo>
                            <a:lnTo>
                              <a:pt x="2720975" y="0"/>
                            </a:ln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a:ln w="28575">
                            <a:solidFill>
                              <a:schemeClr val="tx1"/>
                            </a:solidFill>
                          </a:ln>
                          <a:solidFill>
                            <a:schemeClr val="dk1"/>
                          </a:solidFill>
                          <a:latin typeface="Arial" panose="020B0604020202020204" pitchFamily="34" charset="0"/>
                        </a:endParaRPr>
                      </a:p>
                    </p:txBody>
                  </p:sp>
                  <p:sp>
                    <p:nvSpPr>
                      <p:cNvPr id="37" name="object 20">
                        <a:extLst>
                          <a:ext uri="{FF2B5EF4-FFF2-40B4-BE49-F238E27FC236}">
                            <a16:creationId xmlns:a16="http://schemas.microsoft.com/office/drawing/2014/main" id="{F0D01415-473B-4BB8-4879-74A96AF01DB1}"/>
                          </a:ext>
                        </a:extLst>
                      </p:cNvPr>
                      <p:cNvSpPr/>
                      <p:nvPr/>
                    </p:nvSpPr>
                    <p:spPr>
                      <a:xfrm flipH="1">
                        <a:off x="7834019" y="4536196"/>
                        <a:ext cx="45720" cy="437000"/>
                      </a:xfrm>
                      <a:custGeom>
                        <a:avLst/>
                        <a:gdLst/>
                        <a:ahLst/>
                        <a:cxnLst/>
                        <a:rect l="l" t="t" r="r" b="b"/>
                        <a:pathLst>
                          <a:path h="335279">
                            <a:moveTo>
                              <a:pt x="0" y="0"/>
                            </a:moveTo>
                            <a:lnTo>
                              <a:pt x="0" y="335025"/>
                            </a:ln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a:solidFill>
                            <a:schemeClr val="dk1"/>
                          </a:solidFill>
                          <a:latin typeface="Arial" panose="020B0604020202020204" pitchFamily="34" charset="0"/>
                        </a:endParaRPr>
                      </a:p>
                    </p:txBody>
                  </p:sp>
                  <p:sp>
                    <p:nvSpPr>
                      <p:cNvPr id="42" name="object 27">
                        <a:extLst>
                          <a:ext uri="{FF2B5EF4-FFF2-40B4-BE49-F238E27FC236}">
                            <a16:creationId xmlns:a16="http://schemas.microsoft.com/office/drawing/2014/main" id="{1A62E8CE-231F-2C92-D730-DCCB2953BB15}"/>
                          </a:ext>
                        </a:extLst>
                      </p:cNvPr>
                      <p:cNvSpPr/>
                      <p:nvPr/>
                    </p:nvSpPr>
                    <p:spPr>
                      <a:xfrm>
                        <a:off x="4694084" y="1769273"/>
                        <a:ext cx="3020519" cy="552450"/>
                      </a:xfrm>
                      <a:custGeom>
                        <a:avLst/>
                        <a:gdLst/>
                        <a:ahLst/>
                        <a:cxnLst/>
                        <a:rect l="l" t="t" r="r" b="b"/>
                        <a:pathLst>
                          <a:path w="2932429" h="552450">
                            <a:moveTo>
                              <a:pt x="2932176" y="0"/>
                            </a:moveTo>
                            <a:lnTo>
                              <a:pt x="586359" y="0"/>
                            </a:lnTo>
                            <a:lnTo>
                              <a:pt x="0" y="552450"/>
                            </a:lnTo>
                            <a:lnTo>
                              <a:pt x="2345690" y="552450"/>
                            </a:lnTo>
                            <a:lnTo>
                              <a:pt x="2932176" y="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latin typeface="Arial" panose="020B0604020202020204" pitchFamily="34" charset="0"/>
                          </a:rPr>
                          <a:t>Input mark</a:t>
                        </a:r>
                        <a:endParaRPr dirty="0">
                          <a:solidFill>
                            <a:schemeClr val="dk1"/>
                          </a:solidFill>
                          <a:latin typeface="Arial" panose="020B0604020202020204" pitchFamily="34" charset="0"/>
                        </a:endParaRPr>
                      </a:p>
                    </p:txBody>
                  </p:sp>
                </p:grpSp>
                <p:sp>
                  <p:nvSpPr>
                    <p:cNvPr id="11" name="object 25">
                      <a:extLst>
                        <a:ext uri="{FF2B5EF4-FFF2-40B4-BE49-F238E27FC236}">
                          <a16:creationId xmlns:a16="http://schemas.microsoft.com/office/drawing/2014/main" id="{83791712-CF33-B0AB-5FDF-CED517BB6711}"/>
                        </a:ext>
                      </a:extLst>
                    </p:cNvPr>
                    <p:cNvSpPr/>
                    <p:nvPr/>
                  </p:nvSpPr>
                  <p:spPr>
                    <a:xfrm>
                      <a:off x="5649088" y="1003649"/>
                      <a:ext cx="1133475" cy="465455"/>
                    </a:xfrm>
                    <a:custGeom>
                      <a:avLst/>
                      <a:gdLst/>
                      <a:ahLst/>
                      <a:cxnLst/>
                      <a:rect l="l" t="t" r="r" b="b"/>
                      <a:pathLst>
                        <a:path w="1133475" h="465455">
                          <a:moveTo>
                            <a:pt x="182245" y="0"/>
                          </a:moveTo>
                          <a:lnTo>
                            <a:pt x="951102" y="0"/>
                          </a:lnTo>
                          <a:lnTo>
                            <a:pt x="992908" y="6143"/>
                          </a:lnTo>
                          <a:lnTo>
                            <a:pt x="1031275" y="23640"/>
                          </a:lnTo>
                          <a:lnTo>
                            <a:pt x="1065113" y="51095"/>
                          </a:lnTo>
                          <a:lnTo>
                            <a:pt x="1093329" y="87109"/>
                          </a:lnTo>
                          <a:lnTo>
                            <a:pt x="1114834" y="130286"/>
                          </a:lnTo>
                          <a:lnTo>
                            <a:pt x="1128537" y="179227"/>
                          </a:lnTo>
                          <a:lnTo>
                            <a:pt x="1133348" y="232537"/>
                          </a:lnTo>
                          <a:lnTo>
                            <a:pt x="1128537" y="285892"/>
                          </a:lnTo>
                          <a:lnTo>
                            <a:pt x="1114834" y="334865"/>
                          </a:lnTo>
                          <a:lnTo>
                            <a:pt x="1093329" y="378057"/>
                          </a:lnTo>
                          <a:lnTo>
                            <a:pt x="1065113" y="414072"/>
                          </a:lnTo>
                          <a:lnTo>
                            <a:pt x="1031275" y="441511"/>
                          </a:lnTo>
                          <a:lnTo>
                            <a:pt x="992908" y="458977"/>
                          </a:lnTo>
                          <a:lnTo>
                            <a:pt x="951102" y="465074"/>
                          </a:lnTo>
                          <a:lnTo>
                            <a:pt x="182245" y="465200"/>
                          </a:lnTo>
                          <a:lnTo>
                            <a:pt x="140439" y="459017"/>
                          </a:lnTo>
                          <a:lnTo>
                            <a:pt x="102072" y="441501"/>
                          </a:lnTo>
                          <a:lnTo>
                            <a:pt x="68234" y="414042"/>
                          </a:lnTo>
                          <a:lnTo>
                            <a:pt x="40018" y="378027"/>
                          </a:lnTo>
                          <a:lnTo>
                            <a:pt x="18513" y="334846"/>
                          </a:lnTo>
                          <a:lnTo>
                            <a:pt x="4810" y="285886"/>
                          </a:lnTo>
                          <a:lnTo>
                            <a:pt x="0" y="232537"/>
                          </a:lnTo>
                          <a:lnTo>
                            <a:pt x="4810" y="179227"/>
                          </a:lnTo>
                          <a:lnTo>
                            <a:pt x="18513" y="130286"/>
                          </a:lnTo>
                          <a:lnTo>
                            <a:pt x="40018" y="87109"/>
                          </a:lnTo>
                          <a:lnTo>
                            <a:pt x="68234" y="51095"/>
                          </a:lnTo>
                          <a:lnTo>
                            <a:pt x="102072" y="23640"/>
                          </a:lnTo>
                          <a:lnTo>
                            <a:pt x="140439" y="6143"/>
                          </a:lnTo>
                          <a:lnTo>
                            <a:pt x="182245" y="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latin typeface="Arial" panose="020B0604020202020204" pitchFamily="34" charset="0"/>
                        </a:rPr>
                        <a:t>Start</a:t>
                      </a:r>
                      <a:endParaRPr dirty="0">
                        <a:solidFill>
                          <a:schemeClr val="dk1"/>
                        </a:solidFill>
                        <a:latin typeface="Arial" panose="020B0604020202020204" pitchFamily="34" charset="0"/>
                      </a:endParaRPr>
                    </a:p>
                  </p:txBody>
                </p:sp>
              </p:grpSp>
            </p:grpSp>
          </p:grpSp>
          <p:sp>
            <p:nvSpPr>
              <p:cNvPr id="5" name="object 28">
                <a:extLst>
                  <a:ext uri="{FF2B5EF4-FFF2-40B4-BE49-F238E27FC236}">
                    <a16:creationId xmlns:a16="http://schemas.microsoft.com/office/drawing/2014/main" id="{9AF679D9-F689-1F83-16CE-DD8DC1263642}"/>
                  </a:ext>
                </a:extLst>
              </p:cNvPr>
              <p:cNvSpPr/>
              <p:nvPr/>
            </p:nvSpPr>
            <p:spPr>
              <a:xfrm>
                <a:off x="4971239" y="4308076"/>
                <a:ext cx="2081176" cy="552450"/>
              </a:xfrm>
              <a:custGeom>
                <a:avLst/>
                <a:gdLst/>
                <a:ahLst/>
                <a:cxnLst/>
                <a:rect l="l" t="t" r="r" b="b"/>
                <a:pathLst>
                  <a:path w="2932429" h="552450">
                    <a:moveTo>
                      <a:pt x="0" y="552450"/>
                    </a:moveTo>
                    <a:lnTo>
                      <a:pt x="586359" y="0"/>
                    </a:lnTo>
                    <a:lnTo>
                      <a:pt x="2932176" y="0"/>
                    </a:lnTo>
                    <a:lnTo>
                      <a:pt x="2345690" y="552450"/>
                    </a:lnTo>
                    <a:lnTo>
                      <a:pt x="0" y="55245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marL="1905" algn="ctr">
                  <a:spcBef>
                    <a:spcPts val="100"/>
                  </a:spcBef>
                </a:pPr>
                <a:r>
                  <a:rPr lang="en-US" sz="1400" dirty="0">
                    <a:latin typeface="Arial" panose="020B0604020202020204" pitchFamily="34" charset="0"/>
                  </a:rPr>
                  <a:t>Print “PASS”</a:t>
                </a:r>
              </a:p>
            </p:txBody>
          </p:sp>
          <p:sp>
            <p:nvSpPr>
              <p:cNvPr id="7" name="object 28">
                <a:extLst>
                  <a:ext uri="{FF2B5EF4-FFF2-40B4-BE49-F238E27FC236}">
                    <a16:creationId xmlns:a16="http://schemas.microsoft.com/office/drawing/2014/main" id="{CF2F5542-DDA6-D4B6-F6BB-808B63C684AD}"/>
                  </a:ext>
                </a:extLst>
              </p:cNvPr>
              <p:cNvSpPr/>
              <p:nvPr/>
            </p:nvSpPr>
            <p:spPr>
              <a:xfrm>
                <a:off x="8223008" y="4271598"/>
                <a:ext cx="2081176" cy="552450"/>
              </a:xfrm>
              <a:custGeom>
                <a:avLst/>
                <a:gdLst/>
                <a:ahLst/>
                <a:cxnLst/>
                <a:rect l="l" t="t" r="r" b="b"/>
                <a:pathLst>
                  <a:path w="2932429" h="552450">
                    <a:moveTo>
                      <a:pt x="0" y="552450"/>
                    </a:moveTo>
                    <a:lnTo>
                      <a:pt x="586359" y="0"/>
                    </a:lnTo>
                    <a:lnTo>
                      <a:pt x="2932176" y="0"/>
                    </a:lnTo>
                    <a:lnTo>
                      <a:pt x="2345690" y="552450"/>
                    </a:lnTo>
                    <a:lnTo>
                      <a:pt x="0" y="55245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marL="1905" algn="ctr">
                  <a:spcBef>
                    <a:spcPts val="100"/>
                  </a:spcBef>
                </a:pPr>
                <a:r>
                  <a:rPr lang="en-US" sz="1400" dirty="0">
                    <a:latin typeface="Arial" panose="020B0604020202020204" pitchFamily="34" charset="0"/>
                  </a:rPr>
                  <a:t>Print “FAIL”</a:t>
                </a:r>
              </a:p>
            </p:txBody>
          </p:sp>
        </p:grpSp>
        <p:sp>
          <p:nvSpPr>
            <p:cNvPr id="16" name="TextBox 15">
              <a:extLst>
                <a:ext uri="{FF2B5EF4-FFF2-40B4-BE49-F238E27FC236}">
                  <a16:creationId xmlns:a16="http://schemas.microsoft.com/office/drawing/2014/main" id="{6A5892C8-3410-EC89-69E5-4FFD3C4C8490}"/>
                </a:ext>
              </a:extLst>
            </p:cNvPr>
            <p:cNvSpPr txBox="1"/>
            <p:nvPr/>
          </p:nvSpPr>
          <p:spPr>
            <a:xfrm>
              <a:off x="5597709" y="3260304"/>
              <a:ext cx="493212" cy="369332"/>
            </a:xfrm>
            <a:prstGeom prst="rect">
              <a:avLst/>
            </a:prstGeom>
            <a:noFill/>
          </p:spPr>
          <p:txBody>
            <a:bodyPr wrap="none" rtlCol="0">
              <a:spAutoFit/>
            </a:bodyPr>
            <a:lstStyle/>
            <a:p>
              <a:r>
                <a:rPr lang="en-US" b="1" dirty="0"/>
                <a:t>Yes</a:t>
              </a:r>
              <a:endParaRPr lang="en-AU" b="1" dirty="0"/>
            </a:p>
          </p:txBody>
        </p:sp>
        <p:sp>
          <p:nvSpPr>
            <p:cNvPr id="17" name="TextBox 16">
              <a:extLst>
                <a:ext uri="{FF2B5EF4-FFF2-40B4-BE49-F238E27FC236}">
                  <a16:creationId xmlns:a16="http://schemas.microsoft.com/office/drawing/2014/main" id="{F54E1B7C-DF63-961D-DD87-F6DF63C372AE}"/>
                </a:ext>
              </a:extLst>
            </p:cNvPr>
            <p:cNvSpPr txBox="1"/>
            <p:nvPr/>
          </p:nvSpPr>
          <p:spPr>
            <a:xfrm>
              <a:off x="8427741" y="3220467"/>
              <a:ext cx="460382" cy="369332"/>
            </a:xfrm>
            <a:prstGeom prst="rect">
              <a:avLst/>
            </a:prstGeom>
            <a:noFill/>
          </p:spPr>
          <p:txBody>
            <a:bodyPr wrap="none" rtlCol="0">
              <a:spAutoFit/>
            </a:bodyPr>
            <a:lstStyle/>
            <a:p>
              <a:r>
                <a:rPr lang="en-US" b="1" dirty="0"/>
                <a:t>No</a:t>
              </a:r>
              <a:endParaRPr lang="en-AU" b="1" dirty="0"/>
            </a:p>
          </p:txBody>
        </p:sp>
      </p:grpSp>
      <p:sp>
        <p:nvSpPr>
          <p:cNvPr id="19" name="Slide Number Placeholder 18">
            <a:extLst>
              <a:ext uri="{FF2B5EF4-FFF2-40B4-BE49-F238E27FC236}">
                <a16:creationId xmlns:a16="http://schemas.microsoft.com/office/drawing/2014/main" id="{1332EAB1-C8E1-F65E-7892-0E59A25792E9}"/>
              </a:ext>
            </a:extLst>
          </p:cNvPr>
          <p:cNvSpPr>
            <a:spLocks noGrp="1"/>
          </p:cNvSpPr>
          <p:nvPr>
            <p:ph type="sldNum" sz="quarter" idx="12"/>
          </p:nvPr>
        </p:nvSpPr>
        <p:spPr/>
        <p:txBody>
          <a:bodyPr/>
          <a:lstStyle/>
          <a:p>
            <a:r>
              <a:rPr lang="en-US"/>
              <a:t>Slide </a:t>
            </a:r>
            <a:fld id="{4FAB73BC-B049-4115-A692-8D63A059BFB8}" type="slidenum">
              <a:rPr lang="en-US" smtClean="0"/>
              <a:pPr/>
              <a:t>50</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922925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Repetition</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82368" y="1218679"/>
            <a:ext cx="9946811" cy="757130"/>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400" dirty="0">
                <a:latin typeface="Century" panose="02040604050505020304" pitchFamily="18" charset="0"/>
              </a:rPr>
              <a:t>Do Subtask over and over, </a:t>
            </a:r>
            <a:br>
              <a:rPr lang="en-US" sz="2400" dirty="0">
                <a:latin typeface="Century" panose="02040604050505020304" pitchFamily="18" charset="0"/>
              </a:rPr>
            </a:br>
            <a:r>
              <a:rPr lang="en-US" sz="2400" dirty="0">
                <a:latin typeface="Century" panose="02040604050505020304" pitchFamily="18" charset="0"/>
              </a:rPr>
              <a:t>as long as the test condition is true.</a:t>
            </a:r>
          </a:p>
        </p:txBody>
      </p:sp>
      <p:pic>
        <p:nvPicPr>
          <p:cNvPr id="7" name="Picture 6">
            <a:extLst>
              <a:ext uri="{FF2B5EF4-FFF2-40B4-BE49-F238E27FC236}">
                <a16:creationId xmlns:a16="http://schemas.microsoft.com/office/drawing/2014/main" id="{E0D16FD3-315E-EC76-139B-A30B2CF5CBFA}"/>
              </a:ext>
            </a:extLst>
          </p:cNvPr>
          <p:cNvPicPr>
            <a:picLocks noChangeAspect="1"/>
          </p:cNvPicPr>
          <p:nvPr/>
        </p:nvPicPr>
        <p:blipFill>
          <a:blip r:embed="rId2"/>
          <a:stretch>
            <a:fillRect/>
          </a:stretch>
        </p:blipFill>
        <p:spPr>
          <a:xfrm>
            <a:off x="1775704" y="2175850"/>
            <a:ext cx="8753475" cy="3810000"/>
          </a:xfrm>
          <a:prstGeom prst="rect">
            <a:avLst/>
          </a:prstGeom>
        </p:spPr>
      </p:pic>
      <p:sp>
        <p:nvSpPr>
          <p:cNvPr id="4" name="Slide Number Placeholder 3">
            <a:extLst>
              <a:ext uri="{FF2B5EF4-FFF2-40B4-BE49-F238E27FC236}">
                <a16:creationId xmlns:a16="http://schemas.microsoft.com/office/drawing/2014/main" id="{3A8C6F90-8D88-23CB-F468-44BC4EB6B68A}"/>
              </a:ext>
            </a:extLst>
          </p:cNvPr>
          <p:cNvSpPr>
            <a:spLocks noGrp="1"/>
          </p:cNvSpPr>
          <p:nvPr>
            <p:ph type="sldNum" sz="quarter" idx="12"/>
          </p:nvPr>
        </p:nvSpPr>
        <p:spPr/>
        <p:txBody>
          <a:bodyPr/>
          <a:lstStyle/>
          <a:p>
            <a:r>
              <a:rPr lang="en-US"/>
              <a:t>Slide </a:t>
            </a:r>
            <a:fld id="{4FAB73BC-B049-4115-A692-8D63A059BFB8}" type="slidenum">
              <a:rPr lang="en-US" smtClean="0"/>
              <a:pPr/>
              <a:t>51</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5011177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Repetition</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82369" y="1342857"/>
            <a:ext cx="11191943" cy="1900007"/>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Example 6: </a:t>
            </a:r>
            <a:r>
              <a:rPr lang="en-US" sz="2800" dirty="0">
                <a:latin typeface="Century" panose="02040604050505020304" pitchFamily="18" charset="0"/>
              </a:rPr>
              <a:t>Write an algorithm and draw a flowchart to find the sum of numbers from 1 to 10. </a:t>
            </a:r>
          </a:p>
          <a:p>
            <a:pPr marL="228600" indent="-228600" defTabSz="914400">
              <a:lnSpc>
                <a:spcPct val="90000"/>
              </a:lnSpc>
              <a:spcBef>
                <a:spcPts val="1000"/>
              </a:spcBef>
              <a:buFont typeface="Wingdings" panose="05000000000000000000" pitchFamily="2" charset="2"/>
              <a:buChar char="§"/>
            </a:pPr>
            <a:endParaRPr lang="en-US" sz="2800" dirty="0">
              <a:latin typeface="Century" panose="02040604050505020304" pitchFamily="18" charset="0"/>
            </a:endParaRPr>
          </a:p>
          <a:p>
            <a:pPr marL="685800" lvl="1"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1+2+3+4+5+6+7+8+9+10</a:t>
            </a:r>
          </a:p>
        </p:txBody>
      </p:sp>
      <p:sp>
        <p:nvSpPr>
          <p:cNvPr id="4" name="Slide Number Placeholder 3">
            <a:extLst>
              <a:ext uri="{FF2B5EF4-FFF2-40B4-BE49-F238E27FC236}">
                <a16:creationId xmlns:a16="http://schemas.microsoft.com/office/drawing/2014/main" id="{DA14780E-7A6D-8239-B271-048F1C3BFE15}"/>
              </a:ext>
            </a:extLst>
          </p:cNvPr>
          <p:cNvSpPr>
            <a:spLocks noGrp="1"/>
          </p:cNvSpPr>
          <p:nvPr>
            <p:ph type="sldNum" sz="quarter" idx="12"/>
          </p:nvPr>
        </p:nvSpPr>
        <p:spPr/>
        <p:txBody>
          <a:bodyPr/>
          <a:lstStyle/>
          <a:p>
            <a:r>
              <a:rPr lang="en-US"/>
              <a:t>Slide </a:t>
            </a:r>
            <a:fld id="{4FAB73BC-B049-4115-A692-8D63A059BFB8}" type="slidenum">
              <a:rPr lang="en-US" smtClean="0"/>
              <a:pPr/>
              <a:t>52</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556673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Repetition</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6" name="TextBox 5">
            <a:extLst>
              <a:ext uri="{FF2B5EF4-FFF2-40B4-BE49-F238E27FC236}">
                <a16:creationId xmlns:a16="http://schemas.microsoft.com/office/drawing/2014/main" id="{7B5D7DE8-5279-F8B9-F44A-2A18A00430D3}"/>
              </a:ext>
            </a:extLst>
          </p:cNvPr>
          <p:cNvSpPr txBox="1"/>
          <p:nvPr/>
        </p:nvSpPr>
        <p:spPr>
          <a:xfrm>
            <a:off x="540036" y="1342857"/>
            <a:ext cx="11191943" cy="3299365"/>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Example 6:</a:t>
            </a:r>
          </a:p>
          <a:p>
            <a:pPr marL="685800" lvl="1" indent="-228600" defTabSz="914400">
              <a:lnSpc>
                <a:spcPct val="90000"/>
              </a:lnSpc>
              <a:spcBef>
                <a:spcPts val="1000"/>
              </a:spcBef>
              <a:buFont typeface="Wingdings" panose="05000000000000000000" pitchFamily="2" charset="2"/>
              <a:buChar char="§"/>
            </a:pPr>
            <a:r>
              <a:rPr lang="en-US" altLang="en-US" sz="2800" b="1" dirty="0">
                <a:latin typeface="Century" panose="02040604050505020304" pitchFamily="18" charset="0"/>
              </a:rPr>
              <a:t>Algorithm</a:t>
            </a:r>
            <a:r>
              <a:rPr lang="en-US" altLang="en-US" sz="2800" dirty="0">
                <a:latin typeface="Century" panose="02040604050505020304" pitchFamily="18" charset="0"/>
              </a:rPr>
              <a:t>:</a:t>
            </a:r>
          </a:p>
          <a:p>
            <a:pPr lvl="2" defTabSz="914400">
              <a:lnSpc>
                <a:spcPct val="90000"/>
              </a:lnSpc>
              <a:spcBef>
                <a:spcPts val="1000"/>
              </a:spcBef>
            </a:pPr>
            <a:r>
              <a:rPr lang="en-US" altLang="en-US" sz="2400" dirty="0">
                <a:latin typeface="Century" panose="02040604050505020304" pitchFamily="18" charset="0"/>
              </a:rPr>
              <a:t>Step 1: Set sum to 0, number to 1 </a:t>
            </a:r>
          </a:p>
          <a:p>
            <a:pPr lvl="2" defTabSz="914400">
              <a:lnSpc>
                <a:spcPct val="90000"/>
              </a:lnSpc>
              <a:spcBef>
                <a:spcPts val="1000"/>
              </a:spcBef>
            </a:pPr>
            <a:r>
              <a:rPr lang="en-US" altLang="en-US" sz="2400" dirty="0">
                <a:latin typeface="Century" panose="02040604050505020304" pitchFamily="18" charset="0"/>
              </a:rPr>
              <a:t>Step 2: Repeat steps 3 and 4 until number = 10</a:t>
            </a:r>
          </a:p>
          <a:p>
            <a:pPr lvl="2" defTabSz="914400">
              <a:lnSpc>
                <a:spcPct val="90000"/>
              </a:lnSpc>
              <a:spcBef>
                <a:spcPts val="1000"/>
              </a:spcBef>
            </a:pPr>
            <a:r>
              <a:rPr lang="en-US" altLang="en-US" sz="2400" dirty="0">
                <a:latin typeface="Century" panose="02040604050505020304" pitchFamily="18" charset="0"/>
              </a:rPr>
              <a:t>Step 3: update sum as sum = sum + number</a:t>
            </a:r>
          </a:p>
          <a:p>
            <a:pPr lvl="2" defTabSz="914400">
              <a:lnSpc>
                <a:spcPct val="90000"/>
              </a:lnSpc>
              <a:spcBef>
                <a:spcPts val="1000"/>
              </a:spcBef>
            </a:pPr>
            <a:r>
              <a:rPr lang="en-US" altLang="en-US" sz="2400" dirty="0">
                <a:latin typeface="Century" panose="02040604050505020304" pitchFamily="18" charset="0"/>
              </a:rPr>
              <a:t>Step 4: increment number</a:t>
            </a:r>
          </a:p>
          <a:p>
            <a:pPr lvl="2" defTabSz="914400">
              <a:lnSpc>
                <a:spcPct val="90000"/>
              </a:lnSpc>
              <a:spcBef>
                <a:spcPts val="1000"/>
              </a:spcBef>
            </a:pPr>
            <a:r>
              <a:rPr lang="en-US" altLang="en-US" sz="2400" dirty="0">
                <a:latin typeface="Century" panose="02040604050505020304" pitchFamily="18" charset="0"/>
              </a:rPr>
              <a:t>Step 5: Print sum</a:t>
            </a:r>
          </a:p>
        </p:txBody>
      </p:sp>
      <p:sp>
        <p:nvSpPr>
          <p:cNvPr id="5" name="Slide Number Placeholder 4">
            <a:extLst>
              <a:ext uri="{FF2B5EF4-FFF2-40B4-BE49-F238E27FC236}">
                <a16:creationId xmlns:a16="http://schemas.microsoft.com/office/drawing/2014/main" id="{ABD2CA28-513C-7F46-B8E4-636F36A1575D}"/>
              </a:ext>
            </a:extLst>
          </p:cNvPr>
          <p:cNvSpPr>
            <a:spLocks noGrp="1"/>
          </p:cNvSpPr>
          <p:nvPr>
            <p:ph type="sldNum" sz="quarter" idx="12"/>
          </p:nvPr>
        </p:nvSpPr>
        <p:spPr/>
        <p:txBody>
          <a:bodyPr/>
          <a:lstStyle/>
          <a:p>
            <a:r>
              <a:rPr lang="en-US"/>
              <a:t>Slide </a:t>
            </a:r>
            <a:fld id="{4FAB73BC-B049-4115-A692-8D63A059BFB8}" type="slidenum">
              <a:rPr lang="en-US" smtClean="0"/>
              <a:pPr/>
              <a:t>53</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7834377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Repetition</a:t>
            </a:r>
          </a:p>
        </p:txBody>
      </p:sp>
      <p:sp>
        <p:nvSpPr>
          <p:cNvPr id="27" name="TextBox 26">
            <a:extLst>
              <a:ext uri="{FF2B5EF4-FFF2-40B4-BE49-F238E27FC236}">
                <a16:creationId xmlns:a16="http://schemas.microsoft.com/office/drawing/2014/main" id="{42CFDA25-2249-A6E4-7CD5-9B04599E1E8D}"/>
              </a:ext>
            </a:extLst>
          </p:cNvPr>
          <p:cNvSpPr txBox="1"/>
          <p:nvPr/>
        </p:nvSpPr>
        <p:spPr>
          <a:xfrm>
            <a:off x="540037" y="1342857"/>
            <a:ext cx="4323512" cy="1456809"/>
          </a:xfrm>
          <a:prstGeom prst="rect">
            <a:avLst/>
          </a:prstGeom>
          <a:noFill/>
        </p:spPr>
        <p:txBody>
          <a:bodyPr wrap="square">
            <a:spAutoFit/>
          </a:bodyPr>
          <a:lstStyle/>
          <a:p>
            <a:pPr marL="228600" indent="-228600" defTabSz="914400">
              <a:lnSpc>
                <a:spcPct val="90000"/>
              </a:lnSpc>
              <a:spcBef>
                <a:spcPts val="1000"/>
              </a:spcBef>
              <a:buFont typeface="Wingdings" panose="05000000000000000000" pitchFamily="2" charset="2"/>
              <a:buChar char="§"/>
            </a:pPr>
            <a:r>
              <a:rPr lang="en-US" sz="2800" dirty="0">
                <a:latin typeface="Century" panose="02040604050505020304" pitchFamily="18" charset="0"/>
              </a:rPr>
              <a:t>Example 6:</a:t>
            </a:r>
          </a:p>
          <a:p>
            <a:pPr marL="685800" lvl="1" indent="-228600" defTabSz="914400">
              <a:lnSpc>
                <a:spcPct val="90000"/>
              </a:lnSpc>
              <a:spcBef>
                <a:spcPts val="1000"/>
              </a:spcBef>
              <a:buFont typeface="Wingdings" panose="05000000000000000000" pitchFamily="2" charset="2"/>
              <a:buChar char="§"/>
            </a:pPr>
            <a:r>
              <a:rPr lang="en-US" sz="2800" b="1" dirty="0">
                <a:latin typeface="Century" panose="02040604050505020304" pitchFamily="18" charset="0"/>
              </a:rPr>
              <a:t>Flowchart:</a:t>
            </a:r>
            <a:endParaRPr lang="en-US" altLang="en-US" sz="2400" dirty="0">
              <a:latin typeface="Century" panose="02040604050505020304" pitchFamily="18" charset="0"/>
            </a:endParaRPr>
          </a:p>
          <a:p>
            <a:pPr marL="1143000" lvl="2" indent="-228600" defTabSz="914400">
              <a:lnSpc>
                <a:spcPct val="90000"/>
              </a:lnSpc>
              <a:spcBef>
                <a:spcPts val="1000"/>
              </a:spcBef>
              <a:buFont typeface="Wingdings" panose="05000000000000000000" pitchFamily="2" charset="2"/>
              <a:buChar char="§"/>
            </a:pPr>
            <a:endParaRPr lang="en-US" altLang="en-US" sz="2400" dirty="0">
              <a:latin typeface="Century" panose="02040604050505020304" pitchFamily="18" charset="0"/>
            </a:endParaRPr>
          </a:p>
        </p:txBody>
      </p:sp>
      <p:grpSp>
        <p:nvGrpSpPr>
          <p:cNvPr id="110" name="Group 109">
            <a:extLst>
              <a:ext uri="{FF2B5EF4-FFF2-40B4-BE49-F238E27FC236}">
                <a16:creationId xmlns:a16="http://schemas.microsoft.com/office/drawing/2014/main" id="{E12257E6-9E14-4E4E-3E8A-A89F2EAC2676}"/>
              </a:ext>
            </a:extLst>
          </p:cNvPr>
          <p:cNvGrpSpPr/>
          <p:nvPr/>
        </p:nvGrpSpPr>
        <p:grpSpPr>
          <a:xfrm>
            <a:off x="4863549" y="1303996"/>
            <a:ext cx="4204959" cy="5234916"/>
            <a:chOff x="4952688" y="1121435"/>
            <a:chExt cx="4204959" cy="5234916"/>
          </a:xfrm>
        </p:grpSpPr>
        <p:grpSp>
          <p:nvGrpSpPr>
            <p:cNvPr id="108" name="Group 107">
              <a:extLst>
                <a:ext uri="{FF2B5EF4-FFF2-40B4-BE49-F238E27FC236}">
                  <a16:creationId xmlns:a16="http://schemas.microsoft.com/office/drawing/2014/main" id="{B7BDF80E-DCE8-6BF7-83F5-D2F3E5A429F6}"/>
                </a:ext>
              </a:extLst>
            </p:cNvPr>
            <p:cNvGrpSpPr/>
            <p:nvPr/>
          </p:nvGrpSpPr>
          <p:grpSpPr>
            <a:xfrm>
              <a:off x="4952688" y="1121435"/>
              <a:ext cx="4204959" cy="5234916"/>
              <a:chOff x="6544105" y="1121434"/>
              <a:chExt cx="4046558" cy="5526593"/>
            </a:xfrm>
          </p:grpSpPr>
          <p:grpSp>
            <p:nvGrpSpPr>
              <p:cNvPr id="96" name="Group 95">
                <a:extLst>
                  <a:ext uri="{FF2B5EF4-FFF2-40B4-BE49-F238E27FC236}">
                    <a16:creationId xmlns:a16="http://schemas.microsoft.com/office/drawing/2014/main" id="{C07017AD-FBF8-E609-B45A-9C208B63FB55}"/>
                  </a:ext>
                </a:extLst>
              </p:cNvPr>
              <p:cNvGrpSpPr/>
              <p:nvPr/>
            </p:nvGrpSpPr>
            <p:grpSpPr>
              <a:xfrm>
                <a:off x="6544105" y="1121434"/>
                <a:ext cx="3454587" cy="4295119"/>
                <a:chOff x="6948374" y="1342857"/>
                <a:chExt cx="3454587" cy="4295119"/>
              </a:xfrm>
            </p:grpSpPr>
            <p:sp>
              <p:nvSpPr>
                <p:cNvPr id="19" name="object 25">
                  <a:extLst>
                    <a:ext uri="{FF2B5EF4-FFF2-40B4-BE49-F238E27FC236}">
                      <a16:creationId xmlns:a16="http://schemas.microsoft.com/office/drawing/2014/main" id="{757C6BDC-B8FC-07FC-254A-B0828BADB686}"/>
                    </a:ext>
                  </a:extLst>
                </p:cNvPr>
                <p:cNvSpPr/>
                <p:nvPr/>
              </p:nvSpPr>
              <p:spPr>
                <a:xfrm>
                  <a:off x="8432510" y="1342857"/>
                  <a:ext cx="1133475" cy="465455"/>
                </a:xfrm>
                <a:custGeom>
                  <a:avLst/>
                  <a:gdLst/>
                  <a:ahLst/>
                  <a:cxnLst/>
                  <a:rect l="l" t="t" r="r" b="b"/>
                  <a:pathLst>
                    <a:path w="1133475" h="465455">
                      <a:moveTo>
                        <a:pt x="182245" y="0"/>
                      </a:moveTo>
                      <a:lnTo>
                        <a:pt x="951102" y="0"/>
                      </a:lnTo>
                      <a:lnTo>
                        <a:pt x="992908" y="6143"/>
                      </a:lnTo>
                      <a:lnTo>
                        <a:pt x="1031275" y="23640"/>
                      </a:lnTo>
                      <a:lnTo>
                        <a:pt x="1065113" y="51095"/>
                      </a:lnTo>
                      <a:lnTo>
                        <a:pt x="1093329" y="87109"/>
                      </a:lnTo>
                      <a:lnTo>
                        <a:pt x="1114834" y="130286"/>
                      </a:lnTo>
                      <a:lnTo>
                        <a:pt x="1128537" y="179227"/>
                      </a:lnTo>
                      <a:lnTo>
                        <a:pt x="1133348" y="232537"/>
                      </a:lnTo>
                      <a:lnTo>
                        <a:pt x="1128537" y="285892"/>
                      </a:lnTo>
                      <a:lnTo>
                        <a:pt x="1114834" y="334865"/>
                      </a:lnTo>
                      <a:lnTo>
                        <a:pt x="1093329" y="378057"/>
                      </a:lnTo>
                      <a:lnTo>
                        <a:pt x="1065113" y="414072"/>
                      </a:lnTo>
                      <a:lnTo>
                        <a:pt x="1031275" y="441511"/>
                      </a:lnTo>
                      <a:lnTo>
                        <a:pt x="992908" y="458977"/>
                      </a:lnTo>
                      <a:lnTo>
                        <a:pt x="951102" y="465074"/>
                      </a:lnTo>
                      <a:lnTo>
                        <a:pt x="182245" y="465200"/>
                      </a:lnTo>
                      <a:lnTo>
                        <a:pt x="140439" y="459017"/>
                      </a:lnTo>
                      <a:lnTo>
                        <a:pt x="102072" y="441501"/>
                      </a:lnTo>
                      <a:lnTo>
                        <a:pt x="68234" y="414042"/>
                      </a:lnTo>
                      <a:lnTo>
                        <a:pt x="40018" y="378027"/>
                      </a:lnTo>
                      <a:lnTo>
                        <a:pt x="18513" y="334846"/>
                      </a:lnTo>
                      <a:lnTo>
                        <a:pt x="4810" y="285886"/>
                      </a:lnTo>
                      <a:lnTo>
                        <a:pt x="0" y="232537"/>
                      </a:lnTo>
                      <a:lnTo>
                        <a:pt x="4810" y="179227"/>
                      </a:lnTo>
                      <a:lnTo>
                        <a:pt x="18513" y="130286"/>
                      </a:lnTo>
                      <a:lnTo>
                        <a:pt x="40018" y="87109"/>
                      </a:lnTo>
                      <a:lnTo>
                        <a:pt x="68234" y="51095"/>
                      </a:lnTo>
                      <a:lnTo>
                        <a:pt x="102072" y="23640"/>
                      </a:lnTo>
                      <a:lnTo>
                        <a:pt x="140439" y="6143"/>
                      </a:lnTo>
                      <a:lnTo>
                        <a:pt x="182245" y="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latin typeface="Arial" panose="020B0604020202020204" pitchFamily="34" charset="0"/>
                    </a:rPr>
                    <a:t>Start</a:t>
                  </a:r>
                  <a:endParaRPr dirty="0">
                    <a:solidFill>
                      <a:schemeClr val="dk1"/>
                    </a:solidFill>
                    <a:latin typeface="Arial" panose="020B0604020202020204" pitchFamily="34" charset="0"/>
                  </a:endParaRPr>
                </a:p>
              </p:txBody>
            </p:sp>
            <p:cxnSp>
              <p:nvCxnSpPr>
                <p:cNvPr id="20" name="Straight Arrow Connector 19">
                  <a:extLst>
                    <a:ext uri="{FF2B5EF4-FFF2-40B4-BE49-F238E27FC236}">
                      <a16:creationId xmlns:a16="http://schemas.microsoft.com/office/drawing/2014/main" id="{CEDD462C-F64F-0FC1-35B8-E05AB1341542}"/>
                    </a:ext>
                  </a:extLst>
                </p:cNvPr>
                <p:cNvCxnSpPr>
                  <a:cxnSpLocks/>
                  <a:endCxn id="21" idx="0"/>
                </p:cNvCxnSpPr>
                <p:nvPr/>
              </p:nvCxnSpPr>
              <p:spPr>
                <a:xfrm>
                  <a:off x="9005239" y="1808312"/>
                  <a:ext cx="7656" cy="340134"/>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94FE4B65-8821-F8FB-FBDE-DFB83D8794EE}"/>
                    </a:ext>
                  </a:extLst>
                </p:cNvPr>
                <p:cNvSpPr/>
                <p:nvPr/>
              </p:nvSpPr>
              <p:spPr>
                <a:xfrm>
                  <a:off x="8105320" y="2148446"/>
                  <a:ext cx="1815150" cy="552450"/>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Arial" panose="020B0604020202020204" pitchFamily="34" charset="0"/>
                    </a:rPr>
                    <a:t>Set sum = 0</a:t>
                  </a:r>
                </a:p>
                <a:p>
                  <a:pPr algn="ctr"/>
                  <a:r>
                    <a:rPr lang="en-US" dirty="0">
                      <a:solidFill>
                        <a:schemeClr val="dk1"/>
                      </a:solidFill>
                      <a:latin typeface="Arial" panose="020B0604020202020204" pitchFamily="34" charset="0"/>
                    </a:rPr>
                    <a:t>Set</a:t>
                  </a:r>
                  <a:r>
                    <a:rPr lang="en-US" dirty="0">
                      <a:latin typeface="Arial" panose="020B0604020202020204" pitchFamily="34" charset="0"/>
                    </a:rPr>
                    <a:t> number = 1</a:t>
                  </a:r>
                  <a:endParaRPr lang="en-AU" dirty="0">
                    <a:solidFill>
                      <a:schemeClr val="dk1"/>
                    </a:solidFill>
                    <a:latin typeface="Arial" panose="020B0604020202020204" pitchFamily="34" charset="0"/>
                  </a:endParaRPr>
                </a:p>
              </p:txBody>
            </p:sp>
            <p:sp>
              <p:nvSpPr>
                <p:cNvPr id="22" name="Flowchart: Preparation 21">
                  <a:extLst>
                    <a:ext uri="{FF2B5EF4-FFF2-40B4-BE49-F238E27FC236}">
                      <a16:creationId xmlns:a16="http://schemas.microsoft.com/office/drawing/2014/main" id="{F98A75FB-E965-19F1-A60D-A1CBEABC72B0}"/>
                    </a:ext>
                  </a:extLst>
                </p:cNvPr>
                <p:cNvSpPr/>
                <p:nvPr/>
              </p:nvSpPr>
              <p:spPr>
                <a:xfrm>
                  <a:off x="7622829" y="3234327"/>
                  <a:ext cx="2780132" cy="1191203"/>
                </a:xfrm>
                <a:prstGeom prst="flowChartPreparation">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dk1"/>
                      </a:solidFill>
                      <a:latin typeface="Arial" panose="020B0604020202020204" pitchFamily="34" charset="0"/>
                    </a:rPr>
                    <a:t>number &lt;= 10</a:t>
                  </a:r>
                  <a:endParaRPr lang="en-AU" dirty="0">
                    <a:solidFill>
                      <a:schemeClr val="dk1"/>
                    </a:solidFill>
                    <a:latin typeface="Arial" panose="020B0604020202020204" pitchFamily="34" charset="0"/>
                  </a:endParaRPr>
                </a:p>
              </p:txBody>
            </p:sp>
            <p:cxnSp>
              <p:nvCxnSpPr>
                <p:cNvPr id="23" name="Straight Arrow Connector 22">
                  <a:extLst>
                    <a:ext uri="{FF2B5EF4-FFF2-40B4-BE49-F238E27FC236}">
                      <a16:creationId xmlns:a16="http://schemas.microsoft.com/office/drawing/2014/main" id="{70F144BB-B3EA-2F5F-0263-9C803D14D907}"/>
                    </a:ext>
                  </a:extLst>
                </p:cNvPr>
                <p:cNvCxnSpPr>
                  <a:cxnSpLocks/>
                  <a:endCxn id="22" idx="0"/>
                </p:cNvCxnSpPr>
                <p:nvPr/>
              </p:nvCxnSpPr>
              <p:spPr>
                <a:xfrm>
                  <a:off x="9005239" y="2700896"/>
                  <a:ext cx="7656" cy="533431"/>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C7B874E-B7C5-EFDF-D47B-AF9B91A3B4E4}"/>
                    </a:ext>
                  </a:extLst>
                </p:cNvPr>
                <p:cNvCxnSpPr>
                  <a:cxnSpLocks/>
                  <a:stCxn id="22" idx="2"/>
                  <a:endCxn id="34" idx="0"/>
                </p:cNvCxnSpPr>
                <p:nvPr/>
              </p:nvCxnSpPr>
              <p:spPr>
                <a:xfrm>
                  <a:off x="9012895" y="4425530"/>
                  <a:ext cx="11136" cy="509589"/>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7C328613-B342-88FE-A24C-F3B932FCB95B}"/>
                    </a:ext>
                  </a:extLst>
                </p:cNvPr>
                <p:cNvSpPr/>
                <p:nvPr/>
              </p:nvSpPr>
              <p:spPr>
                <a:xfrm>
                  <a:off x="7656826" y="4935119"/>
                  <a:ext cx="2734410" cy="702856"/>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Arial" panose="020B0604020202020204" pitchFamily="34" charset="0"/>
                    </a:rPr>
                    <a:t>sum = sum + number</a:t>
                  </a:r>
                </a:p>
                <a:p>
                  <a:pPr algn="ctr"/>
                  <a:r>
                    <a:rPr lang="en-US" dirty="0">
                      <a:solidFill>
                        <a:schemeClr val="dk1"/>
                      </a:solidFill>
                      <a:latin typeface="Arial" panose="020B0604020202020204" pitchFamily="34" charset="0"/>
                    </a:rPr>
                    <a:t>number = number + 1</a:t>
                  </a:r>
                  <a:endParaRPr lang="en-AU" dirty="0">
                    <a:solidFill>
                      <a:schemeClr val="dk1"/>
                    </a:solidFill>
                    <a:latin typeface="Arial" panose="020B0604020202020204" pitchFamily="34" charset="0"/>
                  </a:endParaRPr>
                </a:p>
              </p:txBody>
            </p:sp>
            <p:grpSp>
              <p:nvGrpSpPr>
                <p:cNvPr id="83" name="Group 82">
                  <a:extLst>
                    <a:ext uri="{FF2B5EF4-FFF2-40B4-BE49-F238E27FC236}">
                      <a16:creationId xmlns:a16="http://schemas.microsoft.com/office/drawing/2014/main" id="{5AF3D835-2FED-4101-1CE5-A9F7DA2B4309}"/>
                    </a:ext>
                  </a:extLst>
                </p:cNvPr>
                <p:cNvGrpSpPr/>
                <p:nvPr/>
              </p:nvGrpSpPr>
              <p:grpSpPr>
                <a:xfrm>
                  <a:off x="6948374" y="2920621"/>
                  <a:ext cx="2075657" cy="2717355"/>
                  <a:chOff x="6948374" y="2920621"/>
                  <a:chExt cx="2075657" cy="2717355"/>
                </a:xfrm>
              </p:grpSpPr>
              <p:cxnSp>
                <p:nvCxnSpPr>
                  <p:cNvPr id="78" name="Connector: Elbow 77">
                    <a:extLst>
                      <a:ext uri="{FF2B5EF4-FFF2-40B4-BE49-F238E27FC236}">
                        <a16:creationId xmlns:a16="http://schemas.microsoft.com/office/drawing/2014/main" id="{6F593531-BC6F-FB4A-51C2-173B5AA7ED3D}"/>
                      </a:ext>
                    </a:extLst>
                  </p:cNvPr>
                  <p:cNvCxnSpPr>
                    <a:cxnSpLocks/>
                    <a:stCxn id="34" idx="2"/>
                  </p:cNvCxnSpPr>
                  <p:nvPr/>
                </p:nvCxnSpPr>
                <p:spPr>
                  <a:xfrm rot="5400000" flipH="1">
                    <a:off x="6627526" y="3241470"/>
                    <a:ext cx="2717354" cy="2075657"/>
                  </a:xfrm>
                  <a:prstGeom prst="bentConnector3">
                    <a:avLst>
                      <a:gd name="adj1" fmla="val -8413"/>
                    </a:avLst>
                  </a:prstGeom>
                  <a:ln w="28575"/>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2B7629CB-1C6A-569F-01EE-D9B987DEB209}"/>
                      </a:ext>
                    </a:extLst>
                  </p:cNvPr>
                  <p:cNvCxnSpPr>
                    <a:cxnSpLocks/>
                  </p:cNvCxnSpPr>
                  <p:nvPr/>
                </p:nvCxnSpPr>
                <p:spPr>
                  <a:xfrm>
                    <a:off x="6948374" y="2920621"/>
                    <a:ext cx="2056865"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grpSp>
            <p:sp>
              <p:nvSpPr>
                <p:cNvPr id="87" name="TextBox 86">
                  <a:extLst>
                    <a:ext uri="{FF2B5EF4-FFF2-40B4-BE49-F238E27FC236}">
                      <a16:creationId xmlns:a16="http://schemas.microsoft.com/office/drawing/2014/main" id="{DA849DB6-9250-1E9D-195A-FCA6290ABF34}"/>
                    </a:ext>
                  </a:extLst>
                </p:cNvPr>
                <p:cNvSpPr txBox="1"/>
                <p:nvPr/>
              </p:nvSpPr>
              <p:spPr>
                <a:xfrm>
                  <a:off x="9080467" y="4495658"/>
                  <a:ext cx="493212" cy="369332"/>
                </a:xfrm>
                <a:prstGeom prst="rect">
                  <a:avLst/>
                </a:prstGeom>
                <a:noFill/>
              </p:spPr>
              <p:txBody>
                <a:bodyPr wrap="none" rtlCol="0">
                  <a:spAutoFit/>
                </a:bodyPr>
                <a:lstStyle/>
                <a:p>
                  <a:r>
                    <a:rPr lang="en-US" b="1" dirty="0"/>
                    <a:t>Yes</a:t>
                  </a:r>
                  <a:endParaRPr lang="en-AU" b="1" dirty="0"/>
                </a:p>
              </p:txBody>
            </p:sp>
          </p:grpSp>
          <p:grpSp>
            <p:nvGrpSpPr>
              <p:cNvPr id="101" name="Group 100">
                <a:extLst>
                  <a:ext uri="{FF2B5EF4-FFF2-40B4-BE49-F238E27FC236}">
                    <a16:creationId xmlns:a16="http://schemas.microsoft.com/office/drawing/2014/main" id="{B85A9448-8D07-8AF7-543C-9A10D357B38D}"/>
                  </a:ext>
                </a:extLst>
              </p:cNvPr>
              <p:cNvGrpSpPr/>
              <p:nvPr/>
            </p:nvGrpSpPr>
            <p:grpSpPr>
              <a:xfrm>
                <a:off x="9529849" y="3608506"/>
                <a:ext cx="1060814" cy="2106254"/>
                <a:chOff x="9529849" y="3608506"/>
                <a:chExt cx="1060814" cy="2106254"/>
              </a:xfrm>
            </p:grpSpPr>
            <p:cxnSp>
              <p:nvCxnSpPr>
                <p:cNvPr id="98" name="Connector: Elbow 97">
                  <a:extLst>
                    <a:ext uri="{FF2B5EF4-FFF2-40B4-BE49-F238E27FC236}">
                      <a16:creationId xmlns:a16="http://schemas.microsoft.com/office/drawing/2014/main" id="{E7B29B86-30CC-127E-4D6D-EBA8337CAF9B}"/>
                    </a:ext>
                  </a:extLst>
                </p:cNvPr>
                <p:cNvCxnSpPr>
                  <a:stCxn id="22" idx="3"/>
                </p:cNvCxnSpPr>
                <p:nvPr/>
              </p:nvCxnSpPr>
              <p:spPr>
                <a:xfrm>
                  <a:off x="9998692" y="3608506"/>
                  <a:ext cx="578323" cy="2106254"/>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A892974-3B99-9C15-1900-B26CF5A8291E}"/>
                    </a:ext>
                  </a:extLst>
                </p:cNvPr>
                <p:cNvCxnSpPr/>
                <p:nvPr/>
              </p:nvCxnSpPr>
              <p:spPr>
                <a:xfrm flipH="1">
                  <a:off x="9529849" y="5714760"/>
                  <a:ext cx="1060814"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02" name="object 28">
                <a:extLst>
                  <a:ext uri="{FF2B5EF4-FFF2-40B4-BE49-F238E27FC236}">
                    <a16:creationId xmlns:a16="http://schemas.microsoft.com/office/drawing/2014/main" id="{E13DE0B8-AB28-0E00-17E6-BB8968C16651}"/>
                  </a:ext>
                </a:extLst>
              </p:cNvPr>
              <p:cNvSpPr/>
              <p:nvPr/>
            </p:nvSpPr>
            <p:spPr>
              <a:xfrm>
                <a:off x="8495839" y="6095577"/>
                <a:ext cx="2081176" cy="552450"/>
              </a:xfrm>
              <a:custGeom>
                <a:avLst/>
                <a:gdLst/>
                <a:ahLst/>
                <a:cxnLst/>
                <a:rect l="l" t="t" r="r" b="b"/>
                <a:pathLst>
                  <a:path w="2932429" h="552450">
                    <a:moveTo>
                      <a:pt x="0" y="552450"/>
                    </a:moveTo>
                    <a:lnTo>
                      <a:pt x="586359" y="0"/>
                    </a:lnTo>
                    <a:lnTo>
                      <a:pt x="2932176" y="0"/>
                    </a:lnTo>
                    <a:lnTo>
                      <a:pt x="2345690" y="552450"/>
                    </a:lnTo>
                    <a:lnTo>
                      <a:pt x="0" y="552450"/>
                    </a:lnTo>
                    <a:close/>
                  </a:path>
                </a:pathLst>
              </a:custGeom>
              <a:ln w="19050"/>
            </p:spPr>
            <p:style>
              <a:lnRef idx="1">
                <a:schemeClr val="accent3"/>
              </a:lnRef>
              <a:fillRef idx="2">
                <a:schemeClr val="accent3"/>
              </a:fillRef>
              <a:effectRef idx="1">
                <a:schemeClr val="accent3"/>
              </a:effectRef>
              <a:fontRef idx="minor">
                <a:schemeClr val="dk1"/>
              </a:fontRef>
            </p:style>
            <p:txBody>
              <a:bodyPr rtlCol="0" anchor="ctr"/>
              <a:lstStyle/>
              <a:p>
                <a:pPr marL="1905" algn="ctr">
                  <a:spcBef>
                    <a:spcPts val="100"/>
                  </a:spcBef>
                </a:pPr>
                <a:r>
                  <a:rPr lang="en-US" sz="1400" dirty="0">
                    <a:latin typeface="Arial" panose="020B0604020202020204" pitchFamily="34" charset="0"/>
                  </a:rPr>
                  <a:t>Print sum</a:t>
                </a:r>
              </a:p>
            </p:txBody>
          </p:sp>
          <p:cxnSp>
            <p:nvCxnSpPr>
              <p:cNvPr id="103" name="Straight Arrow Connector 102">
                <a:extLst>
                  <a:ext uri="{FF2B5EF4-FFF2-40B4-BE49-F238E27FC236}">
                    <a16:creationId xmlns:a16="http://schemas.microsoft.com/office/drawing/2014/main" id="{D8131754-7B46-23CF-85E2-A976BEA8E644}"/>
                  </a:ext>
                </a:extLst>
              </p:cNvPr>
              <p:cNvCxnSpPr>
                <a:cxnSpLocks/>
              </p:cNvCxnSpPr>
              <p:nvPr/>
            </p:nvCxnSpPr>
            <p:spPr>
              <a:xfrm flipH="1">
                <a:off x="9529849" y="5714760"/>
                <a:ext cx="6578" cy="380817"/>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grpSp>
        <p:sp>
          <p:nvSpPr>
            <p:cNvPr id="109" name="TextBox 108">
              <a:extLst>
                <a:ext uri="{FF2B5EF4-FFF2-40B4-BE49-F238E27FC236}">
                  <a16:creationId xmlns:a16="http://schemas.microsoft.com/office/drawing/2014/main" id="{012684D5-26DF-2603-3E39-BBBCE65AEF10}"/>
                </a:ext>
              </a:extLst>
            </p:cNvPr>
            <p:cNvSpPr txBox="1"/>
            <p:nvPr/>
          </p:nvSpPr>
          <p:spPr>
            <a:xfrm>
              <a:off x="8564873" y="3130983"/>
              <a:ext cx="460382" cy="369332"/>
            </a:xfrm>
            <a:prstGeom prst="rect">
              <a:avLst/>
            </a:prstGeom>
            <a:noFill/>
          </p:spPr>
          <p:txBody>
            <a:bodyPr wrap="none" rtlCol="0">
              <a:spAutoFit/>
            </a:bodyPr>
            <a:lstStyle/>
            <a:p>
              <a:r>
                <a:rPr lang="en-US" b="1" dirty="0"/>
                <a:t>No</a:t>
              </a:r>
              <a:endParaRPr lang="en-AU" b="1" dirty="0"/>
            </a:p>
          </p:txBody>
        </p:sp>
      </p:grpSp>
      <p:sp>
        <p:nvSpPr>
          <p:cNvPr id="111" name="Slide Number Placeholder 110">
            <a:extLst>
              <a:ext uri="{FF2B5EF4-FFF2-40B4-BE49-F238E27FC236}">
                <a16:creationId xmlns:a16="http://schemas.microsoft.com/office/drawing/2014/main" id="{CD228091-813C-9FD9-551A-5636EA771697}"/>
              </a:ext>
            </a:extLst>
          </p:cNvPr>
          <p:cNvSpPr>
            <a:spLocks noGrp="1"/>
          </p:cNvSpPr>
          <p:nvPr>
            <p:ph type="sldNum" sz="quarter" idx="12"/>
          </p:nvPr>
        </p:nvSpPr>
        <p:spPr/>
        <p:txBody>
          <a:bodyPr/>
          <a:lstStyle/>
          <a:p>
            <a:r>
              <a:rPr lang="en-US"/>
              <a:t>Slide </a:t>
            </a:r>
            <a:fld id="{4FAB73BC-B049-4115-A692-8D63A059BFB8}" type="slidenum">
              <a:rPr lang="en-US" smtClean="0"/>
              <a:pPr/>
              <a:t>54</a:t>
            </a:fld>
            <a:r>
              <a:rPr lang="en-US"/>
              <a:t> of 69</a:t>
            </a:r>
            <a:endParaRPr lang="en-US" dirty="0"/>
          </a:p>
        </p:txBody>
      </p:sp>
      <p:sp>
        <p:nvSpPr>
          <p:cNvPr id="2" name="Footer Placeholder 1"/>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8196722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Variables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5" name="Rectangle 4"/>
          <p:cNvSpPr/>
          <p:nvPr/>
        </p:nvSpPr>
        <p:spPr>
          <a:xfrm>
            <a:off x="609740" y="1121434"/>
            <a:ext cx="10222302" cy="5632311"/>
          </a:xfrm>
          <a:prstGeom prst="rect">
            <a:avLst/>
          </a:prstGeom>
        </p:spPr>
        <p:txBody>
          <a:bodyPr wrap="square">
            <a:spAutoFit/>
          </a:bodyPr>
          <a:lstStyle/>
          <a:p>
            <a:endParaRPr lang="en-US" sz="2000" dirty="0"/>
          </a:p>
          <a:p>
            <a:pPr marL="342900" indent="-342900">
              <a:buFont typeface="Wingdings" panose="05000000000000000000" pitchFamily="2" charset="2"/>
              <a:buChar char="v"/>
            </a:pPr>
            <a:r>
              <a:rPr lang="en-US" sz="2000" b="1" u="sng" dirty="0">
                <a:latin typeface="Century" panose="02040604050505020304" pitchFamily="18" charset="0"/>
              </a:rPr>
              <a:t>Variable</a:t>
            </a:r>
            <a:r>
              <a:rPr lang="en-US" sz="2000" dirty="0">
                <a:latin typeface="Century" panose="02040604050505020304" pitchFamily="18" charset="0"/>
              </a:rPr>
              <a:t> is  a way of storing values in programming with a specific name  so that they can be reused or changed throughout the program.</a:t>
            </a:r>
            <a:endParaRPr lang="ar-JO" sz="2000" dirty="0">
              <a:latin typeface="Century" panose="02040604050505020304" pitchFamily="18" charset="0"/>
            </a:endParaRPr>
          </a:p>
          <a:p>
            <a:endParaRPr lang="ar-JO" sz="2000" dirty="0"/>
          </a:p>
          <a:p>
            <a:endParaRPr lang="en-US" sz="2000" dirty="0"/>
          </a:p>
          <a:p>
            <a:endParaRPr lang="en-US" sz="2000" dirty="0"/>
          </a:p>
          <a:p>
            <a:r>
              <a:rPr lang="en-US" sz="2000" dirty="0"/>
              <a:t>For example:</a:t>
            </a:r>
          </a:p>
          <a:p>
            <a:endParaRPr lang="en-US" sz="2000" dirty="0"/>
          </a:p>
          <a:p>
            <a:endParaRPr lang="en-US" sz="2000" dirty="0"/>
          </a:p>
          <a:p>
            <a:endParaRPr lang="en-US" sz="2000" dirty="0"/>
          </a:p>
          <a:p>
            <a:pPr marL="342900" indent="-342900">
              <a:buFont typeface="Wingdings" panose="05000000000000000000" pitchFamily="2" charset="2"/>
              <a:buChar char="v"/>
            </a:pPr>
            <a:r>
              <a:rPr lang="en-US" sz="2000" dirty="0"/>
              <a:t>The above example shows a variable </a:t>
            </a:r>
            <a:r>
              <a:rPr lang="en-US" sz="2000" dirty="0" err="1"/>
              <a:t>numberOfApples</a:t>
            </a:r>
            <a:r>
              <a:rPr lang="en-US" sz="2000" dirty="0"/>
              <a:t> set to a value of 12.</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pic>
        <p:nvPicPr>
          <p:cNvPr id="8" name="Picture 7"/>
          <p:cNvPicPr>
            <a:picLocks noChangeAspect="1"/>
          </p:cNvPicPr>
          <p:nvPr/>
        </p:nvPicPr>
        <p:blipFill>
          <a:blip r:embed="rId2"/>
          <a:stretch>
            <a:fillRect/>
          </a:stretch>
        </p:blipFill>
        <p:spPr>
          <a:xfrm>
            <a:off x="2792769" y="2860885"/>
            <a:ext cx="8039273" cy="750290"/>
          </a:xfrm>
          <a:prstGeom prst="rect">
            <a:avLst/>
          </a:prstGeom>
        </p:spPr>
      </p:pic>
      <p:sp>
        <p:nvSpPr>
          <p:cNvPr id="6" name="Slide Number Placeholder 5">
            <a:extLst>
              <a:ext uri="{FF2B5EF4-FFF2-40B4-BE49-F238E27FC236}">
                <a16:creationId xmlns:a16="http://schemas.microsoft.com/office/drawing/2014/main" id="{DF0DAAE8-B652-FDE3-4572-DC6C778AD4C7}"/>
              </a:ext>
            </a:extLst>
          </p:cNvPr>
          <p:cNvSpPr>
            <a:spLocks noGrp="1"/>
          </p:cNvSpPr>
          <p:nvPr>
            <p:ph type="sldNum" sz="quarter" idx="12"/>
          </p:nvPr>
        </p:nvSpPr>
        <p:spPr/>
        <p:txBody>
          <a:bodyPr/>
          <a:lstStyle/>
          <a:p>
            <a:r>
              <a:rPr lang="en-US"/>
              <a:t>Slide </a:t>
            </a:r>
            <a:fld id="{4FAB73BC-B049-4115-A692-8D63A059BFB8}" type="slidenum">
              <a:rPr lang="en-US" smtClean="0"/>
              <a:pPr/>
              <a:t>55</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856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Data types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6" name="Rectangle 5"/>
          <p:cNvSpPr/>
          <p:nvPr/>
        </p:nvSpPr>
        <p:spPr>
          <a:xfrm>
            <a:off x="486040" y="1229156"/>
            <a:ext cx="10867760" cy="5293757"/>
          </a:xfrm>
          <a:prstGeom prst="rect">
            <a:avLst/>
          </a:prstGeom>
        </p:spPr>
        <p:txBody>
          <a:bodyPr wrap="square">
            <a:spAutoFit/>
          </a:bodyPr>
          <a:lstStyle/>
          <a:p>
            <a:pPr marL="342900" indent="-342900">
              <a:buFont typeface="Wingdings" panose="05000000000000000000" pitchFamily="2" charset="2"/>
              <a:buChar char="§"/>
            </a:pPr>
            <a:r>
              <a:rPr lang="en-US" sz="2000" b="1" u="sng" dirty="0">
                <a:latin typeface="Century" panose="02040604050505020304" pitchFamily="18" charset="0"/>
              </a:rPr>
              <a:t>Data</a:t>
            </a:r>
            <a:r>
              <a:rPr lang="en-US" sz="2000" dirty="0"/>
              <a:t> </a:t>
            </a:r>
            <a:r>
              <a:rPr lang="en-US" sz="2200" dirty="0">
                <a:latin typeface="Century" panose="02040604050505020304" pitchFamily="18" charset="0"/>
              </a:rPr>
              <a:t>is a basic unit in programming. Without data, we couldn’t write any programs! But what is data?</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 </a:t>
            </a:r>
            <a:r>
              <a:rPr lang="en-US" sz="2200" dirty="0">
                <a:latin typeface="Century" panose="02040604050505020304" pitchFamily="18" charset="0"/>
              </a:rPr>
              <a:t>We may be familiar with data as information, or facts. </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200" dirty="0">
                <a:latin typeface="Century" panose="02040604050505020304" pitchFamily="18" charset="0"/>
              </a:rPr>
              <a:t>In computing, data is the pieces of information that we use to build programs, like the numbers in a calculation, or the text printed to a screen.</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u="sng" dirty="0">
                <a:latin typeface="Century" panose="02040604050505020304" pitchFamily="18" charset="0"/>
              </a:rPr>
              <a:t>Data types </a:t>
            </a:r>
            <a:r>
              <a:rPr lang="en-US" sz="2200" dirty="0">
                <a:latin typeface="Century" panose="02040604050505020304" pitchFamily="18" charset="0"/>
              </a:rPr>
              <a:t>tell us about the data, including how it can be stored and what types of operations we can perform. </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200" dirty="0">
                <a:latin typeface="Century" panose="02040604050505020304" pitchFamily="18" charset="0"/>
              </a:rPr>
              <a:t>For example, we can write a program that squares numbers, but it wouldn’t be able to square a word.</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p:txBody>
      </p:sp>
      <p:sp>
        <p:nvSpPr>
          <p:cNvPr id="5" name="Slide Number Placeholder 4">
            <a:extLst>
              <a:ext uri="{FF2B5EF4-FFF2-40B4-BE49-F238E27FC236}">
                <a16:creationId xmlns:a16="http://schemas.microsoft.com/office/drawing/2014/main" id="{37EC8360-4508-9536-188C-A71D3347DAD2}"/>
              </a:ext>
            </a:extLst>
          </p:cNvPr>
          <p:cNvSpPr>
            <a:spLocks noGrp="1"/>
          </p:cNvSpPr>
          <p:nvPr>
            <p:ph type="sldNum" sz="quarter" idx="12"/>
          </p:nvPr>
        </p:nvSpPr>
        <p:spPr/>
        <p:txBody>
          <a:bodyPr/>
          <a:lstStyle/>
          <a:p>
            <a:r>
              <a:rPr lang="en-US"/>
              <a:t>Slide </a:t>
            </a:r>
            <a:fld id="{4FAB73BC-B049-4115-A692-8D63A059BFB8}" type="slidenum">
              <a:rPr lang="en-US" smtClean="0"/>
              <a:pPr/>
              <a:t>56</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1969037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Data types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6" name="Rectangle 5"/>
          <p:cNvSpPr/>
          <p:nvPr/>
        </p:nvSpPr>
        <p:spPr>
          <a:xfrm>
            <a:off x="582369" y="1343250"/>
            <a:ext cx="10808898" cy="4493538"/>
          </a:xfrm>
          <a:prstGeom prst="rect">
            <a:avLst/>
          </a:prstGeom>
        </p:spPr>
        <p:txBody>
          <a:bodyPr wrap="square">
            <a:spAutoFit/>
          </a:bodyPr>
          <a:lstStyle/>
          <a:p>
            <a:pPr marL="342900" indent="-342900">
              <a:buFont typeface="Wingdings" panose="05000000000000000000" pitchFamily="2" charset="2"/>
              <a:buChar char="v"/>
            </a:pPr>
            <a:r>
              <a:rPr lang="en-US" sz="2200" b="1" u="sng" dirty="0">
                <a:solidFill>
                  <a:srgbClr val="FF0000"/>
                </a:solidFill>
                <a:latin typeface="Century" panose="02040604050505020304" pitchFamily="18" charset="0"/>
              </a:rPr>
              <a:t>Primitives</a:t>
            </a:r>
            <a:r>
              <a:rPr lang="en-US" sz="2200" dirty="0">
                <a:latin typeface="Century" panose="02040604050505020304" pitchFamily="18" charset="0"/>
              </a:rPr>
              <a:t> are the most basic data types. They include:</a:t>
            </a:r>
          </a:p>
          <a:p>
            <a:pPr marL="342900" indent="-342900">
              <a:buFont typeface="Wingdings" panose="05000000000000000000" pitchFamily="2" charset="2"/>
              <a:buChar char="§"/>
            </a:pPr>
            <a:r>
              <a:rPr lang="en-US" sz="2200" dirty="0">
                <a:latin typeface="Century" panose="02040604050505020304" pitchFamily="18" charset="0"/>
              </a:rPr>
              <a:t>Numbers</a:t>
            </a:r>
          </a:p>
          <a:p>
            <a:pPr marL="342900" indent="-342900">
              <a:buFont typeface="Wingdings" panose="05000000000000000000" pitchFamily="2" charset="2"/>
              <a:buChar char="§"/>
            </a:pPr>
            <a:r>
              <a:rPr lang="en-US" sz="2200" dirty="0">
                <a:latin typeface="Century" panose="02040604050505020304" pitchFamily="18" charset="0"/>
              </a:rPr>
              <a:t>Strings - any sequence of characters such as "Hello!"</a:t>
            </a:r>
          </a:p>
          <a:p>
            <a:pPr marL="342900" indent="-342900">
              <a:buFont typeface="Wingdings" panose="05000000000000000000" pitchFamily="2" charset="2"/>
              <a:buChar char="§"/>
            </a:pPr>
            <a:r>
              <a:rPr lang="en-US" sz="2200" dirty="0">
                <a:latin typeface="Century" panose="02040604050505020304" pitchFamily="18" charset="0"/>
              </a:rPr>
              <a:t>Booleans - a True or False value</a:t>
            </a:r>
          </a:p>
          <a:p>
            <a:endParaRPr lang="en-US" sz="2200" dirty="0">
              <a:latin typeface="Century" panose="02040604050505020304" pitchFamily="18" charset="0"/>
            </a:endParaRPr>
          </a:p>
          <a:p>
            <a:pPr marL="342900" indent="-342900">
              <a:buFont typeface="Wingdings" panose="05000000000000000000" pitchFamily="2" charset="2"/>
              <a:buChar char="v"/>
            </a:pPr>
            <a:r>
              <a:rPr lang="en-US" sz="2200" dirty="0">
                <a:latin typeface="Century" panose="02040604050505020304" pitchFamily="18" charset="0"/>
              </a:rPr>
              <a:t>Computers can do different things with different kinds of data. This computer will process data according to the function that you give it. If the function matches the data type, you will get an answer! If it doesn’t, you’ll see an error.</a:t>
            </a:r>
          </a:p>
          <a:p>
            <a:endParaRPr lang="en-US" sz="2200" dirty="0">
              <a:latin typeface="Century" panose="02040604050505020304" pitchFamily="18" charset="0"/>
            </a:endParaRPr>
          </a:p>
          <a:p>
            <a:pPr marL="342900" indent="-342900">
              <a:buFont typeface="Wingdings" panose="05000000000000000000" pitchFamily="2" charset="2"/>
              <a:buChar char="v"/>
            </a:pPr>
            <a:r>
              <a:rPr lang="en-US" sz="2200" dirty="0">
                <a:latin typeface="Century" panose="02040604050505020304" pitchFamily="18" charset="0"/>
              </a:rPr>
              <a:t>The functions do the following:</a:t>
            </a:r>
          </a:p>
          <a:p>
            <a:pPr marL="342900" indent="-342900">
              <a:buFont typeface="Wingdings" panose="05000000000000000000" pitchFamily="2" charset="2"/>
              <a:buChar char="§"/>
            </a:pPr>
            <a:r>
              <a:rPr lang="en-US" sz="2200" dirty="0">
                <a:latin typeface="Century" panose="02040604050505020304" pitchFamily="18" charset="0"/>
              </a:rPr>
              <a:t>capitalize: will turn lowercase characters into uppercase characters</a:t>
            </a:r>
          </a:p>
          <a:p>
            <a:pPr marL="342900" indent="-342900">
              <a:buFont typeface="Wingdings" panose="05000000000000000000" pitchFamily="2" charset="2"/>
              <a:buChar char="§"/>
            </a:pPr>
            <a:r>
              <a:rPr lang="en-US" sz="2200" dirty="0">
                <a:latin typeface="Century" panose="02040604050505020304" pitchFamily="18" charset="0"/>
              </a:rPr>
              <a:t>square: will square a number</a:t>
            </a:r>
          </a:p>
          <a:p>
            <a:pPr marL="342900" indent="-342900">
              <a:buFont typeface="Wingdings" panose="05000000000000000000" pitchFamily="2" charset="2"/>
              <a:buChar char="§"/>
            </a:pPr>
            <a:r>
              <a:rPr lang="en-US" sz="2200" dirty="0">
                <a:latin typeface="Century" panose="02040604050505020304" pitchFamily="18" charset="0"/>
              </a:rPr>
              <a:t>evaluate: will determine if an input is true or false</a:t>
            </a:r>
          </a:p>
        </p:txBody>
      </p:sp>
      <p:sp>
        <p:nvSpPr>
          <p:cNvPr id="5" name="Slide Number Placeholder 4">
            <a:extLst>
              <a:ext uri="{FF2B5EF4-FFF2-40B4-BE49-F238E27FC236}">
                <a16:creationId xmlns:a16="http://schemas.microsoft.com/office/drawing/2014/main" id="{76E40E85-C3FB-BE9C-0BDB-92FB940B4B88}"/>
              </a:ext>
            </a:extLst>
          </p:cNvPr>
          <p:cNvSpPr>
            <a:spLocks noGrp="1"/>
          </p:cNvSpPr>
          <p:nvPr>
            <p:ph type="sldNum" sz="quarter" idx="12"/>
          </p:nvPr>
        </p:nvSpPr>
        <p:spPr/>
        <p:txBody>
          <a:bodyPr/>
          <a:lstStyle/>
          <a:p>
            <a:r>
              <a:rPr lang="en-US"/>
              <a:t>Slide </a:t>
            </a:r>
            <a:fld id="{4FAB73BC-B049-4115-A692-8D63A059BFB8}" type="slidenum">
              <a:rPr lang="en-US" smtClean="0"/>
              <a:pPr/>
              <a:t>57</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134655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Operators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6" name="Rectangle 5"/>
          <p:cNvSpPr/>
          <p:nvPr/>
        </p:nvSpPr>
        <p:spPr>
          <a:xfrm>
            <a:off x="582369" y="1343250"/>
            <a:ext cx="10183397" cy="369332"/>
          </a:xfrm>
          <a:prstGeom prst="rect">
            <a:avLst/>
          </a:prstGeom>
        </p:spPr>
        <p:txBody>
          <a:bodyPr wrap="square">
            <a:spAutoFit/>
          </a:bodyPr>
          <a:lstStyle/>
          <a:p>
            <a:endParaRPr lang="en-US" dirty="0"/>
          </a:p>
        </p:txBody>
      </p:sp>
      <p:sp>
        <p:nvSpPr>
          <p:cNvPr id="8" name="Rectangle 7"/>
          <p:cNvSpPr/>
          <p:nvPr/>
        </p:nvSpPr>
        <p:spPr>
          <a:xfrm>
            <a:off x="582369" y="1413418"/>
            <a:ext cx="11601988" cy="6124754"/>
          </a:xfrm>
          <a:prstGeom prst="rect">
            <a:avLst/>
          </a:prstGeom>
        </p:spPr>
        <p:txBody>
          <a:bodyPr wrap="square">
            <a:spAutoFit/>
          </a:bodyPr>
          <a:lstStyle/>
          <a:p>
            <a:pPr marL="342900" indent="-342900">
              <a:buFont typeface="Wingdings" panose="05000000000000000000" pitchFamily="2" charset="2"/>
              <a:buChar char="§"/>
            </a:pPr>
            <a:r>
              <a:rPr lang="en-US" sz="2800" b="1" u="sng" dirty="0">
                <a:latin typeface="Century" panose="02040604050505020304" pitchFamily="18" charset="0"/>
              </a:rPr>
              <a:t>Operators</a:t>
            </a:r>
            <a:r>
              <a:rPr lang="en-US" sz="2800" dirty="0">
                <a:latin typeface="Century" panose="02040604050505020304" pitchFamily="18" charset="0"/>
              </a:rPr>
              <a:t> </a:t>
            </a:r>
          </a:p>
          <a:p>
            <a:r>
              <a:rPr lang="en-US" sz="2800" dirty="0">
                <a:latin typeface="Century" panose="02040604050505020304" pitchFamily="18" charset="0"/>
              </a:rPr>
              <a:t> are different symbols that represent an operation, such as the plus sign (+) as a symbol for addition.</a:t>
            </a:r>
          </a:p>
          <a:p>
            <a:endParaRPr lang="en-US" sz="2800" dirty="0">
              <a:latin typeface="Century" panose="02040604050505020304" pitchFamily="18" charset="0"/>
            </a:endParaRPr>
          </a:p>
          <a:p>
            <a:pPr marL="342900" indent="-342900">
              <a:buFont typeface="Wingdings" panose="05000000000000000000" pitchFamily="2" charset="2"/>
              <a:buChar char="§"/>
            </a:pPr>
            <a:r>
              <a:rPr lang="en-US" sz="2800" dirty="0">
                <a:latin typeface="Century" panose="02040604050505020304" pitchFamily="18" charset="0"/>
              </a:rPr>
              <a:t> Operations enable us to process our data, to transform it into something else. </a:t>
            </a:r>
          </a:p>
          <a:p>
            <a:endParaRPr lang="en-US" sz="2800" dirty="0">
              <a:latin typeface="Century" panose="02040604050505020304" pitchFamily="18" charset="0"/>
            </a:endParaRPr>
          </a:p>
          <a:p>
            <a:pPr marL="342900" indent="-342900">
              <a:buFont typeface="Wingdings" panose="05000000000000000000" pitchFamily="2" charset="2"/>
              <a:buChar char="§"/>
            </a:pPr>
            <a:r>
              <a:rPr lang="en-US" sz="2800" dirty="0">
                <a:latin typeface="Century" panose="02040604050505020304" pitchFamily="18" charset="0"/>
              </a:rPr>
              <a:t>There are different ways we can use operators in programming.</a:t>
            </a:r>
          </a:p>
          <a:p>
            <a:pPr marL="457200" indent="-457200">
              <a:buFont typeface="+mj-lt"/>
              <a:buAutoNum type="arabicPeriod"/>
            </a:pPr>
            <a:r>
              <a:rPr lang="en-US" sz="2800" dirty="0">
                <a:solidFill>
                  <a:srgbClr val="FF0000"/>
                </a:solidFill>
                <a:latin typeface="Century" panose="02040604050505020304" pitchFamily="18" charset="0"/>
              </a:rPr>
              <a:t>Arithmetic operators</a:t>
            </a:r>
          </a:p>
          <a:p>
            <a:pPr marL="457200" indent="-457200">
              <a:buFont typeface="+mj-lt"/>
              <a:buAutoNum type="arabicPeriod"/>
            </a:pPr>
            <a:r>
              <a:rPr lang="en-US" sz="2800" dirty="0">
                <a:solidFill>
                  <a:srgbClr val="FF0000"/>
                </a:solidFill>
                <a:latin typeface="Century" panose="02040604050505020304" pitchFamily="18" charset="0"/>
              </a:rPr>
              <a:t>Comparison operators</a:t>
            </a:r>
          </a:p>
          <a:p>
            <a:pPr marL="457200" indent="-457200">
              <a:buFont typeface="+mj-lt"/>
              <a:buAutoNum type="arabicPeriod"/>
            </a:pPr>
            <a:r>
              <a:rPr lang="en-US" sz="2800" dirty="0">
                <a:solidFill>
                  <a:srgbClr val="FF0000"/>
                </a:solidFill>
                <a:latin typeface="Century" panose="02040604050505020304" pitchFamily="18" charset="0"/>
              </a:rPr>
              <a:t>Logical operators</a:t>
            </a:r>
          </a:p>
          <a:p>
            <a:endParaRPr lang="en-US" sz="2800" dirty="0"/>
          </a:p>
          <a:p>
            <a:endParaRPr lang="en-US" sz="2800" dirty="0"/>
          </a:p>
          <a:p>
            <a:endParaRPr lang="en-US" sz="2800" dirty="0"/>
          </a:p>
        </p:txBody>
      </p:sp>
      <p:sp>
        <p:nvSpPr>
          <p:cNvPr id="5" name="Slide Number Placeholder 4">
            <a:extLst>
              <a:ext uri="{FF2B5EF4-FFF2-40B4-BE49-F238E27FC236}">
                <a16:creationId xmlns:a16="http://schemas.microsoft.com/office/drawing/2014/main" id="{7A22979A-CC5B-0A67-3745-086A13A992B9}"/>
              </a:ext>
            </a:extLst>
          </p:cNvPr>
          <p:cNvSpPr>
            <a:spLocks noGrp="1"/>
          </p:cNvSpPr>
          <p:nvPr>
            <p:ph type="sldNum" sz="quarter" idx="12"/>
          </p:nvPr>
        </p:nvSpPr>
        <p:spPr/>
        <p:txBody>
          <a:bodyPr/>
          <a:lstStyle/>
          <a:p>
            <a:r>
              <a:rPr lang="en-US"/>
              <a:t>Slide </a:t>
            </a:r>
            <a:fld id="{4FAB73BC-B049-4115-A692-8D63A059BFB8}" type="slidenum">
              <a:rPr lang="en-US" smtClean="0"/>
              <a:pPr/>
              <a:t>58</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351103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Arithmetic Operators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6" name="Rectangle 5"/>
          <p:cNvSpPr/>
          <p:nvPr/>
        </p:nvSpPr>
        <p:spPr>
          <a:xfrm>
            <a:off x="582369" y="1343250"/>
            <a:ext cx="10183397" cy="369332"/>
          </a:xfrm>
          <a:prstGeom prst="rect">
            <a:avLst/>
          </a:prstGeom>
        </p:spPr>
        <p:txBody>
          <a:bodyPr wrap="square">
            <a:spAutoFit/>
          </a:bodyPr>
          <a:lstStyle/>
          <a:p>
            <a:endParaRPr lang="en-US" dirty="0"/>
          </a:p>
        </p:txBody>
      </p:sp>
      <p:graphicFrame>
        <p:nvGraphicFramePr>
          <p:cNvPr id="11" name="Diagram 10">
            <a:extLst>
              <a:ext uri="{FF2B5EF4-FFF2-40B4-BE49-F238E27FC236}">
                <a16:creationId xmlns:a16="http://schemas.microsoft.com/office/drawing/2014/main" id="{0352A208-43E1-7714-0E48-5D21E630A17F}"/>
              </a:ext>
            </a:extLst>
          </p:cNvPr>
          <p:cNvGraphicFramePr/>
          <p:nvPr>
            <p:extLst>
              <p:ext uri="{D42A27DB-BD31-4B8C-83A1-F6EECF244321}">
                <p14:modId xmlns:p14="http://schemas.microsoft.com/office/powerpoint/2010/main" val="1675442219"/>
              </p:ext>
            </p:extLst>
          </p:nvPr>
        </p:nvGraphicFramePr>
        <p:xfrm>
          <a:off x="373487" y="528035"/>
          <a:ext cx="11236143" cy="54348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EC6247E1-E131-21F5-21A6-C7BEFEA8E4DE}"/>
              </a:ext>
            </a:extLst>
          </p:cNvPr>
          <p:cNvSpPr>
            <a:spLocks noGrp="1"/>
          </p:cNvSpPr>
          <p:nvPr>
            <p:ph type="sldNum" sz="quarter" idx="12"/>
          </p:nvPr>
        </p:nvSpPr>
        <p:spPr/>
        <p:txBody>
          <a:bodyPr/>
          <a:lstStyle/>
          <a:p>
            <a:r>
              <a:rPr lang="en-US"/>
              <a:t>Slide </a:t>
            </a:r>
            <a:fld id="{4FAB73BC-B049-4115-A692-8D63A059BFB8}" type="slidenum">
              <a:rPr lang="en-US" smtClean="0"/>
              <a:pPr/>
              <a:t>59</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72988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000837" y="1234969"/>
            <a:ext cx="10058400" cy="5346986"/>
          </a:xfrm>
        </p:spPr>
        <p:txBody>
          <a:bodyPr>
            <a:normAutofit/>
          </a:bodyPr>
          <a:lstStyle/>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Programming vs Coding</a:t>
            </a:r>
          </a:p>
        </p:txBody>
      </p:sp>
      <p:sp>
        <p:nvSpPr>
          <p:cNvPr id="2" name="Rectangle 1"/>
          <p:cNvSpPr/>
          <p:nvPr/>
        </p:nvSpPr>
        <p:spPr>
          <a:xfrm>
            <a:off x="625588" y="1687675"/>
            <a:ext cx="10808898" cy="3970318"/>
          </a:xfrm>
          <a:prstGeom prst="rect">
            <a:avLst/>
          </a:prstGeom>
        </p:spPr>
        <p:txBody>
          <a:bodyPr wrap="square">
            <a:spAutoFit/>
          </a:bodyPr>
          <a:lstStyle/>
          <a:p>
            <a:pPr marL="457200" indent="-457200">
              <a:buFont typeface="Wingdings" panose="05000000000000000000" pitchFamily="2" charset="2"/>
              <a:buChar char="§"/>
            </a:pPr>
            <a:r>
              <a:rPr lang="en-US" sz="2800" dirty="0">
                <a:latin typeface="Century" panose="02040604050505020304" pitchFamily="18" charset="0"/>
              </a:rPr>
              <a:t>While sometimes used interchangeably, programming and coding actually have different definitions.</a:t>
            </a:r>
          </a:p>
          <a:p>
            <a:pPr marL="457200" indent="-457200">
              <a:buFont typeface="Wingdings" panose="05000000000000000000" pitchFamily="2" charset="2"/>
              <a:buChar char="§"/>
            </a:pPr>
            <a:endParaRPr lang="en-US" sz="2800" dirty="0">
              <a:latin typeface="Century" panose="02040604050505020304" pitchFamily="18" charset="0"/>
            </a:endParaRPr>
          </a:p>
          <a:p>
            <a:pPr marL="457200" indent="-457200">
              <a:buFont typeface="Wingdings" panose="05000000000000000000" pitchFamily="2" charset="2"/>
              <a:buChar char="§"/>
            </a:pPr>
            <a:r>
              <a:rPr lang="en-US" sz="2800" b="1" u="sng" dirty="0">
                <a:latin typeface="Century" panose="02040604050505020304" pitchFamily="18" charset="0"/>
              </a:rPr>
              <a:t>Programming</a:t>
            </a:r>
            <a:r>
              <a:rPr lang="en-US" sz="2800" dirty="0">
                <a:latin typeface="Century" panose="02040604050505020304" pitchFamily="18" charset="0"/>
              </a:rPr>
              <a:t> is the mental process of thinking up instructions to give to a machine (like a computer).</a:t>
            </a:r>
          </a:p>
          <a:p>
            <a:pPr marL="457200" indent="-457200">
              <a:buFont typeface="Wingdings" panose="05000000000000000000" pitchFamily="2" charset="2"/>
              <a:buChar char="§"/>
            </a:pPr>
            <a:endParaRPr lang="en-US" sz="2800" dirty="0">
              <a:latin typeface="Century" panose="02040604050505020304" pitchFamily="18" charset="0"/>
            </a:endParaRPr>
          </a:p>
          <a:p>
            <a:pPr marL="457200" indent="-457200">
              <a:buFont typeface="Wingdings" panose="05000000000000000000" pitchFamily="2" charset="2"/>
              <a:buChar char="§"/>
            </a:pPr>
            <a:r>
              <a:rPr lang="en-US" sz="2800" b="1" u="sng" dirty="0">
                <a:latin typeface="Century" panose="02040604050505020304" pitchFamily="18" charset="0"/>
              </a:rPr>
              <a:t>Coding</a:t>
            </a:r>
            <a:r>
              <a:rPr lang="en-US" sz="2800" dirty="0">
                <a:latin typeface="Century" panose="02040604050505020304" pitchFamily="18" charset="0"/>
              </a:rPr>
              <a:t> is the process of transforming those ideas into a written language that a computer can understand.</a:t>
            </a:r>
          </a:p>
          <a:p>
            <a:pPr marL="457200" indent="-457200">
              <a:buFont typeface="Wingdings" panose="05000000000000000000" pitchFamily="2" charset="2"/>
              <a:buChar char="§"/>
            </a:pPr>
            <a:endParaRPr lang="en-US" sz="2800" dirty="0">
              <a:latin typeface="Century" panose="02040604050505020304" pitchFamily="18" charset="0"/>
            </a:endParaRPr>
          </a:p>
        </p:txBody>
      </p:sp>
      <p:sp>
        <p:nvSpPr>
          <p:cNvPr id="4" name="Slide Number Placeholder 3">
            <a:extLst>
              <a:ext uri="{FF2B5EF4-FFF2-40B4-BE49-F238E27FC236}">
                <a16:creationId xmlns:a16="http://schemas.microsoft.com/office/drawing/2014/main" id="{7EA8F84C-44CE-9190-C1D7-E5001FE3DF49}"/>
              </a:ext>
            </a:extLst>
          </p:cNvPr>
          <p:cNvSpPr>
            <a:spLocks noGrp="1"/>
          </p:cNvSpPr>
          <p:nvPr>
            <p:ph type="sldNum" sz="quarter" idx="12"/>
          </p:nvPr>
        </p:nvSpPr>
        <p:spPr/>
        <p:txBody>
          <a:bodyPr/>
          <a:lstStyle/>
          <a:p>
            <a:r>
              <a:rPr lang="en-US"/>
              <a:t>Slide </a:t>
            </a:r>
            <a:fld id="{4FAB73BC-B049-4115-A692-8D63A059BFB8}" type="slidenum">
              <a:rPr lang="en-US" smtClean="0"/>
              <a:pPr/>
              <a:t>6</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078296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Comparison operators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6" name="Rectangle 5"/>
          <p:cNvSpPr/>
          <p:nvPr/>
        </p:nvSpPr>
        <p:spPr>
          <a:xfrm>
            <a:off x="582369" y="1343250"/>
            <a:ext cx="10183397" cy="369332"/>
          </a:xfrm>
          <a:prstGeom prst="rect">
            <a:avLst/>
          </a:prstGeom>
        </p:spPr>
        <p:txBody>
          <a:bodyPr wrap="square">
            <a:spAutoFit/>
          </a:bodyPr>
          <a:lstStyle/>
          <a:p>
            <a:endParaRPr lang="en-US" dirty="0"/>
          </a:p>
        </p:txBody>
      </p:sp>
      <p:graphicFrame>
        <p:nvGraphicFramePr>
          <p:cNvPr id="11" name="Diagram 10">
            <a:extLst>
              <a:ext uri="{FF2B5EF4-FFF2-40B4-BE49-F238E27FC236}">
                <a16:creationId xmlns:a16="http://schemas.microsoft.com/office/drawing/2014/main" id="{0352A208-43E1-7714-0E48-5D21E630A17F}"/>
              </a:ext>
            </a:extLst>
          </p:cNvPr>
          <p:cNvGraphicFramePr/>
          <p:nvPr>
            <p:extLst>
              <p:ext uri="{D42A27DB-BD31-4B8C-83A1-F6EECF244321}">
                <p14:modId xmlns:p14="http://schemas.microsoft.com/office/powerpoint/2010/main" val="4180953160"/>
              </p:ext>
            </p:extLst>
          </p:nvPr>
        </p:nvGraphicFramePr>
        <p:xfrm>
          <a:off x="373487" y="528034"/>
          <a:ext cx="11236143" cy="6193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BEAB2110-83A1-FE44-041D-0EF2BF913394}"/>
              </a:ext>
            </a:extLst>
          </p:cNvPr>
          <p:cNvSpPr>
            <a:spLocks noGrp="1"/>
          </p:cNvSpPr>
          <p:nvPr>
            <p:ph type="sldNum" sz="quarter" idx="12"/>
          </p:nvPr>
        </p:nvSpPr>
        <p:spPr/>
        <p:txBody>
          <a:bodyPr/>
          <a:lstStyle/>
          <a:p>
            <a:r>
              <a:rPr lang="en-US"/>
              <a:t>Slide </a:t>
            </a:r>
            <a:fld id="{4FAB73BC-B049-4115-A692-8D63A059BFB8}" type="slidenum">
              <a:rPr lang="en-US" smtClean="0"/>
              <a:pPr/>
              <a:t>60</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853508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Logical operators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6" name="Rectangle 5"/>
          <p:cNvSpPr/>
          <p:nvPr/>
        </p:nvSpPr>
        <p:spPr>
          <a:xfrm>
            <a:off x="582369" y="1343250"/>
            <a:ext cx="10183397" cy="369332"/>
          </a:xfrm>
          <a:prstGeom prst="rect">
            <a:avLst/>
          </a:prstGeom>
        </p:spPr>
        <p:txBody>
          <a:bodyPr wrap="square">
            <a:spAutoFit/>
          </a:bodyPr>
          <a:lstStyle/>
          <a:p>
            <a:endParaRPr lang="en-US" dirty="0"/>
          </a:p>
        </p:txBody>
      </p:sp>
      <p:graphicFrame>
        <p:nvGraphicFramePr>
          <p:cNvPr id="11" name="Diagram 10">
            <a:extLst>
              <a:ext uri="{FF2B5EF4-FFF2-40B4-BE49-F238E27FC236}">
                <a16:creationId xmlns:a16="http://schemas.microsoft.com/office/drawing/2014/main" id="{0352A208-43E1-7714-0E48-5D21E630A17F}"/>
              </a:ext>
            </a:extLst>
          </p:cNvPr>
          <p:cNvGraphicFramePr/>
          <p:nvPr>
            <p:extLst>
              <p:ext uri="{D42A27DB-BD31-4B8C-83A1-F6EECF244321}">
                <p14:modId xmlns:p14="http://schemas.microsoft.com/office/powerpoint/2010/main" val="1172050215"/>
              </p:ext>
            </p:extLst>
          </p:nvPr>
        </p:nvGraphicFramePr>
        <p:xfrm>
          <a:off x="373487" y="1712581"/>
          <a:ext cx="11236143" cy="4643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C779D4AF-EE86-42AD-48B1-7A6D1548DB82}"/>
              </a:ext>
            </a:extLst>
          </p:cNvPr>
          <p:cNvSpPr>
            <a:spLocks noGrp="1"/>
          </p:cNvSpPr>
          <p:nvPr>
            <p:ph type="sldNum" sz="quarter" idx="12"/>
          </p:nvPr>
        </p:nvSpPr>
        <p:spPr/>
        <p:txBody>
          <a:bodyPr/>
          <a:lstStyle/>
          <a:p>
            <a:r>
              <a:rPr lang="en-US"/>
              <a:t>Slide </a:t>
            </a:r>
            <a:fld id="{4FAB73BC-B049-4115-A692-8D63A059BFB8}" type="slidenum">
              <a:rPr lang="en-US" smtClean="0"/>
              <a:pPr/>
              <a:t>61</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0155485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Loops and conditionals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6" name="Rectangle 5"/>
          <p:cNvSpPr/>
          <p:nvPr/>
        </p:nvSpPr>
        <p:spPr>
          <a:xfrm>
            <a:off x="582369" y="1343250"/>
            <a:ext cx="10183397" cy="369332"/>
          </a:xfrm>
          <a:prstGeom prst="rect">
            <a:avLst/>
          </a:prstGeom>
        </p:spPr>
        <p:txBody>
          <a:bodyPr wrap="square">
            <a:spAutoFit/>
          </a:bodyPr>
          <a:lstStyle/>
          <a:p>
            <a:endParaRPr lang="en-US" dirty="0"/>
          </a:p>
        </p:txBody>
      </p:sp>
      <p:sp>
        <p:nvSpPr>
          <p:cNvPr id="8" name="Rectangle 7"/>
          <p:cNvSpPr/>
          <p:nvPr/>
        </p:nvSpPr>
        <p:spPr>
          <a:xfrm>
            <a:off x="582369" y="1419635"/>
            <a:ext cx="10808897" cy="4832092"/>
          </a:xfrm>
          <a:prstGeom prst="rect">
            <a:avLst/>
          </a:prstGeom>
        </p:spPr>
        <p:txBody>
          <a:bodyPr wrap="square">
            <a:spAutoFit/>
          </a:bodyPr>
          <a:lstStyle/>
          <a:p>
            <a:pPr marL="342900" indent="-342900">
              <a:buFont typeface="Wingdings" panose="05000000000000000000" pitchFamily="2" charset="2"/>
              <a:buChar char="v"/>
            </a:pPr>
            <a:r>
              <a:rPr lang="en-US" sz="2200" dirty="0">
                <a:latin typeface="Century" panose="02040604050505020304" pitchFamily="18" charset="0"/>
              </a:rPr>
              <a:t>  A </a:t>
            </a:r>
            <a:r>
              <a:rPr lang="en-US" sz="2200" b="1" u="sng" dirty="0">
                <a:latin typeface="Century" panose="02040604050505020304" pitchFamily="18" charset="0"/>
              </a:rPr>
              <a:t>program</a:t>
            </a:r>
            <a:r>
              <a:rPr lang="en-US" sz="2200" dirty="0">
                <a:latin typeface="Century" panose="02040604050505020304" pitchFamily="18" charset="0"/>
              </a:rPr>
              <a:t> is a set of instructions, executed in a certain order. This order, called control flow.</a:t>
            </a:r>
          </a:p>
          <a:p>
            <a:endParaRPr lang="en-US" sz="2200" dirty="0">
              <a:latin typeface="Century" panose="02040604050505020304" pitchFamily="18" charset="0"/>
            </a:endParaRPr>
          </a:p>
          <a:p>
            <a:pPr marL="342900" indent="-342900">
              <a:buFont typeface="Wingdings" panose="05000000000000000000" pitchFamily="2" charset="2"/>
              <a:buChar char="v"/>
            </a:pPr>
            <a:r>
              <a:rPr lang="en-US" sz="2200" b="0" i="0" dirty="0">
                <a:solidFill>
                  <a:srgbClr val="10162F"/>
                </a:solidFill>
                <a:effectLst/>
                <a:latin typeface="Century" panose="02040604050505020304" pitchFamily="18" charset="0"/>
              </a:rPr>
              <a:t>A loop is a block of instructions that is executed repeatedly for a specified number of times.</a:t>
            </a:r>
          </a:p>
          <a:p>
            <a:pPr marL="342900" indent="-342900">
              <a:buFont typeface="Wingdings" panose="05000000000000000000" pitchFamily="2" charset="2"/>
              <a:buChar char="v"/>
            </a:pPr>
            <a:endParaRPr lang="en-US" sz="2200" dirty="0">
              <a:latin typeface="Century" panose="02040604050505020304" pitchFamily="18" charset="0"/>
            </a:endParaRPr>
          </a:p>
          <a:p>
            <a:pPr marL="342900" indent="-342900">
              <a:buFont typeface="Wingdings" panose="05000000000000000000" pitchFamily="2" charset="2"/>
              <a:buChar char="v"/>
            </a:pPr>
            <a:r>
              <a:rPr lang="en-US" sz="2200" dirty="0">
                <a:latin typeface="Century" panose="02040604050505020304" pitchFamily="18" charset="0"/>
              </a:rPr>
              <a:t> “if X, then do instruction set 1. Otherwise do instruction set 2.” This structure is called a </a:t>
            </a:r>
            <a:r>
              <a:rPr lang="en-US" sz="2200" b="1" u="sng" dirty="0">
                <a:latin typeface="Century" panose="02040604050505020304" pitchFamily="18" charset="0"/>
              </a:rPr>
              <a:t>conditional control structure</a:t>
            </a:r>
            <a:r>
              <a:rPr lang="en-US" sz="2200" dirty="0">
                <a:latin typeface="Century" panose="02040604050505020304" pitchFamily="18" charset="0"/>
              </a:rPr>
              <a:t>.</a:t>
            </a:r>
          </a:p>
          <a:p>
            <a:pPr marL="342900" indent="-342900">
              <a:buFont typeface="Wingdings" panose="05000000000000000000" pitchFamily="2" charset="2"/>
              <a:buChar char="v"/>
            </a:pPr>
            <a:endParaRPr lang="en-US" sz="2200" dirty="0">
              <a:latin typeface="Century" panose="02040604050505020304" pitchFamily="18" charset="0"/>
            </a:endParaRPr>
          </a:p>
          <a:p>
            <a:pPr marL="342900" indent="-342900">
              <a:buFont typeface="Wingdings" panose="05000000000000000000" pitchFamily="2" charset="2"/>
              <a:buChar char="v"/>
            </a:pPr>
            <a:r>
              <a:rPr lang="en-US" sz="2200" dirty="0">
                <a:latin typeface="Century" panose="02040604050505020304" pitchFamily="18" charset="0"/>
              </a:rPr>
              <a:t>  All the instructions are shown in the diagram, but only some of them will be executed each time. </a:t>
            </a:r>
          </a:p>
          <a:p>
            <a:pPr marL="342900" indent="-342900">
              <a:buFont typeface="Wingdings" panose="05000000000000000000" pitchFamily="2" charset="2"/>
              <a:buChar char="v"/>
            </a:pPr>
            <a:endParaRPr lang="en-US" sz="2200" dirty="0">
              <a:latin typeface="Century" panose="02040604050505020304" pitchFamily="18" charset="0"/>
            </a:endParaRPr>
          </a:p>
          <a:p>
            <a:pPr marL="342900" indent="-342900">
              <a:buFont typeface="Wingdings" panose="05000000000000000000" pitchFamily="2" charset="2"/>
              <a:buChar char="v"/>
            </a:pPr>
            <a:r>
              <a:rPr lang="en-US" sz="2200" dirty="0">
                <a:latin typeface="Century" panose="02040604050505020304" pitchFamily="18" charset="0"/>
              </a:rPr>
              <a:t>  Conditional control structures, or just conditionals, allow programs to do different things in different scenarios. </a:t>
            </a:r>
          </a:p>
        </p:txBody>
      </p:sp>
      <p:sp>
        <p:nvSpPr>
          <p:cNvPr id="5" name="Slide Number Placeholder 4">
            <a:extLst>
              <a:ext uri="{FF2B5EF4-FFF2-40B4-BE49-F238E27FC236}">
                <a16:creationId xmlns:a16="http://schemas.microsoft.com/office/drawing/2014/main" id="{3CCC3051-6B39-A1A5-73F5-05255B2748F1}"/>
              </a:ext>
            </a:extLst>
          </p:cNvPr>
          <p:cNvSpPr>
            <a:spLocks noGrp="1"/>
          </p:cNvSpPr>
          <p:nvPr>
            <p:ph type="sldNum" sz="quarter" idx="12"/>
          </p:nvPr>
        </p:nvSpPr>
        <p:spPr/>
        <p:txBody>
          <a:bodyPr/>
          <a:lstStyle/>
          <a:p>
            <a:r>
              <a:rPr lang="en-US"/>
              <a:t>Slide </a:t>
            </a:r>
            <a:fld id="{4FAB73BC-B049-4115-A692-8D63A059BFB8}" type="slidenum">
              <a:rPr lang="en-US" smtClean="0"/>
              <a:pPr/>
              <a:t>62</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9974916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List</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6" name="Rectangle 5"/>
          <p:cNvSpPr/>
          <p:nvPr/>
        </p:nvSpPr>
        <p:spPr>
          <a:xfrm>
            <a:off x="582369" y="1343250"/>
            <a:ext cx="10183397" cy="369332"/>
          </a:xfrm>
          <a:prstGeom prst="rect">
            <a:avLst/>
          </a:prstGeom>
        </p:spPr>
        <p:txBody>
          <a:bodyPr wrap="square">
            <a:spAutoFit/>
          </a:bodyPr>
          <a:lstStyle/>
          <a:p>
            <a:endParaRPr lang="en-US" dirty="0"/>
          </a:p>
        </p:txBody>
      </p:sp>
      <p:sp>
        <p:nvSpPr>
          <p:cNvPr id="5" name="Rectangle 1"/>
          <p:cNvSpPr>
            <a:spLocks noChangeArrowheads="1"/>
          </p:cNvSpPr>
          <p:nvPr/>
        </p:nvSpPr>
        <p:spPr bwMode="auto">
          <a:xfrm>
            <a:off x="228739" y="1121434"/>
            <a:ext cx="1164818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000" b="1" u="sng" dirty="0">
                <a:latin typeface="Century" panose="02040604050505020304" pitchFamily="18" charset="0"/>
              </a:rPr>
              <a:t>Data structures </a:t>
            </a:r>
            <a:r>
              <a:rPr lang="en-US" altLang="en-US" sz="2000" dirty="0">
                <a:latin typeface="Century" panose="02040604050505020304" pitchFamily="18" charset="0"/>
              </a:rPr>
              <a:t>are formats that we can use to keep track of our data in an organized fashion.</a:t>
            </a: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Century" panose="020406040505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000" b="1" u="sng" dirty="0">
                <a:latin typeface="Century" panose="02040604050505020304" pitchFamily="18" charset="0"/>
              </a:rPr>
              <a:t>Lists</a:t>
            </a:r>
            <a:r>
              <a:rPr lang="en-US" altLang="en-US" sz="2000" dirty="0">
                <a:latin typeface="Century" panose="02040604050505020304" pitchFamily="18" charset="0"/>
              </a:rPr>
              <a:t> are </a:t>
            </a:r>
            <a:r>
              <a:rPr lang="en-US" altLang="en-US" sz="2000" dirty="0">
                <a:latin typeface="+mn-lt"/>
              </a:rPr>
              <a:t>one very basic data structure. </a:t>
            </a: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mn-lt"/>
            </a:endParaRPr>
          </a:p>
          <a:p>
            <a:pPr marL="342900" indent="-342900" defTabSz="914400">
              <a:buFont typeface="Wingdings" panose="05000000000000000000" pitchFamily="2" charset="2"/>
              <a:buChar char="§"/>
            </a:pPr>
            <a:r>
              <a:rPr lang="en-US" altLang="en-US" sz="2000" dirty="0">
                <a:latin typeface="Century" panose="02040604050505020304" pitchFamily="18" charset="0"/>
              </a:rPr>
              <a:t>Lists are used as containers to store multiple pieces of information that relate to each other in some way. </a:t>
            </a:r>
          </a:p>
          <a:p>
            <a:pPr marL="342900" indent="-342900" defTabSz="914400">
              <a:buFont typeface="Wingdings" panose="05000000000000000000" pitchFamily="2" charset="2"/>
              <a:buChar char="§"/>
            </a:pPr>
            <a:endParaRPr lang="en-US" altLang="en-US" sz="2000" dirty="0">
              <a:latin typeface="Century" panose="02040604050505020304" pitchFamily="18" charset="0"/>
            </a:endParaRPr>
          </a:p>
          <a:p>
            <a:pPr marL="342900" indent="-342900" defTabSz="914400">
              <a:buFont typeface="Wingdings" panose="05000000000000000000" pitchFamily="2" charset="2"/>
              <a:buChar char="§"/>
            </a:pPr>
            <a:r>
              <a:rPr lang="en-US" altLang="en-US" sz="2000" dirty="0">
                <a:latin typeface="Century" panose="02040604050505020304" pitchFamily="18" charset="0"/>
              </a:rPr>
              <a:t>Examples:  a list of the presidents of the US, types of cheeses in alphabetical order, and the finishing positions of runners in a race. </a:t>
            </a:r>
          </a:p>
          <a:p>
            <a:pPr marL="342900" indent="-342900" defTabSz="914400">
              <a:buFont typeface="Wingdings" panose="05000000000000000000" pitchFamily="2" charset="2"/>
              <a:buChar char="§"/>
            </a:pPr>
            <a:endParaRPr lang="en-US" altLang="en-US" sz="2000" dirty="0">
              <a:latin typeface="Century" panose="02040604050505020304" pitchFamily="18" charset="0"/>
            </a:endParaRPr>
          </a:p>
          <a:p>
            <a:pPr marL="342900" indent="-342900" defTabSz="914400">
              <a:buFont typeface="Wingdings" panose="05000000000000000000" pitchFamily="2" charset="2"/>
              <a:buChar char="§"/>
            </a:pPr>
            <a:r>
              <a:rPr lang="en-US" altLang="en-US" sz="2000" dirty="0">
                <a:latin typeface="Century" panose="02040604050505020304" pitchFamily="18" charset="0"/>
              </a:rPr>
              <a:t>Lists are useful because we can add, remove, search through, and access values within them.</a:t>
            </a:r>
          </a:p>
          <a:p>
            <a:pPr marL="342900" indent="-342900" defTabSz="914400">
              <a:buFont typeface="Wingdings" panose="05000000000000000000" pitchFamily="2" charset="2"/>
              <a:buChar char="§"/>
            </a:pPr>
            <a:endParaRPr lang="en-US" altLang="en-US" sz="2000" dirty="0">
              <a:latin typeface="Century" panose="02040604050505020304" pitchFamily="18" charset="0"/>
            </a:endParaRPr>
          </a:p>
          <a:p>
            <a:pPr marL="342900" indent="-342900" defTabSz="914400">
              <a:buFont typeface="Wingdings" panose="05000000000000000000" pitchFamily="2" charset="2"/>
              <a:buChar char="§"/>
            </a:pPr>
            <a:r>
              <a:rPr lang="en-US" altLang="en-US" sz="2000" dirty="0">
                <a:latin typeface="Century" panose="02040604050505020304" pitchFamily="18" charset="0"/>
              </a:rPr>
              <a:t>Lists order data in a specific, linear sequence. The position of value in a list is known as its index. An index like an address.</a:t>
            </a:r>
          </a:p>
          <a:p>
            <a:pPr marL="342900" indent="-342900" defTabSz="914400">
              <a:buFont typeface="Wingdings" panose="05000000000000000000" pitchFamily="2" charset="2"/>
              <a:buChar char="§"/>
            </a:pPr>
            <a:endParaRPr lang="en-US" altLang="en-US" sz="2000" dirty="0">
              <a:latin typeface="Century" panose="02040604050505020304" pitchFamily="18" charset="0"/>
            </a:endParaRPr>
          </a:p>
          <a:p>
            <a:pPr marL="342900" indent="-342900" defTabSz="914400">
              <a:buFont typeface="Wingdings" panose="05000000000000000000" pitchFamily="2" charset="2"/>
              <a:buChar char="§"/>
            </a:pPr>
            <a:r>
              <a:rPr lang="en-US" altLang="en-US" sz="2000" dirty="0">
                <a:latin typeface="Century" panose="02040604050505020304" pitchFamily="18" charset="0"/>
              </a:rPr>
              <a:t>Usually, lists will start their index at 0 and then add one for each value. </a:t>
            </a:r>
          </a:p>
          <a:p>
            <a:pPr marR="0" lvl="0" algn="l" defTabSz="914400" rtl="0" eaLnBrk="0" fontAlgn="base" latinLnBrk="0" hangingPunct="0">
              <a:lnSpc>
                <a:spcPct val="100000"/>
              </a:lnSpc>
              <a:spcBef>
                <a:spcPct val="0"/>
              </a:spcBef>
              <a:spcAft>
                <a:spcPct val="0"/>
              </a:spcAft>
              <a:buClrTx/>
              <a:buSzTx/>
              <a:tabLst/>
            </a:pPr>
            <a:endParaRPr lang="en-US" altLang="en-US" sz="2000" dirty="0">
              <a:latin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2000" dirty="0">
              <a:latin typeface="+mn-lt"/>
            </a:endParaRPr>
          </a:p>
        </p:txBody>
      </p:sp>
      <p:sp>
        <p:nvSpPr>
          <p:cNvPr id="7" name="AutoShape 2" descr="list_indices"/>
          <p:cNvSpPr>
            <a:spLocks noChangeAspect="1" noChangeArrowheads="1"/>
          </p:cNvSpPr>
          <p:nvPr/>
        </p:nvSpPr>
        <p:spPr bwMode="auto">
          <a:xfrm>
            <a:off x="315077" y="346327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Slide Number Placeholder 7">
            <a:extLst>
              <a:ext uri="{FF2B5EF4-FFF2-40B4-BE49-F238E27FC236}">
                <a16:creationId xmlns:a16="http://schemas.microsoft.com/office/drawing/2014/main" id="{651AD0E5-469B-FDE6-7F82-B1B130BB273D}"/>
              </a:ext>
            </a:extLst>
          </p:cNvPr>
          <p:cNvSpPr>
            <a:spLocks noGrp="1"/>
          </p:cNvSpPr>
          <p:nvPr>
            <p:ph type="sldNum" sz="quarter" idx="12"/>
          </p:nvPr>
        </p:nvSpPr>
        <p:spPr/>
        <p:txBody>
          <a:bodyPr/>
          <a:lstStyle/>
          <a:p>
            <a:r>
              <a:rPr lang="en-US"/>
              <a:t>Slide </a:t>
            </a:r>
            <a:fld id="{4FAB73BC-B049-4115-A692-8D63A059BFB8}" type="slidenum">
              <a:rPr lang="en-US" smtClean="0"/>
              <a:pPr/>
              <a:t>63</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1928709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Functions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5" name="Rectangle 4"/>
          <p:cNvSpPr/>
          <p:nvPr/>
        </p:nvSpPr>
        <p:spPr>
          <a:xfrm>
            <a:off x="251791" y="832400"/>
            <a:ext cx="11555896" cy="5632311"/>
          </a:xfrm>
          <a:prstGeom prst="rect">
            <a:avLst/>
          </a:prstGeom>
        </p:spPr>
        <p:txBody>
          <a:bodyPr wrap="square">
            <a:spAutoFit/>
          </a:bodyPr>
          <a:lstStyle/>
          <a:p>
            <a:endParaRPr lang="en-US" sz="2000" dirty="0"/>
          </a:p>
          <a:p>
            <a:pPr marL="342900" indent="-342900">
              <a:buFont typeface="Wingdings" panose="05000000000000000000" pitchFamily="2" charset="2"/>
              <a:buChar char="§"/>
            </a:pPr>
            <a:r>
              <a:rPr lang="en-US" sz="2000" dirty="0"/>
              <a:t>A program for creating a sandwich consists of four instructions:</a:t>
            </a:r>
          </a:p>
          <a:p>
            <a:pPr marL="342900" indent="-342900">
              <a:buFont typeface="Wingdings" panose="05000000000000000000" pitchFamily="2" charset="2"/>
              <a:buChar char="§"/>
            </a:pPr>
            <a:r>
              <a:rPr lang="en-US" sz="2000" dirty="0"/>
              <a:t>add bread, add peanut butter, add jelly, and then add another bread on top. </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But imagine needing to write enough code for 1000 sandwiches? That requires us to write a lot more code over and over again. Luckily, we can use functions to make this process easier!</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A function is a named sequence of instructions, packaged as a unit, that performs a specific task.</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Functions make code flexible, reusable, and well-organized. Let’s take a look at a sample.</a:t>
            </a:r>
          </a:p>
          <a:p>
            <a:endParaRPr lang="en-US" sz="2000" dirty="0"/>
          </a:p>
          <a:p>
            <a:endParaRPr lang="en-US" sz="2000" dirty="0"/>
          </a:p>
          <a:p>
            <a:endParaRPr lang="en-US" sz="2000" dirty="0"/>
          </a:p>
          <a:p>
            <a:endParaRPr lang="en-US" sz="2000" dirty="0"/>
          </a:p>
          <a:p>
            <a:endParaRPr lang="en-US" sz="2000" dirty="0"/>
          </a:p>
          <a:p>
            <a:endParaRPr lang="en-US" sz="2000" dirty="0"/>
          </a:p>
          <a:p>
            <a:pPr marL="342900" indent="-342900">
              <a:buFont typeface="Wingdings" panose="05000000000000000000" pitchFamily="2" charset="2"/>
              <a:buChar char="§"/>
            </a:pPr>
            <a:r>
              <a:rPr lang="en-US" sz="2000" dirty="0" err="1"/>
              <a:t>makeSandwich</a:t>
            </a:r>
            <a:r>
              <a:rPr lang="en-US" sz="2000" dirty="0"/>
              <a:t>() function will execute all the instructions inside of it anytime it is called in a program. </a:t>
            </a:r>
          </a:p>
          <a:p>
            <a:endParaRPr lang="en-US" sz="2000" dirty="0"/>
          </a:p>
        </p:txBody>
      </p:sp>
      <p:pic>
        <p:nvPicPr>
          <p:cNvPr id="6" name="Picture 5"/>
          <p:cNvPicPr>
            <a:picLocks noChangeAspect="1"/>
          </p:cNvPicPr>
          <p:nvPr/>
        </p:nvPicPr>
        <p:blipFill>
          <a:blip r:embed="rId2"/>
          <a:stretch>
            <a:fillRect/>
          </a:stretch>
        </p:blipFill>
        <p:spPr>
          <a:xfrm>
            <a:off x="2891115" y="4089506"/>
            <a:ext cx="5448300" cy="1533525"/>
          </a:xfrm>
          <a:prstGeom prst="rect">
            <a:avLst/>
          </a:prstGeom>
        </p:spPr>
      </p:pic>
      <p:sp>
        <p:nvSpPr>
          <p:cNvPr id="7" name="Slide Number Placeholder 6">
            <a:extLst>
              <a:ext uri="{FF2B5EF4-FFF2-40B4-BE49-F238E27FC236}">
                <a16:creationId xmlns:a16="http://schemas.microsoft.com/office/drawing/2014/main" id="{AD8BBF77-0BF0-B9EA-E862-CBFF06E43DF4}"/>
              </a:ext>
            </a:extLst>
          </p:cNvPr>
          <p:cNvSpPr>
            <a:spLocks noGrp="1"/>
          </p:cNvSpPr>
          <p:nvPr>
            <p:ph type="sldNum" sz="quarter" idx="12"/>
          </p:nvPr>
        </p:nvSpPr>
        <p:spPr/>
        <p:txBody>
          <a:bodyPr/>
          <a:lstStyle/>
          <a:p>
            <a:r>
              <a:rPr lang="en-US"/>
              <a:t>Slide </a:t>
            </a:r>
            <a:fld id="{4FAB73BC-B049-4115-A692-8D63A059BFB8}" type="slidenum">
              <a:rPr lang="en-US" smtClean="0"/>
              <a:pPr/>
              <a:t>64</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14481348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Functions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5" name="Rectangle 4"/>
          <p:cNvSpPr/>
          <p:nvPr/>
        </p:nvSpPr>
        <p:spPr>
          <a:xfrm>
            <a:off x="251791" y="832400"/>
            <a:ext cx="11555896" cy="4708981"/>
          </a:xfrm>
          <a:prstGeom prst="rect">
            <a:avLst/>
          </a:prstGeom>
        </p:spPr>
        <p:txBody>
          <a:bodyPr wrap="square">
            <a:spAutoFit/>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endParaRPr lang="en-US" sz="2000" dirty="0"/>
          </a:p>
        </p:txBody>
      </p:sp>
      <p:pic>
        <p:nvPicPr>
          <p:cNvPr id="6" name="Picture 5"/>
          <p:cNvPicPr>
            <a:picLocks noChangeAspect="1"/>
          </p:cNvPicPr>
          <p:nvPr/>
        </p:nvPicPr>
        <p:blipFill>
          <a:blip r:embed="rId2"/>
          <a:stretch>
            <a:fillRect/>
          </a:stretch>
        </p:blipFill>
        <p:spPr>
          <a:xfrm>
            <a:off x="838200" y="2573158"/>
            <a:ext cx="10392177" cy="3452442"/>
          </a:xfrm>
          <a:prstGeom prst="rect">
            <a:avLst/>
          </a:prstGeom>
        </p:spPr>
      </p:pic>
      <p:sp>
        <p:nvSpPr>
          <p:cNvPr id="8" name="TextBox 7">
            <a:extLst>
              <a:ext uri="{FF2B5EF4-FFF2-40B4-BE49-F238E27FC236}">
                <a16:creationId xmlns:a16="http://schemas.microsoft.com/office/drawing/2014/main" id="{12C2E26C-032B-9E7A-B5BA-C1982FCF6192}"/>
              </a:ext>
            </a:extLst>
          </p:cNvPr>
          <p:cNvSpPr txBox="1"/>
          <p:nvPr/>
        </p:nvSpPr>
        <p:spPr>
          <a:xfrm>
            <a:off x="582369" y="1468092"/>
            <a:ext cx="11357840" cy="954107"/>
          </a:xfrm>
          <a:prstGeom prst="rect">
            <a:avLst/>
          </a:prstGeom>
          <a:noFill/>
        </p:spPr>
        <p:txBody>
          <a:bodyPr wrap="square">
            <a:spAutoFit/>
          </a:bodyPr>
          <a:lstStyle/>
          <a:p>
            <a:pPr marL="342900" indent="-342900">
              <a:buFont typeface="Wingdings" panose="05000000000000000000" pitchFamily="2" charset="2"/>
              <a:buChar char="§"/>
            </a:pPr>
            <a:r>
              <a:rPr lang="en-US" sz="2800" dirty="0" err="1">
                <a:latin typeface="Century" panose="02040604050505020304" pitchFamily="18" charset="0"/>
              </a:rPr>
              <a:t>makeSandwich</a:t>
            </a:r>
            <a:r>
              <a:rPr lang="en-US" sz="2800" dirty="0">
                <a:latin typeface="Century" panose="02040604050505020304" pitchFamily="18" charset="0"/>
              </a:rPr>
              <a:t>() function will execute all the instructions inside of it anytime it is called in a program. </a:t>
            </a:r>
          </a:p>
        </p:txBody>
      </p:sp>
      <p:sp>
        <p:nvSpPr>
          <p:cNvPr id="7" name="Slide Number Placeholder 6">
            <a:extLst>
              <a:ext uri="{FF2B5EF4-FFF2-40B4-BE49-F238E27FC236}">
                <a16:creationId xmlns:a16="http://schemas.microsoft.com/office/drawing/2014/main" id="{43038DD3-66F4-DD17-E789-1B44CA4A5778}"/>
              </a:ext>
            </a:extLst>
          </p:cNvPr>
          <p:cNvSpPr>
            <a:spLocks noGrp="1"/>
          </p:cNvSpPr>
          <p:nvPr>
            <p:ph type="sldNum" sz="quarter" idx="12"/>
          </p:nvPr>
        </p:nvSpPr>
        <p:spPr/>
        <p:txBody>
          <a:bodyPr/>
          <a:lstStyle/>
          <a:p>
            <a:r>
              <a:rPr lang="en-US"/>
              <a:t>Slide </a:t>
            </a:r>
            <a:fld id="{4FAB73BC-B049-4115-A692-8D63A059BFB8}" type="slidenum">
              <a:rPr lang="en-US" smtClean="0"/>
              <a:pPr/>
              <a:t>65</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437030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Functions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5" name="Rectangle 4"/>
          <p:cNvSpPr/>
          <p:nvPr/>
        </p:nvSpPr>
        <p:spPr>
          <a:xfrm>
            <a:off x="582368" y="1121434"/>
            <a:ext cx="11407862" cy="5693866"/>
          </a:xfrm>
          <a:prstGeom prst="rect">
            <a:avLst/>
          </a:prstGeom>
        </p:spPr>
        <p:txBody>
          <a:bodyPr wrap="square">
            <a:spAutoFit/>
          </a:bodyPr>
          <a:lstStyle/>
          <a:p>
            <a:pPr marL="342900" indent="-342900">
              <a:buFont typeface="Wingdings" panose="05000000000000000000" pitchFamily="2" charset="2"/>
              <a:buChar char="§"/>
            </a:pPr>
            <a:r>
              <a:rPr lang="en-US" sz="2800" dirty="0">
                <a:latin typeface="Century" panose="02040604050505020304" pitchFamily="18" charset="0"/>
              </a:rPr>
              <a:t>However, no store only sells peanut butter and jelly sandwiches - our program needs to be able to make all kinds of sandwiches. Instead of writing a different function for each type of sandwich, we can have one function that can make them all!</a:t>
            </a:r>
          </a:p>
          <a:p>
            <a:pPr marL="342900" indent="-342900">
              <a:buFont typeface="Wingdings" panose="05000000000000000000" pitchFamily="2" charset="2"/>
              <a:buChar char="§"/>
            </a:pPr>
            <a:endParaRPr lang="en-US" sz="2800" dirty="0">
              <a:latin typeface="Century" panose="02040604050505020304" pitchFamily="18" charset="0"/>
            </a:endParaRPr>
          </a:p>
          <a:p>
            <a:pPr marL="342900" indent="-342900">
              <a:buFont typeface="Wingdings" panose="05000000000000000000" pitchFamily="2" charset="2"/>
              <a:buChar char="§"/>
            </a:pPr>
            <a:endParaRPr lang="en-US" sz="2800" dirty="0">
              <a:latin typeface="Century" panose="02040604050505020304" pitchFamily="18" charset="0"/>
            </a:endParaRPr>
          </a:p>
          <a:p>
            <a:pPr marL="342900" indent="-342900">
              <a:buFont typeface="Wingdings" panose="05000000000000000000" pitchFamily="2" charset="2"/>
              <a:buChar char="§"/>
            </a:pPr>
            <a:endParaRPr lang="en-US" sz="2800" dirty="0">
              <a:latin typeface="Century" panose="02040604050505020304" pitchFamily="18" charset="0"/>
            </a:endParaRPr>
          </a:p>
          <a:p>
            <a:pPr marL="342900" indent="-342900">
              <a:buFont typeface="Wingdings" panose="05000000000000000000" pitchFamily="2" charset="2"/>
              <a:buChar char="§"/>
            </a:pPr>
            <a:endParaRPr lang="en-US" sz="2800" dirty="0">
              <a:latin typeface="Century" panose="02040604050505020304" pitchFamily="18" charset="0"/>
            </a:endParaRPr>
          </a:p>
          <a:p>
            <a:pPr marL="342900" indent="-342900">
              <a:buFont typeface="Wingdings" panose="05000000000000000000" pitchFamily="2" charset="2"/>
              <a:buChar char="§"/>
            </a:pPr>
            <a:endParaRPr lang="en-US" sz="2800" dirty="0">
              <a:latin typeface="Century" panose="02040604050505020304" pitchFamily="18" charset="0"/>
            </a:endParaRPr>
          </a:p>
          <a:p>
            <a:pPr marL="342900" indent="-342900">
              <a:buFont typeface="Wingdings" panose="05000000000000000000" pitchFamily="2" charset="2"/>
              <a:buChar char="§"/>
            </a:pPr>
            <a:endParaRPr lang="en-US" sz="2800" dirty="0">
              <a:latin typeface="Century" panose="02040604050505020304" pitchFamily="18" charset="0"/>
            </a:endParaRPr>
          </a:p>
          <a:p>
            <a:pPr marL="342900" indent="-342900">
              <a:buFont typeface="Wingdings" panose="05000000000000000000" pitchFamily="2" charset="2"/>
              <a:buChar char="§"/>
            </a:pPr>
            <a:endParaRPr lang="en-US" sz="2800" dirty="0">
              <a:latin typeface="Century" panose="02040604050505020304" pitchFamily="18" charset="0"/>
            </a:endParaRPr>
          </a:p>
          <a:p>
            <a:pPr marL="342900" indent="-342900">
              <a:buFont typeface="Wingdings" panose="05000000000000000000" pitchFamily="2" charset="2"/>
              <a:buChar char="§"/>
            </a:pPr>
            <a:endParaRPr lang="en-US" sz="2800" dirty="0">
              <a:latin typeface="Century" panose="02040604050505020304" pitchFamily="18" charset="0"/>
            </a:endParaRPr>
          </a:p>
          <a:p>
            <a:pPr marL="342900" indent="-342900">
              <a:buFont typeface="Wingdings" panose="05000000000000000000" pitchFamily="2" charset="2"/>
              <a:buChar char="§"/>
            </a:pPr>
            <a:endParaRPr lang="en-US" sz="2800" dirty="0">
              <a:latin typeface="Century" panose="02040604050505020304" pitchFamily="18" charset="0"/>
            </a:endParaRPr>
          </a:p>
        </p:txBody>
      </p:sp>
      <p:pic>
        <p:nvPicPr>
          <p:cNvPr id="7" name="Picture 6"/>
          <p:cNvPicPr>
            <a:picLocks noChangeAspect="1"/>
          </p:cNvPicPr>
          <p:nvPr/>
        </p:nvPicPr>
        <p:blipFill>
          <a:blip r:embed="rId2"/>
          <a:stretch>
            <a:fillRect/>
          </a:stretch>
        </p:blipFill>
        <p:spPr>
          <a:xfrm>
            <a:off x="1456722" y="3168203"/>
            <a:ext cx="9659155" cy="3183312"/>
          </a:xfrm>
          <a:prstGeom prst="rect">
            <a:avLst/>
          </a:prstGeom>
        </p:spPr>
      </p:pic>
      <p:sp>
        <p:nvSpPr>
          <p:cNvPr id="6" name="Slide Number Placeholder 5">
            <a:extLst>
              <a:ext uri="{FF2B5EF4-FFF2-40B4-BE49-F238E27FC236}">
                <a16:creationId xmlns:a16="http://schemas.microsoft.com/office/drawing/2014/main" id="{10555021-C29F-2B36-1403-7E7E76E183C3}"/>
              </a:ext>
            </a:extLst>
          </p:cNvPr>
          <p:cNvSpPr>
            <a:spLocks noGrp="1"/>
          </p:cNvSpPr>
          <p:nvPr>
            <p:ph type="sldNum" sz="quarter" idx="12"/>
          </p:nvPr>
        </p:nvSpPr>
        <p:spPr/>
        <p:txBody>
          <a:bodyPr/>
          <a:lstStyle/>
          <a:p>
            <a:r>
              <a:rPr lang="en-US"/>
              <a:t>Slide </a:t>
            </a:r>
            <a:fld id="{4FAB73BC-B049-4115-A692-8D63A059BFB8}" type="slidenum">
              <a:rPr lang="en-US" smtClean="0"/>
              <a:pPr/>
              <a:t>66</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6074184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Functions</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5" name="Rectangle 4"/>
          <p:cNvSpPr/>
          <p:nvPr/>
        </p:nvSpPr>
        <p:spPr>
          <a:xfrm>
            <a:off x="1026543" y="1717837"/>
            <a:ext cx="10222302" cy="923330"/>
          </a:xfrm>
          <a:prstGeom prst="rect">
            <a:avLst/>
          </a:prstGeom>
        </p:spPr>
        <p:txBody>
          <a:bodyPr wrap="square">
            <a:spAutoFit/>
          </a:bodyPr>
          <a:lstStyle/>
          <a:p>
            <a:endParaRPr lang="en-US" dirty="0"/>
          </a:p>
          <a:p>
            <a:endParaRPr lang="en-US" dirty="0"/>
          </a:p>
          <a:p>
            <a:endParaRPr lang="en-US" dirty="0"/>
          </a:p>
        </p:txBody>
      </p:sp>
      <p:sp>
        <p:nvSpPr>
          <p:cNvPr id="6" name="Rectangle 5"/>
          <p:cNvSpPr/>
          <p:nvPr/>
        </p:nvSpPr>
        <p:spPr>
          <a:xfrm>
            <a:off x="213574" y="1078338"/>
            <a:ext cx="11140226" cy="5693866"/>
          </a:xfrm>
          <a:prstGeom prst="rect">
            <a:avLst/>
          </a:prstGeom>
        </p:spPr>
        <p:txBody>
          <a:bodyPr wrap="square">
            <a:spAutoFit/>
          </a:bodyPr>
          <a:lstStyle/>
          <a:p>
            <a:pPr marL="342900" indent="-342900">
              <a:buFont typeface="Wingdings" panose="05000000000000000000" pitchFamily="2" charset="2"/>
              <a:buChar char="§"/>
            </a:pPr>
            <a:r>
              <a:rPr lang="en-US" sz="2800" dirty="0">
                <a:latin typeface="Century" panose="02040604050505020304" pitchFamily="18" charset="0"/>
              </a:rPr>
              <a:t>We’ve updated our function </a:t>
            </a:r>
            <a:r>
              <a:rPr lang="en-US" sz="2800" dirty="0" err="1">
                <a:latin typeface="Century" panose="02040604050505020304" pitchFamily="18" charset="0"/>
              </a:rPr>
              <a:t>makeSandwich</a:t>
            </a:r>
            <a:r>
              <a:rPr lang="en-US" sz="2800" dirty="0">
                <a:latin typeface="Century" panose="02040604050505020304" pitchFamily="18" charset="0"/>
              </a:rPr>
              <a:t>() by giving it two inputs, or parameters. </a:t>
            </a:r>
            <a:endParaRPr lang="ar-JO" sz="2800" dirty="0">
              <a:latin typeface="Century" panose="02040604050505020304" pitchFamily="18" charset="0"/>
            </a:endParaRPr>
          </a:p>
          <a:p>
            <a:pPr marL="342900" indent="-342900">
              <a:buFont typeface="Wingdings" panose="05000000000000000000" pitchFamily="2" charset="2"/>
              <a:buChar char="§"/>
            </a:pPr>
            <a:endParaRPr lang="ar-JO" sz="2800" dirty="0">
              <a:latin typeface="Century" panose="02040604050505020304" pitchFamily="18" charset="0"/>
            </a:endParaRPr>
          </a:p>
          <a:p>
            <a:pPr marL="342900" indent="-342900">
              <a:buFont typeface="Wingdings" panose="05000000000000000000" pitchFamily="2" charset="2"/>
              <a:buChar char="§"/>
            </a:pPr>
            <a:r>
              <a:rPr lang="en-US" sz="2800" b="1" u="sng" dirty="0">
                <a:latin typeface="Century" panose="02040604050505020304" pitchFamily="18" charset="0"/>
              </a:rPr>
              <a:t>Parameters</a:t>
            </a:r>
            <a:r>
              <a:rPr lang="en-US" sz="2800" dirty="0">
                <a:latin typeface="Century" panose="02040604050505020304" pitchFamily="18" charset="0"/>
              </a:rPr>
              <a:t> are variables that can be used inside the function body. Each time we call the function, we’ll give actual values for each parameter, called </a:t>
            </a:r>
            <a:r>
              <a:rPr lang="en-US" sz="2800" b="1" u="sng" dirty="0">
                <a:latin typeface="Century" panose="02040604050505020304" pitchFamily="18" charset="0"/>
              </a:rPr>
              <a:t>arguments</a:t>
            </a:r>
            <a:r>
              <a:rPr lang="en-US" sz="2800" dirty="0">
                <a:latin typeface="Century" panose="02040604050505020304" pitchFamily="18" charset="0"/>
              </a:rPr>
              <a:t>.</a:t>
            </a:r>
          </a:p>
          <a:p>
            <a:pPr marL="342900" indent="-342900">
              <a:buFont typeface="Wingdings" panose="05000000000000000000" pitchFamily="2" charset="2"/>
              <a:buChar char="§"/>
            </a:pPr>
            <a:endParaRPr lang="en-US" sz="2800" dirty="0">
              <a:latin typeface="Century" panose="02040604050505020304" pitchFamily="18" charset="0"/>
            </a:endParaRPr>
          </a:p>
          <a:p>
            <a:pPr marL="342900" indent="-342900">
              <a:buFont typeface="Wingdings" panose="05000000000000000000" pitchFamily="2" charset="2"/>
              <a:buChar char="§"/>
            </a:pPr>
            <a:r>
              <a:rPr lang="en-US" sz="2800" dirty="0">
                <a:latin typeface="Century" panose="02040604050505020304" pitchFamily="18" charset="0"/>
              </a:rPr>
              <a:t>For example, we make a meet-and-cheese sandwich with </a:t>
            </a:r>
            <a:r>
              <a:rPr lang="en-US" sz="2800" dirty="0" err="1">
                <a:latin typeface="Century" panose="02040604050505020304" pitchFamily="18" charset="0"/>
              </a:rPr>
              <a:t>makeSandwich</a:t>
            </a:r>
            <a:r>
              <a:rPr lang="en-US" sz="2800" dirty="0">
                <a:latin typeface="Century" panose="02040604050505020304" pitchFamily="18" charset="0"/>
              </a:rPr>
              <a:t>(“meet", "cheese"). We call the function with the arguments “meet” and “cheese”. Those will be the values for the topping1 and topping2 parameters.</a:t>
            </a:r>
          </a:p>
          <a:p>
            <a:pPr marL="342900" indent="-342900">
              <a:buFont typeface="Wingdings" panose="05000000000000000000" pitchFamily="2" charset="2"/>
              <a:buChar char="§"/>
            </a:pPr>
            <a:endParaRPr lang="en-US" sz="2800" dirty="0">
              <a:latin typeface="Century" panose="02040604050505020304" pitchFamily="18" charset="0"/>
            </a:endParaRPr>
          </a:p>
          <a:p>
            <a:pPr marL="342900" indent="-342900">
              <a:buFont typeface="Wingdings" panose="05000000000000000000" pitchFamily="2" charset="2"/>
              <a:buChar char="§"/>
            </a:pPr>
            <a:endParaRPr lang="en-US" sz="2800" dirty="0">
              <a:latin typeface="Century" panose="02040604050505020304" pitchFamily="18" charset="0"/>
            </a:endParaRPr>
          </a:p>
        </p:txBody>
      </p:sp>
      <p:sp>
        <p:nvSpPr>
          <p:cNvPr id="7" name="Slide Number Placeholder 6">
            <a:extLst>
              <a:ext uri="{FF2B5EF4-FFF2-40B4-BE49-F238E27FC236}">
                <a16:creationId xmlns:a16="http://schemas.microsoft.com/office/drawing/2014/main" id="{99B126FA-B340-108A-E6B3-E1E5456B30CF}"/>
              </a:ext>
            </a:extLst>
          </p:cNvPr>
          <p:cNvSpPr>
            <a:spLocks noGrp="1"/>
          </p:cNvSpPr>
          <p:nvPr>
            <p:ph type="sldNum" sz="quarter" idx="12"/>
          </p:nvPr>
        </p:nvSpPr>
        <p:spPr/>
        <p:txBody>
          <a:bodyPr/>
          <a:lstStyle/>
          <a:p>
            <a:r>
              <a:rPr lang="en-US"/>
              <a:t>Slide </a:t>
            </a:r>
            <a:fld id="{4FAB73BC-B049-4115-A692-8D63A059BFB8}" type="slidenum">
              <a:rPr lang="en-US" smtClean="0"/>
              <a:pPr/>
              <a:t>67</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5638942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Wrapping up</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5" name="Rectangle 4"/>
          <p:cNvSpPr/>
          <p:nvPr/>
        </p:nvSpPr>
        <p:spPr>
          <a:xfrm>
            <a:off x="1026543" y="1717837"/>
            <a:ext cx="10222302" cy="923330"/>
          </a:xfrm>
          <a:prstGeom prst="rect">
            <a:avLst/>
          </a:prstGeom>
        </p:spPr>
        <p:txBody>
          <a:bodyPr wrap="square">
            <a:spAutoFit/>
          </a:bodyPr>
          <a:lstStyle/>
          <a:p>
            <a:endParaRPr lang="en-US" dirty="0"/>
          </a:p>
          <a:p>
            <a:endParaRPr lang="en-US" dirty="0"/>
          </a:p>
          <a:p>
            <a:endParaRPr lang="en-US" dirty="0"/>
          </a:p>
        </p:txBody>
      </p:sp>
      <p:sp>
        <p:nvSpPr>
          <p:cNvPr id="6" name="Rectangle 5"/>
          <p:cNvSpPr/>
          <p:nvPr/>
        </p:nvSpPr>
        <p:spPr>
          <a:xfrm>
            <a:off x="284197" y="1121434"/>
            <a:ext cx="11623605" cy="5478423"/>
          </a:xfrm>
          <a:prstGeom prst="rect">
            <a:avLst/>
          </a:prstGeom>
        </p:spPr>
        <p:txBody>
          <a:bodyPr wrap="square">
            <a:spAutoFit/>
          </a:bodyPr>
          <a:lstStyle/>
          <a:p>
            <a:pPr marL="342900" indent="-342900">
              <a:buFont typeface="Wingdings" panose="05000000000000000000" pitchFamily="2" charset="2"/>
              <a:buChar char="§"/>
            </a:pPr>
            <a:r>
              <a:rPr lang="en-US" sz="2500" b="1" u="sng" dirty="0">
                <a:latin typeface="Century" panose="02040604050505020304" pitchFamily="18" charset="0"/>
              </a:rPr>
              <a:t>Pseudocode</a:t>
            </a:r>
            <a:r>
              <a:rPr lang="en-US" sz="2500" dirty="0">
                <a:latin typeface="Century" panose="02040604050505020304" pitchFamily="18" charset="0"/>
              </a:rPr>
              <a:t> is a description of an algorithm using everyday wording, but molded to appear similar to a simplified programming language.</a:t>
            </a:r>
          </a:p>
          <a:p>
            <a:endParaRPr lang="en-US" sz="2500" dirty="0">
              <a:latin typeface="Century" panose="02040604050505020304" pitchFamily="18" charset="0"/>
            </a:endParaRPr>
          </a:p>
          <a:p>
            <a:pPr marL="342900" indent="-342900">
              <a:buFont typeface="Wingdings" panose="05000000000000000000" pitchFamily="2" charset="2"/>
              <a:buChar char="§"/>
            </a:pPr>
            <a:r>
              <a:rPr lang="en-US" sz="2500" dirty="0">
                <a:latin typeface="Century" panose="02040604050505020304" pitchFamily="18" charset="0"/>
              </a:rPr>
              <a:t>In code-based </a:t>
            </a:r>
            <a:r>
              <a:rPr lang="en-US" sz="2500" b="1" u="sng" dirty="0">
                <a:latin typeface="Century" panose="02040604050505020304" pitchFamily="18" charset="0"/>
              </a:rPr>
              <a:t>flowcharts</a:t>
            </a:r>
            <a:r>
              <a:rPr lang="en-US" sz="2500" dirty="0">
                <a:latin typeface="Century" panose="02040604050505020304" pitchFamily="18" charset="0"/>
              </a:rPr>
              <a:t>, common ANSI shapes are ovals for terminals, arrows for flowlines, rhomboids for inputs and outputs, rhombuses for decisions, and rectangles for processes.</a:t>
            </a:r>
          </a:p>
          <a:p>
            <a:endParaRPr lang="en-US" sz="2500" dirty="0">
              <a:latin typeface="Century" panose="02040604050505020304" pitchFamily="18" charset="0"/>
            </a:endParaRPr>
          </a:p>
          <a:p>
            <a:pPr marL="342900" indent="-342900">
              <a:buFont typeface="Wingdings" panose="05000000000000000000" pitchFamily="2" charset="2"/>
              <a:buChar char="§"/>
            </a:pPr>
            <a:r>
              <a:rPr lang="en-US" sz="2500" b="1" u="sng" dirty="0">
                <a:latin typeface="Century" panose="02040604050505020304" pitchFamily="18" charset="0"/>
              </a:rPr>
              <a:t>Variables</a:t>
            </a:r>
            <a:r>
              <a:rPr lang="en-US" sz="2500" dirty="0">
                <a:latin typeface="Century" panose="02040604050505020304" pitchFamily="18" charset="0"/>
              </a:rPr>
              <a:t> are named pieces of data. We can create and update the value attached to a variable.</a:t>
            </a:r>
          </a:p>
          <a:p>
            <a:endParaRPr lang="en-US" sz="2500" dirty="0">
              <a:latin typeface="Century" panose="02040604050505020304" pitchFamily="18" charset="0"/>
            </a:endParaRPr>
          </a:p>
          <a:p>
            <a:pPr marL="342900" indent="-342900">
              <a:buFont typeface="Wingdings" panose="05000000000000000000" pitchFamily="2" charset="2"/>
              <a:buChar char="§"/>
            </a:pPr>
            <a:r>
              <a:rPr lang="en-US" sz="2500" b="1" u="sng" dirty="0">
                <a:latin typeface="Century" panose="02040604050505020304" pitchFamily="18" charset="0"/>
              </a:rPr>
              <a:t>Operators</a:t>
            </a:r>
            <a:r>
              <a:rPr lang="en-US" sz="2500" dirty="0">
                <a:latin typeface="Century" panose="02040604050505020304" pitchFamily="18" charset="0"/>
              </a:rPr>
              <a:t> allow us to process and transform data. There are different kinds of operators like arithmetic operators, conditional operators, and comparison operators.</a:t>
            </a:r>
          </a:p>
          <a:p>
            <a:pPr marL="342900" indent="-342900">
              <a:buFont typeface="Wingdings" panose="05000000000000000000" pitchFamily="2" charset="2"/>
              <a:buChar char="§"/>
            </a:pPr>
            <a:endParaRPr lang="en-US" sz="2500" dirty="0">
              <a:latin typeface="Century" panose="02040604050505020304" pitchFamily="18" charset="0"/>
            </a:endParaRPr>
          </a:p>
        </p:txBody>
      </p:sp>
      <p:sp>
        <p:nvSpPr>
          <p:cNvPr id="7" name="Slide Number Placeholder 6">
            <a:extLst>
              <a:ext uri="{FF2B5EF4-FFF2-40B4-BE49-F238E27FC236}">
                <a16:creationId xmlns:a16="http://schemas.microsoft.com/office/drawing/2014/main" id="{04100AF2-10EA-82A5-785A-52B1722C2FE0}"/>
              </a:ext>
            </a:extLst>
          </p:cNvPr>
          <p:cNvSpPr>
            <a:spLocks noGrp="1"/>
          </p:cNvSpPr>
          <p:nvPr>
            <p:ph type="sldNum" sz="quarter" idx="12"/>
          </p:nvPr>
        </p:nvSpPr>
        <p:spPr/>
        <p:txBody>
          <a:bodyPr/>
          <a:lstStyle/>
          <a:p>
            <a:r>
              <a:rPr lang="en-US"/>
              <a:t>Slide </a:t>
            </a:r>
            <a:fld id="{4FAB73BC-B049-4115-A692-8D63A059BFB8}" type="slidenum">
              <a:rPr lang="en-US" smtClean="0"/>
              <a:pPr/>
              <a:t>68</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5773037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12879"/>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Wrapping up</a:t>
            </a:r>
          </a:p>
        </p:txBody>
      </p:sp>
      <p:sp>
        <p:nvSpPr>
          <p:cNvPr id="2" name="Rectangle 1"/>
          <p:cNvSpPr/>
          <p:nvPr/>
        </p:nvSpPr>
        <p:spPr>
          <a:xfrm>
            <a:off x="582369" y="1234969"/>
            <a:ext cx="10808898" cy="523220"/>
          </a:xfrm>
          <a:prstGeom prst="rect">
            <a:avLst/>
          </a:prstGeom>
        </p:spPr>
        <p:txBody>
          <a:bodyPr wrap="square">
            <a:spAutoFit/>
          </a:bodyPr>
          <a:lstStyle/>
          <a:p>
            <a:endParaRPr lang="en-US" sz="2800" dirty="0">
              <a:latin typeface="Century" panose="02040604050505020304" pitchFamily="18" charset="0"/>
            </a:endParaRPr>
          </a:p>
        </p:txBody>
      </p:sp>
      <p:sp>
        <p:nvSpPr>
          <p:cNvPr id="4" name="Rectangle 3"/>
          <p:cNvSpPr/>
          <p:nvPr/>
        </p:nvSpPr>
        <p:spPr>
          <a:xfrm>
            <a:off x="741871" y="1234969"/>
            <a:ext cx="9178506" cy="369332"/>
          </a:xfrm>
          <a:prstGeom prst="rect">
            <a:avLst/>
          </a:prstGeom>
        </p:spPr>
        <p:txBody>
          <a:bodyPr wrap="square">
            <a:spAutoFit/>
          </a:bodyPr>
          <a:lstStyle/>
          <a:p>
            <a:endParaRPr lang="en-US" dirty="0">
              <a:latin typeface="Century" panose="02040604050505020304" pitchFamily="18" charset="0"/>
            </a:endParaRPr>
          </a:p>
        </p:txBody>
      </p:sp>
      <p:sp>
        <p:nvSpPr>
          <p:cNvPr id="5" name="Rectangle 4"/>
          <p:cNvSpPr/>
          <p:nvPr/>
        </p:nvSpPr>
        <p:spPr>
          <a:xfrm>
            <a:off x="1026543" y="1717837"/>
            <a:ext cx="10222302" cy="923330"/>
          </a:xfrm>
          <a:prstGeom prst="rect">
            <a:avLst/>
          </a:prstGeom>
        </p:spPr>
        <p:txBody>
          <a:bodyPr wrap="square">
            <a:spAutoFit/>
          </a:bodyPr>
          <a:lstStyle/>
          <a:p>
            <a:endParaRPr lang="en-US" dirty="0"/>
          </a:p>
          <a:p>
            <a:endParaRPr lang="en-US" dirty="0"/>
          </a:p>
          <a:p>
            <a:endParaRPr lang="en-US" dirty="0"/>
          </a:p>
        </p:txBody>
      </p:sp>
      <p:sp>
        <p:nvSpPr>
          <p:cNvPr id="6" name="Rectangle 5"/>
          <p:cNvSpPr/>
          <p:nvPr/>
        </p:nvSpPr>
        <p:spPr>
          <a:xfrm>
            <a:off x="439946" y="1234969"/>
            <a:ext cx="11010183" cy="5139869"/>
          </a:xfrm>
          <a:prstGeom prst="rect">
            <a:avLst/>
          </a:prstGeom>
        </p:spPr>
        <p:txBody>
          <a:bodyPr wrap="square">
            <a:spAutoFit/>
          </a:bodyPr>
          <a:lstStyle/>
          <a:p>
            <a:pPr marL="342900" indent="-342900">
              <a:buFont typeface="Wingdings" panose="05000000000000000000" pitchFamily="2" charset="2"/>
              <a:buChar char="§"/>
            </a:pPr>
            <a:r>
              <a:rPr lang="en-US" sz="2500" b="1" u="sng" dirty="0">
                <a:latin typeface="Century" panose="02040604050505020304" pitchFamily="18" charset="0"/>
              </a:rPr>
              <a:t>Data types </a:t>
            </a:r>
            <a:r>
              <a:rPr lang="en-US" sz="2500" dirty="0">
                <a:latin typeface="Century" panose="02040604050505020304" pitchFamily="18" charset="0"/>
              </a:rPr>
              <a:t>are used to specify various kinds of data, such as numbers, strings, or Booleans.</a:t>
            </a:r>
          </a:p>
          <a:p>
            <a:pPr marL="342900" indent="-342900">
              <a:buFont typeface="Wingdings" panose="05000000000000000000" pitchFamily="2" charset="2"/>
              <a:buChar char="§"/>
            </a:pPr>
            <a:endParaRPr lang="en-US" sz="2500" dirty="0">
              <a:latin typeface="Century" panose="02040604050505020304" pitchFamily="18" charset="0"/>
            </a:endParaRPr>
          </a:p>
          <a:p>
            <a:pPr marL="342900" indent="-342900">
              <a:buFont typeface="Wingdings" panose="05000000000000000000" pitchFamily="2" charset="2"/>
              <a:buChar char="§"/>
            </a:pPr>
            <a:r>
              <a:rPr lang="en-US" sz="2500" b="1" u="sng" dirty="0">
                <a:latin typeface="Century" panose="02040604050505020304" pitchFamily="18" charset="0"/>
              </a:rPr>
              <a:t>Conditionals</a:t>
            </a:r>
            <a:r>
              <a:rPr lang="en-US" sz="2500" dirty="0">
                <a:latin typeface="Century" panose="02040604050505020304" pitchFamily="18" charset="0"/>
              </a:rPr>
              <a:t> use true or false expressions to determine whether a block of code is executed or not.</a:t>
            </a:r>
          </a:p>
          <a:p>
            <a:endParaRPr lang="en-US" sz="2500" dirty="0">
              <a:latin typeface="Century" panose="02040604050505020304" pitchFamily="18" charset="0"/>
            </a:endParaRPr>
          </a:p>
          <a:p>
            <a:pPr marL="342900" indent="-342900">
              <a:buFont typeface="Wingdings" panose="05000000000000000000" pitchFamily="2" charset="2"/>
              <a:buChar char="§"/>
            </a:pPr>
            <a:r>
              <a:rPr lang="en-US" sz="2500" dirty="0">
                <a:latin typeface="Century" panose="02040604050505020304" pitchFamily="18" charset="0"/>
              </a:rPr>
              <a:t>A </a:t>
            </a:r>
            <a:r>
              <a:rPr lang="en-US" sz="2500" b="1" u="sng" dirty="0">
                <a:latin typeface="Century" panose="02040604050505020304" pitchFamily="18" charset="0"/>
              </a:rPr>
              <a:t>loop</a:t>
            </a:r>
            <a:r>
              <a:rPr lang="en-US" sz="2500" dirty="0">
                <a:latin typeface="Century" panose="02040604050505020304" pitchFamily="18" charset="0"/>
              </a:rPr>
              <a:t> is a block of instructions that is executed repeatedly for a specified number of times.</a:t>
            </a:r>
          </a:p>
          <a:p>
            <a:endParaRPr lang="en-US" sz="2500" dirty="0">
              <a:latin typeface="Century" panose="02040604050505020304" pitchFamily="18" charset="0"/>
            </a:endParaRPr>
          </a:p>
          <a:p>
            <a:pPr marL="342900" indent="-342900">
              <a:buFont typeface="Wingdings" panose="05000000000000000000" pitchFamily="2" charset="2"/>
              <a:buChar char="§"/>
            </a:pPr>
            <a:r>
              <a:rPr lang="en-US" sz="2500" dirty="0">
                <a:latin typeface="Century" panose="02040604050505020304" pitchFamily="18" charset="0"/>
              </a:rPr>
              <a:t>A </a:t>
            </a:r>
            <a:r>
              <a:rPr lang="en-US" sz="2500" b="1" u="sng" dirty="0">
                <a:latin typeface="Century" panose="02040604050505020304" pitchFamily="18" charset="0"/>
              </a:rPr>
              <a:t>list</a:t>
            </a:r>
            <a:r>
              <a:rPr lang="en-US" sz="2500" dirty="0">
                <a:latin typeface="Century" panose="02040604050505020304" pitchFamily="18" charset="0"/>
              </a:rPr>
              <a:t> is a data structure that stores multiple pieces of data.</a:t>
            </a:r>
          </a:p>
          <a:p>
            <a:endParaRPr lang="en-US" sz="2800" dirty="0">
              <a:latin typeface="Centaury"/>
            </a:endParaRPr>
          </a:p>
          <a:p>
            <a:pPr marL="342900" indent="-342900">
              <a:buFont typeface="Wingdings" panose="05000000000000000000" pitchFamily="2" charset="2"/>
              <a:buChar char="§"/>
            </a:pPr>
            <a:r>
              <a:rPr lang="en-US" sz="2500" dirty="0">
                <a:latin typeface="Century" panose="02040604050505020304" pitchFamily="18" charset="0"/>
              </a:rPr>
              <a:t>A </a:t>
            </a:r>
            <a:r>
              <a:rPr lang="en-US" sz="2500" b="1" u="sng" dirty="0">
                <a:latin typeface="Century" panose="02040604050505020304" pitchFamily="18" charset="0"/>
              </a:rPr>
              <a:t>function</a:t>
            </a:r>
            <a:r>
              <a:rPr lang="en-US" sz="2500" dirty="0">
                <a:latin typeface="Century" panose="02040604050505020304" pitchFamily="18" charset="0"/>
              </a:rPr>
              <a:t> is a reusable block of code that can be called multiple times in a single program.</a:t>
            </a:r>
          </a:p>
        </p:txBody>
      </p:sp>
      <p:sp>
        <p:nvSpPr>
          <p:cNvPr id="7" name="Slide Number Placeholder 6">
            <a:extLst>
              <a:ext uri="{FF2B5EF4-FFF2-40B4-BE49-F238E27FC236}">
                <a16:creationId xmlns:a16="http://schemas.microsoft.com/office/drawing/2014/main" id="{990C5C80-204D-4DA5-44FE-36BB7F327A9D}"/>
              </a:ext>
            </a:extLst>
          </p:cNvPr>
          <p:cNvSpPr>
            <a:spLocks noGrp="1"/>
          </p:cNvSpPr>
          <p:nvPr>
            <p:ph type="sldNum" sz="quarter" idx="12"/>
          </p:nvPr>
        </p:nvSpPr>
        <p:spPr/>
        <p:txBody>
          <a:bodyPr/>
          <a:lstStyle/>
          <a:p>
            <a:r>
              <a:rPr lang="en-US"/>
              <a:t>Slide </a:t>
            </a:r>
            <a:fld id="{4FAB73BC-B049-4115-A692-8D63A059BFB8}" type="slidenum">
              <a:rPr lang="en-US" smtClean="0"/>
              <a:pPr/>
              <a:t>69</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306099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000837" y="1234969"/>
            <a:ext cx="10058400" cy="5346986"/>
          </a:xfrm>
        </p:spPr>
        <p:txBody>
          <a:bodyPr>
            <a:normAutofit/>
          </a:bodyPr>
          <a:lstStyle/>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Programming</a:t>
            </a:r>
          </a:p>
        </p:txBody>
      </p:sp>
      <p:sp>
        <p:nvSpPr>
          <p:cNvPr id="2" name="Rectangle 1"/>
          <p:cNvSpPr/>
          <p:nvPr/>
        </p:nvSpPr>
        <p:spPr>
          <a:xfrm>
            <a:off x="625588" y="1687675"/>
            <a:ext cx="10808898" cy="3835922"/>
          </a:xfrm>
          <a:prstGeom prst="rect">
            <a:avLst/>
          </a:prstGeom>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GB" altLang="en-US" sz="2800" b="1" i="0" u="none" strike="noStrike" kern="1200" cap="none" spc="0" normalizeH="0" baseline="0" noProof="0" dirty="0">
                <a:ln>
                  <a:noFill/>
                </a:ln>
                <a:solidFill>
                  <a:prstClr val="black"/>
                </a:solidFill>
                <a:effectLst/>
                <a:uLnTx/>
                <a:uFillTx/>
                <a:latin typeface="Century" panose="02040604050505020304" pitchFamily="18" charset="0"/>
              </a:rPr>
              <a:t>All Programs Have in Common: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altLang="en-US" sz="2800" b="0" i="0" u="none" strike="noStrike" kern="1200" cap="none" spc="0" normalizeH="0" baseline="0" noProof="0" dirty="0">
                <a:ln>
                  <a:noFill/>
                </a:ln>
                <a:solidFill>
                  <a:prstClr val="black"/>
                </a:solidFill>
                <a:effectLst/>
                <a:uLnTx/>
                <a:uFillTx/>
                <a:latin typeface="Century" panose="02040604050505020304" pitchFamily="18" charset="0"/>
              </a:rPr>
              <a:t>Take data and manipulate it to produce a result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altLang="en-US" sz="2800" b="0" i="0" u="none" strike="noStrike" kern="1200" cap="none" spc="0" normalizeH="0" baseline="0" noProof="0" dirty="0">
                <a:ln>
                  <a:noFill/>
                </a:ln>
                <a:solidFill>
                  <a:prstClr val="black"/>
                </a:solidFill>
                <a:effectLst/>
                <a:uLnTx/>
                <a:uFillTx/>
                <a:latin typeface="Century" panose="02040604050505020304" pitchFamily="18" charset="0"/>
              </a:rPr>
              <a:t>Input – Process – Output</a:t>
            </a:r>
          </a:p>
          <a:p>
            <a:pPr marL="914400" lvl="1" indent="-457200" defTabSz="914400">
              <a:lnSpc>
                <a:spcPct val="90000"/>
              </a:lnSpc>
              <a:spcBef>
                <a:spcPts val="1000"/>
              </a:spcBef>
              <a:buFont typeface="Courier New" panose="02070309020205020404" pitchFamily="49" charset="0"/>
              <a:buChar char="o"/>
              <a:defRPr/>
            </a:pPr>
            <a:r>
              <a:rPr kumimoji="0" lang="en-GB" altLang="en-US" sz="2800" b="0" i="0" u="none" strike="noStrike" kern="1200" cap="none" spc="0" normalizeH="0" baseline="0" noProof="0" dirty="0">
                <a:ln>
                  <a:noFill/>
                </a:ln>
                <a:solidFill>
                  <a:prstClr val="black"/>
                </a:solidFill>
                <a:effectLst/>
                <a:uLnTx/>
                <a:uFillTx/>
                <a:latin typeface="Century" panose="02040604050505020304" pitchFamily="18" charset="0"/>
              </a:rPr>
              <a:t>Input: from files, the keyboard, or other input device</a:t>
            </a:r>
          </a:p>
          <a:p>
            <a:pPr marL="914400" lvl="1" indent="-457200" defTabSz="914400">
              <a:lnSpc>
                <a:spcPct val="90000"/>
              </a:lnSpc>
              <a:spcBef>
                <a:spcPts val="1000"/>
              </a:spcBef>
              <a:buFont typeface="Courier New" panose="02070309020205020404" pitchFamily="49" charset="0"/>
              <a:buChar char="o"/>
              <a:defRPr/>
            </a:pPr>
            <a:r>
              <a:rPr kumimoji="0" lang="en-GB" altLang="en-US" sz="2800" b="0" i="0" u="none" strike="noStrike" kern="1200" cap="none" spc="0" normalizeH="0" baseline="0" noProof="0" dirty="0">
                <a:ln>
                  <a:noFill/>
                </a:ln>
                <a:solidFill>
                  <a:prstClr val="black"/>
                </a:solidFill>
                <a:effectLst/>
                <a:uLnTx/>
                <a:uFillTx/>
                <a:latin typeface="Century" panose="02040604050505020304" pitchFamily="18" charset="0"/>
              </a:rPr>
              <a:t>Process: perform some operations on the input to get the required result.</a:t>
            </a:r>
          </a:p>
          <a:p>
            <a:pPr marL="914400" lvl="1" indent="-457200" defTabSz="914400">
              <a:lnSpc>
                <a:spcPct val="90000"/>
              </a:lnSpc>
              <a:spcBef>
                <a:spcPts val="1000"/>
              </a:spcBef>
              <a:buFont typeface="Courier New" panose="02070309020205020404" pitchFamily="49" charset="0"/>
              <a:buChar char="o"/>
              <a:defRPr/>
            </a:pPr>
            <a:r>
              <a:rPr kumimoji="0" lang="en-GB" altLang="en-US" sz="2800" b="0" i="0" u="none" strike="noStrike" kern="1200" cap="none" spc="0" normalizeH="0" baseline="0" noProof="0" dirty="0">
                <a:ln>
                  <a:noFill/>
                </a:ln>
                <a:solidFill>
                  <a:prstClr val="black"/>
                </a:solidFill>
                <a:effectLst/>
                <a:uLnTx/>
                <a:uFillTx/>
                <a:latin typeface="Century" panose="02040604050505020304" pitchFamily="18" charset="0"/>
              </a:rPr>
              <a:t>Output: display or print the result using the monitor, printer, or other output device.</a:t>
            </a:r>
          </a:p>
        </p:txBody>
      </p:sp>
      <p:sp>
        <p:nvSpPr>
          <p:cNvPr id="4" name="Slide Number Placeholder 3">
            <a:extLst>
              <a:ext uri="{FF2B5EF4-FFF2-40B4-BE49-F238E27FC236}">
                <a16:creationId xmlns:a16="http://schemas.microsoft.com/office/drawing/2014/main" id="{3353E6A6-C28B-8F32-84F4-A09E12515BA7}"/>
              </a:ext>
            </a:extLst>
          </p:cNvPr>
          <p:cNvSpPr>
            <a:spLocks noGrp="1"/>
          </p:cNvSpPr>
          <p:nvPr>
            <p:ph type="sldNum" sz="quarter" idx="12"/>
          </p:nvPr>
        </p:nvSpPr>
        <p:spPr/>
        <p:txBody>
          <a:bodyPr/>
          <a:lstStyle/>
          <a:p>
            <a:r>
              <a:rPr lang="en-US"/>
              <a:t>Slide </a:t>
            </a:r>
            <a:fld id="{4FAB73BC-B049-4115-A692-8D63A059BFB8}" type="slidenum">
              <a:rPr lang="en-US" smtClean="0"/>
              <a:pPr/>
              <a:t>7</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43194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656823" y="1234969"/>
            <a:ext cx="10315976" cy="5346986"/>
          </a:xfrm>
        </p:spPr>
        <p:txBody>
          <a:bodyPr>
            <a:normAutofit/>
          </a:bodyPr>
          <a:lstStyle/>
          <a:p>
            <a:pPr marL="0" indent="0">
              <a:buNone/>
            </a:pPr>
            <a:endParaRPr lang="en-US" dirty="0">
              <a:latin typeface="Century" panose="02040604050505020304" pitchFamily="18" charset="0"/>
            </a:endParaRPr>
          </a:p>
          <a:p>
            <a:pPr>
              <a:buFont typeface="Wingdings" panose="05000000000000000000" pitchFamily="2" charset="2"/>
              <a:buChar char="§"/>
            </a:pPr>
            <a:r>
              <a:rPr lang="en-US" b="1" u="sng" dirty="0">
                <a:latin typeface="Century" panose="02040604050505020304" pitchFamily="18" charset="0"/>
              </a:rPr>
              <a:t>P</a:t>
            </a:r>
            <a:r>
              <a:rPr lang="en-US" sz="2800" b="1" u="sng" dirty="0">
                <a:latin typeface="Century" panose="02040604050505020304" pitchFamily="18" charset="0"/>
              </a:rPr>
              <a:t>rogramming languages </a:t>
            </a:r>
            <a:r>
              <a:rPr lang="en-US" dirty="0">
                <a:latin typeface="Century" panose="02040604050505020304" pitchFamily="18" charset="0"/>
              </a:rPr>
              <a:t>is a system of notation for writing computer programs.  </a:t>
            </a:r>
            <a:r>
              <a:rPr lang="en-US" sz="2800" dirty="0">
                <a:latin typeface="Century" panose="02040604050505020304" pitchFamily="18" charset="0"/>
              </a:rPr>
              <a:t>They are used to best communicate with computers. </a:t>
            </a:r>
          </a:p>
          <a:p>
            <a:pPr>
              <a:buFont typeface="Wingdings" panose="05000000000000000000" pitchFamily="2" charset="2"/>
              <a:buChar char="§"/>
            </a:pPr>
            <a:endParaRPr lang="en-US" dirty="0">
              <a:latin typeface="Century" panose="02040604050505020304" pitchFamily="18" charset="0"/>
            </a:endParaRPr>
          </a:p>
          <a:p>
            <a:pPr>
              <a:buFont typeface="Wingdings" panose="05000000000000000000" pitchFamily="2" charset="2"/>
              <a:buChar char="§"/>
            </a:pPr>
            <a:r>
              <a:rPr lang="en-US" dirty="0">
                <a:latin typeface="Century" panose="02040604050505020304" pitchFamily="18" charset="0"/>
              </a:rPr>
              <a:t>Programming languages are either text-based or graphical. </a:t>
            </a:r>
          </a:p>
          <a:p>
            <a:pPr>
              <a:buFont typeface="Wingdings" panose="05000000000000000000" pitchFamily="2" charset="2"/>
              <a:buChar char="§"/>
            </a:pPr>
            <a:endParaRPr lang="en-US" sz="2800" dirty="0">
              <a:latin typeface="Century" panose="02040604050505020304" pitchFamily="18" charset="0"/>
            </a:endParaRPr>
          </a:p>
          <a:p>
            <a:pPr>
              <a:buFont typeface="Wingdings" panose="05000000000000000000" pitchFamily="2" charset="2"/>
              <a:buChar char="§"/>
            </a:pPr>
            <a:r>
              <a:rPr lang="en-US" dirty="0">
                <a:latin typeface="Century" panose="02040604050505020304" pitchFamily="18" charset="0"/>
              </a:rPr>
              <a:t>Programming has evolved from </a:t>
            </a:r>
            <a:r>
              <a:rPr lang="en-US" b="1" dirty="0">
                <a:latin typeface="Century" panose="02040604050505020304" pitchFamily="18" charset="0"/>
              </a:rPr>
              <a:t>punch cards </a:t>
            </a:r>
            <a:r>
              <a:rPr lang="en-US" dirty="0">
                <a:latin typeface="Century" panose="02040604050505020304" pitchFamily="18" charset="0"/>
              </a:rPr>
              <a:t>with rows of numbers that a machine read, to </a:t>
            </a:r>
            <a:r>
              <a:rPr lang="en-US" b="1" dirty="0">
                <a:latin typeface="Century" panose="02040604050505020304" pitchFamily="18" charset="0"/>
              </a:rPr>
              <a:t>drag-and-drop interfaces </a:t>
            </a:r>
            <a:r>
              <a:rPr lang="en-US" dirty="0">
                <a:latin typeface="Century" panose="02040604050505020304" pitchFamily="18" charset="0"/>
              </a:rPr>
              <a:t>that increase programming speed.</a:t>
            </a:r>
          </a:p>
          <a:p>
            <a:pPr marL="0" indent="0">
              <a:buNone/>
            </a:pPr>
            <a:endParaRPr lang="en-US" sz="2800" dirty="0">
              <a:latin typeface="Century" panose="02040604050505020304" pitchFamily="18" charset="0"/>
            </a:endParaRPr>
          </a:p>
          <a:p>
            <a:pPr marL="0" indent="0">
              <a:buNone/>
            </a:pPr>
            <a:endParaRPr lang="en-US" sz="2800"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Programming languages</a:t>
            </a:r>
          </a:p>
        </p:txBody>
      </p:sp>
      <p:sp>
        <p:nvSpPr>
          <p:cNvPr id="2" name="Slide Number Placeholder 1">
            <a:extLst>
              <a:ext uri="{FF2B5EF4-FFF2-40B4-BE49-F238E27FC236}">
                <a16:creationId xmlns:a16="http://schemas.microsoft.com/office/drawing/2014/main" id="{46D564C8-BBBE-F187-0774-C79CC922FA48}"/>
              </a:ext>
            </a:extLst>
          </p:cNvPr>
          <p:cNvSpPr>
            <a:spLocks noGrp="1"/>
          </p:cNvSpPr>
          <p:nvPr>
            <p:ph type="sldNum" sz="quarter" idx="12"/>
          </p:nvPr>
        </p:nvSpPr>
        <p:spPr/>
        <p:txBody>
          <a:bodyPr/>
          <a:lstStyle/>
          <a:p>
            <a:r>
              <a:rPr lang="en-US"/>
              <a:t>Slide </a:t>
            </a:r>
            <a:fld id="{4FAB73BC-B049-4115-A692-8D63A059BFB8}" type="slidenum">
              <a:rPr lang="en-US" smtClean="0"/>
              <a:pPr/>
              <a:t>8</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367764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000837" y="1234969"/>
            <a:ext cx="10058400" cy="5346986"/>
          </a:xfrm>
        </p:spPr>
        <p:txBody>
          <a:bodyPr>
            <a:normAutofit/>
          </a:bodyPr>
          <a:lstStyle/>
          <a:p>
            <a:pPr marL="627063">
              <a:lnSpc>
                <a:spcPct val="150000"/>
              </a:lnSpc>
              <a:buClr>
                <a:srgbClr val="3278B8"/>
              </a:buClr>
              <a:buFont typeface="Wingdings" panose="05000000000000000000" pitchFamily="2" charset="2"/>
              <a:buChar char="§"/>
            </a:pPr>
            <a:endParaRPr lang="en-US" dirty="0">
              <a:latin typeface="Century" panose="02040604050505020304" pitchFamily="18" charset="0"/>
            </a:endParaRPr>
          </a:p>
          <a:p>
            <a:endParaRPr lang="en-US" dirty="0">
              <a:latin typeface="Century" panose="02040604050505020304" pitchFamily="18" charset="0"/>
            </a:endParaRPr>
          </a:p>
        </p:txBody>
      </p:sp>
      <p:sp>
        <p:nvSpPr>
          <p:cNvPr id="10" name="Rectangle 9"/>
          <p:cNvSpPr/>
          <p:nvPr/>
        </p:nvSpPr>
        <p:spPr>
          <a:xfrm>
            <a:off x="0" y="0"/>
            <a:ext cx="12192000" cy="1121434"/>
          </a:xfrm>
          <a:prstGeom prst="rect">
            <a:avLst/>
          </a:prstGeom>
          <a:gradFill flip="none" rotWithShape="1">
            <a:gsLst>
              <a:gs pos="0">
                <a:srgbClr val="3278B8">
                  <a:shade val="30000"/>
                  <a:satMod val="115000"/>
                </a:srgbClr>
              </a:gs>
              <a:gs pos="50000">
                <a:srgbClr val="3278B8">
                  <a:shade val="67500"/>
                  <a:satMod val="115000"/>
                </a:srgbClr>
              </a:gs>
              <a:gs pos="100000">
                <a:srgbClr val="3278B8">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Century" panose="02040604050505020304" pitchFamily="18" charset="0"/>
              </a:rPr>
              <a:t>Punch cards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918" y="1519708"/>
            <a:ext cx="9154959" cy="4697124"/>
          </a:xfrm>
          <a:prstGeom prst="rect">
            <a:avLst/>
          </a:prstGeom>
        </p:spPr>
      </p:pic>
      <p:sp>
        <p:nvSpPr>
          <p:cNvPr id="2" name="Slide Number Placeholder 1">
            <a:extLst>
              <a:ext uri="{FF2B5EF4-FFF2-40B4-BE49-F238E27FC236}">
                <a16:creationId xmlns:a16="http://schemas.microsoft.com/office/drawing/2014/main" id="{0148305C-DCEF-8F23-853C-076E2F6369EB}"/>
              </a:ext>
            </a:extLst>
          </p:cNvPr>
          <p:cNvSpPr>
            <a:spLocks noGrp="1"/>
          </p:cNvSpPr>
          <p:nvPr>
            <p:ph type="sldNum" sz="quarter" idx="12"/>
          </p:nvPr>
        </p:nvSpPr>
        <p:spPr/>
        <p:txBody>
          <a:bodyPr/>
          <a:lstStyle/>
          <a:p>
            <a:r>
              <a:rPr lang="en-US"/>
              <a:t>Slide </a:t>
            </a:r>
            <a:fld id="{4FAB73BC-B049-4115-A692-8D63A059BFB8}" type="slidenum">
              <a:rPr lang="en-US" smtClean="0"/>
              <a:pPr/>
              <a:t>9</a:t>
            </a:fld>
            <a:r>
              <a:rPr lang="en-US"/>
              <a:t> of 69</a:t>
            </a:r>
            <a:endParaRPr lang="en-US" dirty="0"/>
          </a:p>
        </p:txBody>
      </p:sp>
      <p:sp>
        <p:nvSpPr>
          <p:cNvPr id="3" name="Footer Placeholder 2"/>
          <p:cNvSpPr>
            <a:spLocks noGrp="1"/>
          </p:cNvSpPr>
          <p:nvPr>
            <p:ph type="ftr" sz="quarter" idx="11"/>
          </p:nvPr>
        </p:nvSpPr>
        <p:spPr/>
        <p:txBody>
          <a:bodyPr/>
          <a:lstStyle/>
          <a:p>
            <a:r>
              <a:rPr lang="en-US" smtClean="0"/>
              <a:t>dr.asma'a nawaiseh</a:t>
            </a:r>
            <a:endParaRPr lang="en-US" dirty="0"/>
          </a:p>
        </p:txBody>
      </p:sp>
    </p:spTree>
    <p:extLst>
      <p:ext uri="{BB962C8B-B14F-4D97-AF65-F5344CB8AC3E}">
        <p14:creationId xmlns:p14="http://schemas.microsoft.com/office/powerpoint/2010/main" val="2968158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KNOELEADERBOARD" val="-15887750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8EC748FDEB01F4FB05F08A9A3410664" ma:contentTypeVersion="0" ma:contentTypeDescription="Create a new document." ma:contentTypeScope="" ma:versionID="7523399d909b93287ced776d72419184">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E118AB-499C-4387-8263-28024EEF03C5}"/>
</file>

<file path=customXml/itemProps2.xml><?xml version="1.0" encoding="utf-8"?>
<ds:datastoreItem xmlns:ds="http://schemas.openxmlformats.org/officeDocument/2006/customXml" ds:itemID="{C6AA02CB-4640-4DB0-AF20-6F080E3295CE}"/>
</file>

<file path=customXml/itemProps3.xml><?xml version="1.0" encoding="utf-8"?>
<ds:datastoreItem xmlns:ds="http://schemas.openxmlformats.org/officeDocument/2006/customXml" ds:itemID="{4A8B1B3F-0B3A-4DF3-9C49-2D709B5283A8}"/>
</file>

<file path=docProps/app.xml><?xml version="1.0" encoding="utf-8"?>
<Properties xmlns="http://schemas.openxmlformats.org/officeDocument/2006/extended-properties" xmlns:vt="http://schemas.openxmlformats.org/officeDocument/2006/docPropsVTypes">
  <Template/>
  <TotalTime>3400</TotalTime>
  <Words>3078</Words>
  <Application>Microsoft Office PowerPoint</Application>
  <PresentationFormat>Widescreen</PresentationFormat>
  <Paragraphs>675</Paragraphs>
  <Slides>69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69</vt:i4>
      </vt:variant>
    </vt:vector>
  </HeadingPairs>
  <TitlesOfParts>
    <vt:vector size="80" baseType="lpstr">
      <vt:lpstr>Arial</vt:lpstr>
      <vt:lpstr>Calibri</vt:lpstr>
      <vt:lpstr>Calibri Light</vt:lpstr>
      <vt:lpstr>Centaury</vt:lpstr>
      <vt:lpstr>Century</vt:lpstr>
      <vt:lpstr>Courier New</vt:lpstr>
      <vt:lpstr>Franklin Gothic Book</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language</dc:title>
  <dc:creator>Yousef Alraba'nah</dc:creator>
  <cp:lastModifiedBy>Admin</cp:lastModifiedBy>
  <cp:revision>397</cp:revision>
  <dcterms:created xsi:type="dcterms:W3CDTF">2020-03-18T20:21:22Z</dcterms:created>
  <dcterms:modified xsi:type="dcterms:W3CDTF">2023-05-14T06:09:15Z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0x010100A8EC748FDEB01F4FB05F08A9A3410664</vt:lpwstr>
  </property>
</Properties>
</file>