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D75A9-F8C9-4CA1-AF34-FF42B74B4D15}" v="48" dt="2025-07-29T18:37:52.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85" autoAdjust="0"/>
    <p:restoredTop sz="55107" autoAdjust="0"/>
  </p:normalViewPr>
  <p:slideViewPr>
    <p:cSldViewPr snapToGrid="0">
      <p:cViewPr varScale="1">
        <p:scale>
          <a:sx n="58" d="100"/>
          <a:sy n="58" d="100"/>
        </p:scale>
        <p:origin x="22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فيصل مروان عبد الجواد البابا" userId="ef48d6e7-f9e0-430a-a791-4e8de1a77e1f" providerId="ADAL" clId="{573D75A9-F8C9-4CA1-AF34-FF42B74B4D15}"/>
    <pc:docChg chg="undo custSel addSld delSld modSld">
      <pc:chgData name="فيصل مروان عبد الجواد البابا" userId="ef48d6e7-f9e0-430a-a791-4e8de1a77e1f" providerId="ADAL" clId="{573D75A9-F8C9-4CA1-AF34-FF42B74B4D15}" dt="2025-08-01T13:26:33.812" v="1140" actId="20577"/>
      <pc:docMkLst>
        <pc:docMk/>
      </pc:docMkLst>
      <pc:sldChg chg="delSp modSp new mod">
        <pc:chgData name="فيصل مروان عبد الجواد البابا" userId="ef48d6e7-f9e0-430a-a791-4e8de1a77e1f" providerId="ADAL" clId="{573D75A9-F8C9-4CA1-AF34-FF42B74B4D15}" dt="2025-07-29T16:06:14.630" v="1034" actId="1076"/>
        <pc:sldMkLst>
          <pc:docMk/>
          <pc:sldMk cId="236874674" sldId="256"/>
        </pc:sldMkLst>
        <pc:spChg chg="mod">
          <ac:chgData name="فيصل مروان عبد الجواد البابا" userId="ef48d6e7-f9e0-430a-a791-4e8de1a77e1f" providerId="ADAL" clId="{573D75A9-F8C9-4CA1-AF34-FF42B74B4D15}" dt="2025-07-29T16:06:14.630" v="1034" actId="1076"/>
          <ac:spMkLst>
            <pc:docMk/>
            <pc:sldMk cId="236874674" sldId="256"/>
            <ac:spMk id="2" creationId="{3F1D3D6D-7FAF-1954-3444-1E8DE5EBFAAA}"/>
          </ac:spMkLst>
        </pc:spChg>
      </pc:sldChg>
      <pc:sldChg chg="addSp delSp modSp new mod">
        <pc:chgData name="فيصل مروان عبد الجواد البابا" userId="ef48d6e7-f9e0-430a-a791-4e8de1a77e1f" providerId="ADAL" clId="{573D75A9-F8C9-4CA1-AF34-FF42B74B4D15}" dt="2025-07-29T18:37:52.407" v="1096"/>
        <pc:sldMkLst>
          <pc:docMk/>
          <pc:sldMk cId="19079423" sldId="257"/>
        </pc:sldMkLst>
        <pc:spChg chg="mod">
          <ac:chgData name="فيصل مروان عبد الجواد البابا" userId="ef48d6e7-f9e0-430a-a791-4e8de1a77e1f" providerId="ADAL" clId="{573D75A9-F8C9-4CA1-AF34-FF42B74B4D15}" dt="2025-07-29T18:37:52.407" v="1096"/>
          <ac:spMkLst>
            <pc:docMk/>
            <pc:sldMk cId="19079423" sldId="257"/>
            <ac:spMk id="2" creationId="{62F3924A-A364-2722-5742-1F5B154A4887}"/>
          </ac:spMkLst>
        </pc:spChg>
        <pc:spChg chg="add mod">
          <ac:chgData name="فيصل مروان عبد الجواد البابا" userId="ef48d6e7-f9e0-430a-a791-4e8de1a77e1f" providerId="ADAL" clId="{573D75A9-F8C9-4CA1-AF34-FF42B74B4D15}" dt="2025-07-29T16:58:52.723" v="1095" actId="255"/>
          <ac:spMkLst>
            <pc:docMk/>
            <pc:sldMk cId="19079423" sldId="257"/>
            <ac:spMk id="4" creationId="{33D56A88-BF11-9E12-6FED-E5906E308653}"/>
          </ac:spMkLst>
        </pc:spChg>
      </pc:sldChg>
      <pc:sldChg chg="modSp add mod modNotesTx">
        <pc:chgData name="فيصل مروان عبد الجواد البابا" userId="ef48d6e7-f9e0-430a-a791-4e8de1a77e1f" providerId="ADAL" clId="{573D75A9-F8C9-4CA1-AF34-FF42B74B4D15}" dt="2025-08-01T13:26:33.812" v="1140" actId="20577"/>
        <pc:sldMkLst>
          <pc:docMk/>
          <pc:sldMk cId="3458541468" sldId="258"/>
        </pc:sldMkLst>
        <pc:spChg chg="mod">
          <ac:chgData name="فيصل مروان عبد الجواد البابا" userId="ef48d6e7-f9e0-430a-a791-4e8de1a77e1f" providerId="ADAL" clId="{573D75A9-F8C9-4CA1-AF34-FF42B74B4D15}" dt="2025-07-29T18:37:52.407" v="1096"/>
          <ac:spMkLst>
            <pc:docMk/>
            <pc:sldMk cId="3458541468" sldId="258"/>
            <ac:spMk id="2" creationId="{11EB826B-49F5-303B-8A23-FD17650CB5F1}"/>
          </ac:spMkLst>
        </pc:spChg>
        <pc:spChg chg="mod">
          <ac:chgData name="فيصل مروان عبد الجواد البابا" userId="ef48d6e7-f9e0-430a-a791-4e8de1a77e1f" providerId="ADAL" clId="{573D75A9-F8C9-4CA1-AF34-FF42B74B4D15}" dt="2025-07-29T18:37:53.191" v="1097" actId="27636"/>
          <ac:spMkLst>
            <pc:docMk/>
            <pc:sldMk cId="3458541468" sldId="258"/>
            <ac:spMk id="3" creationId="{0D94F937-DF33-9359-C43A-507D32310E5A}"/>
          </ac:spMkLst>
        </pc:spChg>
      </pc:sldChg>
      <pc:sldChg chg="modSp add mod">
        <pc:chgData name="فيصل مروان عبد الجواد البابا" userId="ef48d6e7-f9e0-430a-a791-4e8de1a77e1f" providerId="ADAL" clId="{573D75A9-F8C9-4CA1-AF34-FF42B74B4D15}" dt="2025-07-30T07:56:40.822" v="1115" actId="20577"/>
        <pc:sldMkLst>
          <pc:docMk/>
          <pc:sldMk cId="1801882154" sldId="259"/>
        </pc:sldMkLst>
        <pc:spChg chg="mod">
          <ac:chgData name="فيصل مروان عبد الجواد البابا" userId="ef48d6e7-f9e0-430a-a791-4e8de1a77e1f" providerId="ADAL" clId="{573D75A9-F8C9-4CA1-AF34-FF42B74B4D15}" dt="2025-07-30T07:56:40.822" v="1115" actId="20577"/>
          <ac:spMkLst>
            <pc:docMk/>
            <pc:sldMk cId="1801882154" sldId="259"/>
            <ac:spMk id="2" creationId="{277E0AF5-A60D-2387-2839-F1F9E819384E}"/>
          </ac:spMkLst>
        </pc:spChg>
        <pc:spChg chg="mod">
          <ac:chgData name="فيصل مروان عبد الجواد البابا" userId="ef48d6e7-f9e0-430a-a791-4e8de1a77e1f" providerId="ADAL" clId="{573D75A9-F8C9-4CA1-AF34-FF42B74B4D15}" dt="2025-07-29T18:37:52.407" v="1096"/>
          <ac:spMkLst>
            <pc:docMk/>
            <pc:sldMk cId="1801882154" sldId="259"/>
            <ac:spMk id="3" creationId="{52CB49C1-DB41-B21C-4838-96E8D38CEF3F}"/>
          </ac:spMkLst>
        </pc:spChg>
      </pc:sldChg>
      <pc:sldChg chg="modSp add mod">
        <pc:chgData name="فيصل مروان عبد الجواد البابا" userId="ef48d6e7-f9e0-430a-a791-4e8de1a77e1f" providerId="ADAL" clId="{573D75A9-F8C9-4CA1-AF34-FF42B74B4D15}" dt="2025-07-29T18:37:52.407" v="1096"/>
        <pc:sldMkLst>
          <pc:docMk/>
          <pc:sldMk cId="2056627367" sldId="260"/>
        </pc:sldMkLst>
        <pc:spChg chg="mod">
          <ac:chgData name="فيصل مروان عبد الجواد البابا" userId="ef48d6e7-f9e0-430a-a791-4e8de1a77e1f" providerId="ADAL" clId="{573D75A9-F8C9-4CA1-AF34-FF42B74B4D15}" dt="2025-07-29T18:37:52.407" v="1096"/>
          <ac:spMkLst>
            <pc:docMk/>
            <pc:sldMk cId="2056627367" sldId="260"/>
            <ac:spMk id="2" creationId="{D788BE04-A2E0-6D81-F859-5705D22DE399}"/>
          </ac:spMkLst>
        </pc:spChg>
        <pc:spChg chg="mod">
          <ac:chgData name="فيصل مروان عبد الجواد البابا" userId="ef48d6e7-f9e0-430a-a791-4e8de1a77e1f" providerId="ADAL" clId="{573D75A9-F8C9-4CA1-AF34-FF42B74B4D15}" dt="2025-07-29T18:37:52.407" v="1096"/>
          <ac:spMkLst>
            <pc:docMk/>
            <pc:sldMk cId="2056627367" sldId="260"/>
            <ac:spMk id="3" creationId="{BF543C75-53F4-CBD3-282F-A53336D12888}"/>
          </ac:spMkLst>
        </pc:spChg>
      </pc:sldChg>
      <pc:sldChg chg="modSp add mod">
        <pc:chgData name="فيصل مروان عبد الجواد البابا" userId="ef48d6e7-f9e0-430a-a791-4e8de1a77e1f" providerId="ADAL" clId="{573D75A9-F8C9-4CA1-AF34-FF42B74B4D15}" dt="2025-07-29T18:43:00.563" v="1098" actId="20577"/>
        <pc:sldMkLst>
          <pc:docMk/>
          <pc:sldMk cId="3995034771" sldId="261"/>
        </pc:sldMkLst>
        <pc:spChg chg="mod">
          <ac:chgData name="فيصل مروان عبد الجواد البابا" userId="ef48d6e7-f9e0-430a-a791-4e8de1a77e1f" providerId="ADAL" clId="{573D75A9-F8C9-4CA1-AF34-FF42B74B4D15}" dt="2025-07-29T18:43:00.563" v="1098" actId="20577"/>
          <ac:spMkLst>
            <pc:docMk/>
            <pc:sldMk cId="3995034771" sldId="261"/>
            <ac:spMk id="2" creationId="{C3C293D2-69F1-6731-9912-94D454F47435}"/>
          </ac:spMkLst>
        </pc:spChg>
        <pc:spChg chg="mod">
          <ac:chgData name="فيصل مروان عبد الجواد البابا" userId="ef48d6e7-f9e0-430a-a791-4e8de1a77e1f" providerId="ADAL" clId="{573D75A9-F8C9-4CA1-AF34-FF42B74B4D15}" dt="2025-07-29T18:37:52.407" v="1096"/>
          <ac:spMkLst>
            <pc:docMk/>
            <pc:sldMk cId="3995034771" sldId="261"/>
            <ac:spMk id="3" creationId="{B1ADD933-5E54-21AC-1854-592C7C7DE747}"/>
          </ac:spMkLst>
        </pc:spChg>
      </pc:sldChg>
      <pc:sldChg chg="modSp add mod">
        <pc:chgData name="فيصل مروان عبد الجواد البابا" userId="ef48d6e7-f9e0-430a-a791-4e8de1a77e1f" providerId="ADAL" clId="{573D75A9-F8C9-4CA1-AF34-FF42B74B4D15}" dt="2025-07-29T18:49:23.001" v="1104" actId="20577"/>
        <pc:sldMkLst>
          <pc:docMk/>
          <pc:sldMk cId="2212201582" sldId="262"/>
        </pc:sldMkLst>
        <pc:spChg chg="mod">
          <ac:chgData name="فيصل مروان عبد الجواد البابا" userId="ef48d6e7-f9e0-430a-a791-4e8de1a77e1f" providerId="ADAL" clId="{573D75A9-F8C9-4CA1-AF34-FF42B74B4D15}" dt="2025-07-29T18:49:23.001" v="1104" actId="20577"/>
          <ac:spMkLst>
            <pc:docMk/>
            <pc:sldMk cId="2212201582" sldId="262"/>
            <ac:spMk id="2" creationId="{2C5ABEF0-6FCA-0A10-6191-61F6D3C89870}"/>
          </ac:spMkLst>
        </pc:spChg>
        <pc:spChg chg="mod">
          <ac:chgData name="فيصل مروان عبد الجواد البابا" userId="ef48d6e7-f9e0-430a-a791-4e8de1a77e1f" providerId="ADAL" clId="{573D75A9-F8C9-4CA1-AF34-FF42B74B4D15}" dt="2025-07-29T18:37:52.407" v="1096"/>
          <ac:spMkLst>
            <pc:docMk/>
            <pc:sldMk cId="2212201582" sldId="262"/>
            <ac:spMk id="3" creationId="{5B2DC13C-2C79-D214-F282-6B4BD6D132E3}"/>
          </ac:spMkLst>
        </pc:spChg>
      </pc:sldChg>
      <pc:sldChg chg="modSp add mod">
        <pc:chgData name="فيصل مروان عبد الجواد البابا" userId="ef48d6e7-f9e0-430a-a791-4e8de1a77e1f" providerId="ADAL" clId="{573D75A9-F8C9-4CA1-AF34-FF42B74B4D15}" dt="2025-07-29T18:37:52.407" v="1096"/>
        <pc:sldMkLst>
          <pc:docMk/>
          <pc:sldMk cId="2052415973" sldId="263"/>
        </pc:sldMkLst>
        <pc:spChg chg="mod">
          <ac:chgData name="فيصل مروان عبد الجواد البابا" userId="ef48d6e7-f9e0-430a-a791-4e8de1a77e1f" providerId="ADAL" clId="{573D75A9-F8C9-4CA1-AF34-FF42B74B4D15}" dt="2025-07-29T18:37:52.407" v="1096"/>
          <ac:spMkLst>
            <pc:docMk/>
            <pc:sldMk cId="2052415973" sldId="263"/>
            <ac:spMk id="2" creationId="{52A1FA6A-33CA-6E22-C83D-C2687BD3075D}"/>
          </ac:spMkLst>
        </pc:spChg>
        <pc:spChg chg="mod">
          <ac:chgData name="فيصل مروان عبد الجواد البابا" userId="ef48d6e7-f9e0-430a-a791-4e8de1a77e1f" providerId="ADAL" clId="{573D75A9-F8C9-4CA1-AF34-FF42B74B4D15}" dt="2025-07-29T18:37:52.407" v="1096"/>
          <ac:spMkLst>
            <pc:docMk/>
            <pc:sldMk cId="2052415973" sldId="263"/>
            <ac:spMk id="3" creationId="{938A0795-DF7E-32BB-8F0D-513451AFD85C}"/>
          </ac:spMkLst>
        </pc:spChg>
      </pc:sldChg>
      <pc:sldChg chg="modSp add mod">
        <pc:chgData name="فيصل مروان عبد الجواد البابا" userId="ef48d6e7-f9e0-430a-a791-4e8de1a77e1f" providerId="ADAL" clId="{573D75A9-F8C9-4CA1-AF34-FF42B74B4D15}" dt="2025-07-29T18:37:52.407" v="1096"/>
        <pc:sldMkLst>
          <pc:docMk/>
          <pc:sldMk cId="1983402426" sldId="264"/>
        </pc:sldMkLst>
        <pc:spChg chg="mod">
          <ac:chgData name="فيصل مروان عبد الجواد البابا" userId="ef48d6e7-f9e0-430a-a791-4e8de1a77e1f" providerId="ADAL" clId="{573D75A9-F8C9-4CA1-AF34-FF42B74B4D15}" dt="2025-07-29T18:37:52.407" v="1096"/>
          <ac:spMkLst>
            <pc:docMk/>
            <pc:sldMk cId="1983402426" sldId="264"/>
            <ac:spMk id="2" creationId="{57767B7F-8C7C-6057-19EC-3E74B2BEE749}"/>
          </ac:spMkLst>
        </pc:spChg>
        <pc:spChg chg="mod">
          <ac:chgData name="فيصل مروان عبد الجواد البابا" userId="ef48d6e7-f9e0-430a-a791-4e8de1a77e1f" providerId="ADAL" clId="{573D75A9-F8C9-4CA1-AF34-FF42B74B4D15}" dt="2025-07-29T18:37:52.407" v="1096"/>
          <ac:spMkLst>
            <pc:docMk/>
            <pc:sldMk cId="1983402426" sldId="264"/>
            <ac:spMk id="3" creationId="{DC0F8DA8-B1E6-BF43-71C0-731C51E0A9D9}"/>
          </ac:spMkLst>
        </pc:spChg>
      </pc:sldChg>
      <pc:sldChg chg="addSp delSp modSp add mod">
        <pc:chgData name="فيصل مروان عبد الجواد البابا" userId="ef48d6e7-f9e0-430a-a791-4e8de1a77e1f" providerId="ADAL" clId="{573D75A9-F8C9-4CA1-AF34-FF42B74B4D15}" dt="2025-07-29T19:00:54.352" v="1111" actId="20577"/>
        <pc:sldMkLst>
          <pc:docMk/>
          <pc:sldMk cId="840058834" sldId="265"/>
        </pc:sldMkLst>
        <pc:spChg chg="mod">
          <ac:chgData name="فيصل مروان عبد الجواد البابا" userId="ef48d6e7-f9e0-430a-a791-4e8de1a77e1f" providerId="ADAL" clId="{573D75A9-F8C9-4CA1-AF34-FF42B74B4D15}" dt="2025-07-29T18:37:52.407" v="1096"/>
          <ac:spMkLst>
            <pc:docMk/>
            <pc:sldMk cId="840058834" sldId="265"/>
            <ac:spMk id="2" creationId="{CC183901-2AC1-7CDE-3433-2A019869018C}"/>
          </ac:spMkLst>
        </pc:spChg>
        <pc:spChg chg="add mod">
          <ac:chgData name="فيصل مروان عبد الجواد البابا" userId="ef48d6e7-f9e0-430a-a791-4e8de1a77e1f" providerId="ADAL" clId="{573D75A9-F8C9-4CA1-AF34-FF42B74B4D15}" dt="2025-07-29T19:00:54.352" v="1111" actId="20577"/>
          <ac:spMkLst>
            <pc:docMk/>
            <pc:sldMk cId="840058834" sldId="265"/>
            <ac:spMk id="4" creationId="{58D6FA31-5381-AB25-BEC1-AC4D2F2385CF}"/>
          </ac:spMkLst>
        </pc:spChg>
      </pc:sldChg>
      <pc:sldChg chg="add del">
        <pc:chgData name="فيصل مروان عبد الجواد البابا" userId="ef48d6e7-f9e0-430a-a791-4e8de1a77e1f" providerId="ADAL" clId="{573D75A9-F8C9-4CA1-AF34-FF42B74B4D15}" dt="2025-07-29T16:03:45.138" v="1022" actId="47"/>
        <pc:sldMkLst>
          <pc:docMk/>
          <pc:sldMk cId="2629433106" sldId="266"/>
        </pc:sldMkLst>
      </pc:sldChg>
      <pc:sldChg chg="add del">
        <pc:chgData name="فيصل مروان عبد الجواد البابا" userId="ef48d6e7-f9e0-430a-a791-4e8de1a77e1f" providerId="ADAL" clId="{573D75A9-F8C9-4CA1-AF34-FF42B74B4D15}" dt="2025-07-29T16:03:45.610" v="1023" actId="47"/>
        <pc:sldMkLst>
          <pc:docMk/>
          <pc:sldMk cId="3945256125" sldId="267"/>
        </pc:sldMkLst>
      </pc:sldChg>
      <pc:sldChg chg="add del">
        <pc:chgData name="فيصل مروان عبد الجواد البابا" userId="ef48d6e7-f9e0-430a-a791-4e8de1a77e1f" providerId="ADAL" clId="{573D75A9-F8C9-4CA1-AF34-FF42B74B4D15}" dt="2025-07-29T16:03:46.169" v="1024" actId="47"/>
        <pc:sldMkLst>
          <pc:docMk/>
          <pc:sldMk cId="1547641488" sldId="268"/>
        </pc:sldMkLst>
      </pc:sldChg>
      <pc:sldChg chg="add del">
        <pc:chgData name="فيصل مروان عبد الجواد البابا" userId="ef48d6e7-f9e0-430a-a791-4e8de1a77e1f" providerId="ADAL" clId="{573D75A9-F8C9-4CA1-AF34-FF42B74B4D15}" dt="2025-07-29T16:03:46.739" v="1025" actId="47"/>
        <pc:sldMkLst>
          <pc:docMk/>
          <pc:sldMk cId="1689657606" sldId="269"/>
        </pc:sldMkLst>
      </pc:sldChg>
      <pc:sldChg chg="add del">
        <pc:chgData name="فيصل مروان عبد الجواد البابا" userId="ef48d6e7-f9e0-430a-a791-4e8de1a77e1f" providerId="ADAL" clId="{573D75A9-F8C9-4CA1-AF34-FF42B74B4D15}" dt="2025-07-29T16:03:47.588" v="1026" actId="47"/>
        <pc:sldMkLst>
          <pc:docMk/>
          <pc:sldMk cId="3669115806"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5FC40-45BD-475F-AA51-61CE9C0FAAB1}" type="datetimeFigureOut">
              <a:rPr lang="en-US" smtClean="0"/>
              <a:t>8/1/2025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DC256-1F08-44C4-A026-7613B27FD17B}" type="slidenum">
              <a:rPr lang="en-US" smtClean="0"/>
              <a:t>‹#›</a:t>
            </a:fld>
            <a:endParaRPr lang="en-US"/>
          </a:p>
        </p:txBody>
      </p:sp>
    </p:spTree>
    <p:extLst>
      <p:ext uri="{BB962C8B-B14F-4D97-AF65-F5344CB8AC3E}">
        <p14:creationId xmlns:p14="http://schemas.microsoft.com/office/powerpoint/2010/main" val="41126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a:t>اتاخرت (وجه معصب)</a:t>
            </a:r>
            <a:endParaRPr lang="en-US" dirty="0"/>
          </a:p>
        </p:txBody>
      </p:sp>
      <p:sp>
        <p:nvSpPr>
          <p:cNvPr id="4" name="Slide Number Placeholder 3"/>
          <p:cNvSpPr>
            <a:spLocks noGrp="1"/>
          </p:cNvSpPr>
          <p:nvPr>
            <p:ph type="sldNum" sz="quarter" idx="5"/>
          </p:nvPr>
        </p:nvSpPr>
        <p:spPr/>
        <p:txBody>
          <a:bodyPr/>
          <a:lstStyle/>
          <a:p>
            <a:fld id="{955DC256-1F08-44C4-A026-7613B27FD17B}" type="slidenum">
              <a:rPr lang="en-US" smtClean="0"/>
              <a:t>3</a:t>
            </a:fld>
            <a:endParaRPr lang="en-US"/>
          </a:p>
        </p:txBody>
      </p:sp>
    </p:spTree>
    <p:extLst>
      <p:ext uri="{BB962C8B-B14F-4D97-AF65-F5344CB8AC3E}">
        <p14:creationId xmlns:p14="http://schemas.microsoft.com/office/powerpoint/2010/main" val="66251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95362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07350-90A1-4E25-A19A-345303649F47}"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90353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416380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31182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2363875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227970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55276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978041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46996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62516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07350-90A1-4E25-A19A-345303649F47}"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49586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07350-90A1-4E25-A19A-345303649F47}"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92730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07350-90A1-4E25-A19A-345303649F47}"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87916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07350-90A1-4E25-A19A-345303649F47}"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263527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07350-90A1-4E25-A19A-345303649F47}"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7695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07350-90A1-4E25-A19A-345303649F47}"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377306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9D07350-90A1-4E25-A19A-345303649F47}" type="datetimeFigureOut">
              <a:rPr lang="en-US" smtClean="0"/>
              <a:t>8/1/2025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86D4243-25FE-421D-82D7-07B97CBC2703}" type="slidenum">
              <a:rPr lang="en-US" smtClean="0"/>
              <a:t>‹#›</a:t>
            </a:fld>
            <a:endParaRPr lang="en-US"/>
          </a:p>
        </p:txBody>
      </p:sp>
    </p:spTree>
    <p:extLst>
      <p:ext uri="{BB962C8B-B14F-4D97-AF65-F5344CB8AC3E}">
        <p14:creationId xmlns:p14="http://schemas.microsoft.com/office/powerpoint/2010/main" val="11252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9D07350-90A1-4E25-A19A-345303649F47}" type="datetimeFigureOut">
              <a:rPr lang="en-US" smtClean="0"/>
              <a:t>8/1/2025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6D4243-25FE-421D-82D7-07B97CBC2703}" type="slidenum">
              <a:rPr lang="en-US" smtClean="0"/>
              <a:t>‹#›</a:t>
            </a:fld>
            <a:endParaRPr lang="en-US"/>
          </a:p>
        </p:txBody>
      </p:sp>
    </p:spTree>
    <p:extLst>
      <p:ext uri="{BB962C8B-B14F-4D97-AF65-F5344CB8AC3E}">
        <p14:creationId xmlns:p14="http://schemas.microsoft.com/office/powerpoint/2010/main" val="36755231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3D6D-7FAF-1954-3444-1E8DE5EBFAAA}"/>
              </a:ext>
            </a:extLst>
          </p:cNvPr>
          <p:cNvSpPr>
            <a:spLocks noGrp="1"/>
          </p:cNvSpPr>
          <p:nvPr>
            <p:ph type="ctrTitle"/>
          </p:nvPr>
        </p:nvSpPr>
        <p:spPr>
          <a:xfrm>
            <a:off x="1576387" y="3000851"/>
            <a:ext cx="9039225" cy="856298"/>
          </a:xfrm>
        </p:spPr>
        <p:txBody>
          <a:bodyPr>
            <a:normAutofit fontScale="90000"/>
          </a:bodyPr>
          <a:lstStyle/>
          <a:p>
            <a:r>
              <a:rPr lang="en-US" dirty="0"/>
              <a:t>First Meeting Presentation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3687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DD39-91A6-A152-8EC5-349F9236D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83901-2AC1-7CDE-3433-2A019869018C}"/>
              </a:ext>
            </a:extLst>
          </p:cNvPr>
          <p:cNvSpPr>
            <a:spLocks noGrp="1"/>
          </p:cNvSpPr>
          <p:nvPr>
            <p:ph type="title"/>
          </p:nvPr>
        </p:nvSpPr>
        <p:spPr/>
        <p:txBody>
          <a:bodyPr/>
          <a:lstStyle/>
          <a:p>
            <a:r>
              <a:rPr lang="en-US" altLang="en-US" dirty="0">
                <a:latin typeface="Arial" panose="020B0604020202020204" pitchFamily="34" charset="0"/>
              </a:rPr>
              <a:t>Communication Tools</a:t>
            </a:r>
            <a:endParaRPr lang="en-US" dirty="0"/>
          </a:p>
        </p:txBody>
      </p:sp>
      <p:sp>
        <p:nvSpPr>
          <p:cNvPr id="4" name="Rectangle 1">
            <a:extLst>
              <a:ext uri="{FF2B5EF4-FFF2-40B4-BE49-F238E27FC236}">
                <a16:creationId xmlns:a16="http://schemas.microsoft.com/office/drawing/2014/main" id="{58D6FA31-5381-AB25-BEC1-AC4D2F2385CF}"/>
              </a:ext>
            </a:extLst>
          </p:cNvPr>
          <p:cNvSpPr>
            <a:spLocks noGrp="1" noChangeArrowheads="1"/>
          </p:cNvSpPr>
          <p:nvPr>
            <p:ph idx="1"/>
          </p:nvPr>
        </p:nvSpPr>
        <p:spPr bwMode="auto">
          <a:xfrm>
            <a:off x="838200" y="2051051"/>
            <a:ext cx="80286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GitHub:</a:t>
            </a:r>
            <a:r>
              <a:rPr kumimoji="0" lang="en-US" altLang="en-US" sz="1800" b="0" i="0" u="none" strike="noStrike" cap="none" normalizeH="0" baseline="0" dirty="0">
                <a:ln>
                  <a:noFill/>
                </a:ln>
                <a:solidFill>
                  <a:schemeClr val="tx1"/>
                </a:solidFill>
                <a:effectLst/>
                <a:latin typeface="Arial" panose="020B0604020202020204" pitchFamily="34" charset="0"/>
              </a:rPr>
              <a:t> Shared repository for code and documentation collaboration</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Discord:</a:t>
            </a:r>
            <a:r>
              <a:rPr kumimoji="0" lang="en-US" altLang="en-US" sz="1800" b="0" i="0" u="none" strike="noStrike" cap="none" normalizeH="0" baseline="0" dirty="0">
                <a:ln>
                  <a:noFill/>
                </a:ln>
                <a:solidFill>
                  <a:schemeClr val="tx1"/>
                </a:solidFill>
                <a:effectLst/>
                <a:latin typeface="Arial" panose="020B0604020202020204" pitchFamily="34" charset="0"/>
              </a:rPr>
              <a:t> Informal and quick team communication</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Microsoft Teams:</a:t>
            </a:r>
            <a:r>
              <a:rPr kumimoji="0" lang="en-US" altLang="en-US" sz="1800" b="0" i="0" u="none" strike="noStrike" cap="none" normalizeH="0" baseline="0" dirty="0">
                <a:ln>
                  <a:noFill/>
                </a:ln>
                <a:solidFill>
                  <a:schemeClr val="tx1"/>
                </a:solidFill>
                <a:effectLst/>
                <a:latin typeface="Arial" panose="020B0604020202020204" pitchFamily="34" charset="0"/>
              </a:rPr>
              <a:t> Formal communication and meetings with the instructor</a:t>
            </a:r>
          </a:p>
        </p:txBody>
      </p:sp>
    </p:spTree>
    <p:extLst>
      <p:ext uri="{BB962C8B-B14F-4D97-AF65-F5344CB8AC3E}">
        <p14:creationId xmlns:p14="http://schemas.microsoft.com/office/powerpoint/2010/main" val="84005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924A-A364-2722-5742-1F5B154A4887}"/>
              </a:ext>
            </a:extLst>
          </p:cNvPr>
          <p:cNvSpPr>
            <a:spLocks noGrp="1"/>
          </p:cNvSpPr>
          <p:nvPr>
            <p:ph type="title"/>
          </p:nvPr>
        </p:nvSpPr>
        <p:spPr/>
        <p:txBody>
          <a:bodyPr/>
          <a:lstStyle/>
          <a:p>
            <a:r>
              <a:rPr lang="en-US" dirty="0"/>
              <a:t>Topics in this presentation:</a:t>
            </a:r>
          </a:p>
        </p:txBody>
      </p:sp>
      <p:sp>
        <p:nvSpPr>
          <p:cNvPr id="4" name="Rectangle 1">
            <a:extLst>
              <a:ext uri="{FF2B5EF4-FFF2-40B4-BE49-F238E27FC236}">
                <a16:creationId xmlns:a16="http://schemas.microsoft.com/office/drawing/2014/main" id="{33D56A88-BF11-9E12-6FED-E5906E308653}"/>
              </a:ext>
            </a:extLst>
          </p:cNvPr>
          <p:cNvSpPr>
            <a:spLocks noGrp="1" noChangeArrowheads="1"/>
          </p:cNvSpPr>
          <p:nvPr>
            <p:ph idx="1"/>
          </p:nvPr>
        </p:nvSpPr>
        <p:spPr bwMode="auto">
          <a:xfrm>
            <a:off x="838200" y="2385466"/>
            <a:ext cx="7620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Project Idea Discussion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Weekly Plan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How will we work as a team:</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Team Framework Agreement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Meeting Schedule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Minutes of Meeting (MoM) Process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Project Organizer Excel</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File &amp; Folder Structure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Communication Tools</a:t>
            </a:r>
          </a:p>
        </p:txBody>
      </p:sp>
    </p:spTree>
    <p:extLst>
      <p:ext uri="{BB962C8B-B14F-4D97-AF65-F5344CB8AC3E}">
        <p14:creationId xmlns:p14="http://schemas.microsoft.com/office/powerpoint/2010/main" val="1907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D2F74-D1A7-BCE3-1A19-037CF3596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826B-49F5-303B-8A23-FD17650CB5F1}"/>
              </a:ext>
            </a:extLst>
          </p:cNvPr>
          <p:cNvSpPr>
            <a:spLocks noGrp="1"/>
          </p:cNvSpPr>
          <p:nvPr>
            <p:ph type="title"/>
          </p:nvPr>
        </p:nvSpPr>
        <p:spPr/>
        <p:txBody>
          <a:bodyPr/>
          <a:lstStyle/>
          <a:p>
            <a:r>
              <a:rPr lang="en-US" dirty="0"/>
              <a:t>First Thing, Project Idea</a:t>
            </a:r>
          </a:p>
        </p:txBody>
      </p:sp>
      <p:sp>
        <p:nvSpPr>
          <p:cNvPr id="3" name="Content Placeholder 2">
            <a:extLst>
              <a:ext uri="{FF2B5EF4-FFF2-40B4-BE49-F238E27FC236}">
                <a16:creationId xmlns:a16="http://schemas.microsoft.com/office/drawing/2014/main" id="{0D94F937-DF33-9359-C43A-507D32310E5A}"/>
              </a:ext>
            </a:extLst>
          </p:cNvPr>
          <p:cNvSpPr>
            <a:spLocks noGrp="1"/>
          </p:cNvSpPr>
          <p:nvPr>
            <p:ph idx="1"/>
          </p:nvPr>
        </p:nvSpPr>
        <p:spPr/>
        <p:txBody>
          <a:bodyPr>
            <a:normAutofit fontScale="85000" lnSpcReduction="20000"/>
          </a:bodyPr>
          <a:lstStyle/>
          <a:p>
            <a:pPr marL="0" indent="0">
              <a:buNone/>
            </a:pPr>
            <a:r>
              <a:rPr lang="en-US" dirty="0"/>
              <a:t>In addition to the previous discussed ideas </a:t>
            </a:r>
          </a:p>
          <a:p>
            <a:r>
              <a:rPr lang="en-US" sz="2000" dirty="0"/>
              <a:t>❌Social media platform</a:t>
            </a:r>
          </a:p>
          <a:p>
            <a:r>
              <a:rPr lang="en-US" sz="2000" dirty="0"/>
              <a:t>✅Quiz AI</a:t>
            </a:r>
          </a:p>
          <a:p>
            <a:r>
              <a:rPr lang="en-US" sz="2000" dirty="0"/>
              <a:t>❌OS Instructor</a:t>
            </a:r>
          </a:p>
          <a:p>
            <a:r>
              <a:rPr lang="en-US" sz="2000" dirty="0"/>
              <a:t>✅Gym(Mobile)</a:t>
            </a:r>
          </a:p>
          <a:p>
            <a:r>
              <a:rPr lang="en-US" sz="2000" dirty="0"/>
              <a:t>❌Recycling</a:t>
            </a:r>
          </a:p>
          <a:p>
            <a:r>
              <a:rPr lang="en-US" sz="2000" dirty="0"/>
              <a:t>✅Dorms</a:t>
            </a:r>
          </a:p>
          <a:p>
            <a:endParaRPr lang="en-US" dirty="0"/>
          </a:p>
          <a:p>
            <a:pPr marL="0" indent="0">
              <a:buNone/>
            </a:pPr>
            <a:r>
              <a:rPr lang="en-US" dirty="0"/>
              <a:t>we should discuss some other ideas related to AI.</a:t>
            </a:r>
          </a:p>
        </p:txBody>
      </p:sp>
    </p:spTree>
    <p:extLst>
      <p:ext uri="{BB962C8B-B14F-4D97-AF65-F5344CB8AC3E}">
        <p14:creationId xmlns:p14="http://schemas.microsoft.com/office/powerpoint/2010/main" val="345854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D9E89-516F-E766-D49B-D04496166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E0AF5-A60D-2387-2839-F1F9E819384E}"/>
              </a:ext>
            </a:extLst>
          </p:cNvPr>
          <p:cNvSpPr>
            <a:spLocks noGrp="1"/>
          </p:cNvSpPr>
          <p:nvPr>
            <p:ph type="title"/>
          </p:nvPr>
        </p:nvSpPr>
        <p:spPr/>
        <p:txBody>
          <a:bodyPr/>
          <a:lstStyle/>
          <a:p>
            <a:r>
              <a:rPr lang="en-US" dirty="0"/>
              <a:t>Overall Plan</a:t>
            </a:r>
          </a:p>
        </p:txBody>
      </p:sp>
      <p:sp>
        <p:nvSpPr>
          <p:cNvPr id="3" name="Content Placeholder 2">
            <a:extLst>
              <a:ext uri="{FF2B5EF4-FFF2-40B4-BE49-F238E27FC236}">
                <a16:creationId xmlns:a16="http://schemas.microsoft.com/office/drawing/2014/main" id="{52CB49C1-DB41-B21C-4838-96E8D38CEF3F}"/>
              </a:ext>
            </a:extLst>
          </p:cNvPr>
          <p:cNvSpPr>
            <a:spLocks noGrp="1"/>
          </p:cNvSpPr>
          <p:nvPr>
            <p:ph idx="1"/>
          </p:nvPr>
        </p:nvSpPr>
        <p:spPr/>
        <p:txBody>
          <a:bodyPr/>
          <a:lstStyle/>
          <a:p>
            <a:r>
              <a:rPr lang="en-US" dirty="0"/>
              <a:t>As previously outlined, the project timeline is structured over a five-week period:</a:t>
            </a:r>
          </a:p>
          <a:p>
            <a:pPr lvl="1"/>
            <a:r>
              <a:rPr lang="en-US" sz="2000" dirty="0"/>
              <a:t>Week 1: Choosing the idea</a:t>
            </a:r>
          </a:p>
          <a:p>
            <a:pPr lvl="1"/>
            <a:r>
              <a:rPr lang="en-US" sz="2000" dirty="0"/>
              <a:t>Week 2: Ch-1: Introduction</a:t>
            </a:r>
          </a:p>
          <a:p>
            <a:pPr lvl="1"/>
            <a:r>
              <a:rPr lang="en-US" sz="2000" dirty="0"/>
              <a:t>Week 3: Ch-2: Literature Review</a:t>
            </a:r>
          </a:p>
          <a:p>
            <a:pPr lvl="1"/>
            <a:r>
              <a:rPr lang="en-US" sz="2000" dirty="0"/>
              <a:t>Week 4: Ch-3: Requirement Collection/Engineering and Analysis</a:t>
            </a:r>
          </a:p>
          <a:p>
            <a:pPr lvl="1"/>
            <a:r>
              <a:rPr lang="en-US" sz="2000" dirty="0"/>
              <a:t>Week 5: Ch-4: Methodology </a:t>
            </a:r>
          </a:p>
        </p:txBody>
      </p:sp>
    </p:spTree>
    <p:extLst>
      <p:ext uri="{BB962C8B-B14F-4D97-AF65-F5344CB8AC3E}">
        <p14:creationId xmlns:p14="http://schemas.microsoft.com/office/powerpoint/2010/main" val="180188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23572-641C-3775-713D-7A4463B40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8BE04-A2E0-6D81-F859-5705D22DE399}"/>
              </a:ext>
            </a:extLst>
          </p:cNvPr>
          <p:cNvSpPr>
            <a:spLocks noGrp="1"/>
          </p:cNvSpPr>
          <p:nvPr>
            <p:ph type="title"/>
          </p:nvPr>
        </p:nvSpPr>
        <p:spPr/>
        <p:txBody>
          <a:bodyPr/>
          <a:lstStyle/>
          <a:p>
            <a:r>
              <a:rPr lang="en-US" dirty="0"/>
              <a:t>Weekly plan</a:t>
            </a:r>
          </a:p>
        </p:txBody>
      </p:sp>
      <p:sp>
        <p:nvSpPr>
          <p:cNvPr id="3" name="Content Placeholder 2">
            <a:extLst>
              <a:ext uri="{FF2B5EF4-FFF2-40B4-BE49-F238E27FC236}">
                <a16:creationId xmlns:a16="http://schemas.microsoft.com/office/drawing/2014/main" id="{BF543C75-53F4-CBD3-282F-A53336D12888}"/>
              </a:ext>
            </a:extLst>
          </p:cNvPr>
          <p:cNvSpPr>
            <a:spLocks noGrp="1"/>
          </p:cNvSpPr>
          <p:nvPr>
            <p:ph idx="1"/>
          </p:nvPr>
        </p:nvSpPr>
        <p:spPr/>
        <p:txBody>
          <a:bodyPr/>
          <a:lstStyle/>
          <a:p>
            <a:r>
              <a:rPr lang="en-US" dirty="0"/>
              <a:t>Each week, we will conduct two meetings:</a:t>
            </a:r>
          </a:p>
          <a:p>
            <a:pPr lvl="1"/>
            <a:r>
              <a:rPr lang="en-US" dirty="0"/>
              <a:t> </a:t>
            </a:r>
            <a:r>
              <a:rPr lang="en-US" sz="2000" dirty="0"/>
              <a:t>the first is an internal team meeting focused on discussing documentation progress and task coordination</a:t>
            </a:r>
          </a:p>
          <a:p>
            <a:pPr lvl="1"/>
            <a:r>
              <a:rPr lang="en-US" sz="2000" dirty="0"/>
              <a:t> the second is a supervisory meeting with our instructor to review accomplishments, address challenges, and receive feedback.</a:t>
            </a:r>
          </a:p>
        </p:txBody>
      </p:sp>
    </p:spTree>
    <p:extLst>
      <p:ext uri="{BB962C8B-B14F-4D97-AF65-F5344CB8AC3E}">
        <p14:creationId xmlns:p14="http://schemas.microsoft.com/office/powerpoint/2010/main" val="205662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98E05-9076-9DF7-125F-F1DE78918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293D2-69F1-6731-9912-94D454F47435}"/>
              </a:ext>
            </a:extLst>
          </p:cNvPr>
          <p:cNvSpPr>
            <a:spLocks noGrp="1"/>
          </p:cNvSpPr>
          <p:nvPr>
            <p:ph type="title"/>
          </p:nvPr>
        </p:nvSpPr>
        <p:spPr/>
        <p:txBody>
          <a:bodyPr/>
          <a:lstStyle/>
          <a:p>
            <a:r>
              <a:rPr lang="en-US" altLang="en-US" dirty="0">
                <a:latin typeface="Arial" panose="020B0604020202020204" pitchFamily="34" charset="0"/>
              </a:rPr>
              <a:t>Team Framework Agreement</a:t>
            </a:r>
            <a:endParaRPr lang="en-US" dirty="0"/>
          </a:p>
        </p:txBody>
      </p:sp>
      <p:sp>
        <p:nvSpPr>
          <p:cNvPr id="3" name="Content Placeholder 2">
            <a:extLst>
              <a:ext uri="{FF2B5EF4-FFF2-40B4-BE49-F238E27FC236}">
                <a16:creationId xmlns:a16="http://schemas.microsoft.com/office/drawing/2014/main" id="{B1ADD933-5E54-21AC-1854-592C7C7DE747}"/>
              </a:ext>
            </a:extLst>
          </p:cNvPr>
          <p:cNvSpPr>
            <a:spLocks noGrp="1"/>
          </p:cNvSpPr>
          <p:nvPr>
            <p:ph idx="1"/>
          </p:nvPr>
        </p:nvSpPr>
        <p:spPr/>
        <p:txBody>
          <a:bodyPr/>
          <a:lstStyle/>
          <a:p>
            <a:r>
              <a:rPr lang="en-US" dirty="0"/>
              <a:t>A mutual agreement among team members that defines how the team will communicate, assign tasks, conduct meetings, track progress, resolve conflicts, and ensure collaboration throughout the project lifecycle.</a:t>
            </a:r>
          </a:p>
          <a:p>
            <a:endParaRPr lang="en-US" dirty="0"/>
          </a:p>
          <a:p>
            <a:r>
              <a:rPr lang="en-US" dirty="0"/>
              <a:t>Our Team Framework Agreement is documented within the Project Organizer file for consistent reference and updates.</a:t>
            </a:r>
          </a:p>
        </p:txBody>
      </p:sp>
    </p:spTree>
    <p:extLst>
      <p:ext uri="{BB962C8B-B14F-4D97-AF65-F5344CB8AC3E}">
        <p14:creationId xmlns:p14="http://schemas.microsoft.com/office/powerpoint/2010/main" val="399503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2295-8E29-F63A-8FA3-AA8103F0A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ABEF0-6FCA-0A10-6191-61F6D3C89870}"/>
              </a:ext>
            </a:extLst>
          </p:cNvPr>
          <p:cNvSpPr>
            <a:spLocks noGrp="1"/>
          </p:cNvSpPr>
          <p:nvPr>
            <p:ph type="title"/>
          </p:nvPr>
        </p:nvSpPr>
        <p:spPr/>
        <p:txBody>
          <a:bodyPr/>
          <a:lstStyle/>
          <a:p>
            <a:r>
              <a:rPr lang="en-US" dirty="0"/>
              <a:t>Minutes of Meeting (MoM) Process</a:t>
            </a:r>
            <a:br>
              <a:rPr lang="en-US" dirty="0"/>
            </a:br>
            <a:endParaRPr lang="en-US" dirty="0"/>
          </a:p>
        </p:txBody>
      </p:sp>
      <p:sp>
        <p:nvSpPr>
          <p:cNvPr id="3" name="Content Placeholder 2">
            <a:extLst>
              <a:ext uri="{FF2B5EF4-FFF2-40B4-BE49-F238E27FC236}">
                <a16:creationId xmlns:a16="http://schemas.microsoft.com/office/drawing/2014/main" id="{5B2DC13C-2C79-D214-F282-6B4BD6D132E3}"/>
              </a:ext>
            </a:extLst>
          </p:cNvPr>
          <p:cNvSpPr>
            <a:spLocks noGrp="1"/>
          </p:cNvSpPr>
          <p:nvPr>
            <p:ph idx="1"/>
          </p:nvPr>
        </p:nvSpPr>
        <p:spPr/>
        <p:txBody>
          <a:bodyPr>
            <a:normAutofit/>
          </a:bodyPr>
          <a:lstStyle/>
          <a:p>
            <a:r>
              <a:rPr lang="en-US" sz="2000" dirty="0"/>
              <a:t>For every meeting conducted, a formal Minutes of Meeting (MoM) document will be prepared to record the key discussion points, decisions made, and assigned action items. This process ensures clear documentation of meeting outcomes, facilitates task follow-up, and maintains alignment among team members and the instructor. All </a:t>
            </a:r>
            <a:r>
              <a:rPr lang="en-US" sz="2000" dirty="0" err="1"/>
              <a:t>MoMs</a:t>
            </a:r>
            <a:r>
              <a:rPr lang="en-US" sz="2000" dirty="0"/>
              <a:t> will be consistently stored in the designated project repository for easy access and reference.</a:t>
            </a:r>
          </a:p>
          <a:p>
            <a:r>
              <a:rPr lang="en-US" sz="2000" dirty="0"/>
              <a:t>Two Minutes of Meeting (MoM) documents will be generated weekly—one for the internal team meeting and another for the supervisory meeting with our instructor.</a:t>
            </a:r>
          </a:p>
        </p:txBody>
      </p:sp>
    </p:spTree>
    <p:extLst>
      <p:ext uri="{BB962C8B-B14F-4D97-AF65-F5344CB8AC3E}">
        <p14:creationId xmlns:p14="http://schemas.microsoft.com/office/powerpoint/2010/main" val="221220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09AE5-2ACF-9C84-74A3-A208B590A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1FA6A-33CA-6E22-C83D-C2687BD3075D}"/>
              </a:ext>
            </a:extLst>
          </p:cNvPr>
          <p:cNvSpPr>
            <a:spLocks noGrp="1"/>
          </p:cNvSpPr>
          <p:nvPr>
            <p:ph type="title"/>
          </p:nvPr>
        </p:nvSpPr>
        <p:spPr/>
        <p:txBody>
          <a:bodyPr/>
          <a:lstStyle/>
          <a:p>
            <a:r>
              <a:rPr lang="en-US" altLang="en-US" dirty="0">
                <a:latin typeface="Arial" panose="020B0604020202020204" pitchFamily="34" charset="0"/>
              </a:rPr>
              <a:t>Project Organizer Excel</a:t>
            </a:r>
            <a:endParaRPr lang="en-US" dirty="0"/>
          </a:p>
        </p:txBody>
      </p:sp>
      <p:sp>
        <p:nvSpPr>
          <p:cNvPr id="3" name="Content Placeholder 2">
            <a:extLst>
              <a:ext uri="{FF2B5EF4-FFF2-40B4-BE49-F238E27FC236}">
                <a16:creationId xmlns:a16="http://schemas.microsoft.com/office/drawing/2014/main" id="{938A0795-DF7E-32BB-8F0D-513451AFD85C}"/>
              </a:ext>
            </a:extLst>
          </p:cNvPr>
          <p:cNvSpPr>
            <a:spLocks noGrp="1"/>
          </p:cNvSpPr>
          <p:nvPr>
            <p:ph idx="1"/>
          </p:nvPr>
        </p:nvSpPr>
        <p:spPr/>
        <p:txBody>
          <a:bodyPr/>
          <a:lstStyle/>
          <a:p>
            <a:r>
              <a:rPr lang="en-US" dirty="0"/>
              <a:t>The Project Organizer Excel is a centralized file designed to manage and track all project-related planning. It includes structured sheets for the Team Framework Agreement, Team Members, Milestones, and explanatory notes to ensure clarity, accountability, and organized progress monitoring throughout the project lifecycle.</a:t>
            </a:r>
          </a:p>
        </p:txBody>
      </p:sp>
    </p:spTree>
    <p:extLst>
      <p:ext uri="{BB962C8B-B14F-4D97-AF65-F5344CB8AC3E}">
        <p14:creationId xmlns:p14="http://schemas.microsoft.com/office/powerpoint/2010/main" val="20524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4D-C3C0-8B9B-D1F1-DD6746BE7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67B7F-8C7C-6057-19EC-3E74B2BEE749}"/>
              </a:ext>
            </a:extLst>
          </p:cNvPr>
          <p:cNvSpPr>
            <a:spLocks noGrp="1"/>
          </p:cNvSpPr>
          <p:nvPr>
            <p:ph type="title"/>
          </p:nvPr>
        </p:nvSpPr>
        <p:spPr/>
        <p:txBody>
          <a:bodyPr/>
          <a:lstStyle/>
          <a:p>
            <a:r>
              <a:rPr lang="en-US" altLang="en-US" dirty="0">
                <a:latin typeface="Arial" panose="020B0604020202020204" pitchFamily="34" charset="0"/>
              </a:rPr>
              <a:t>File &amp; Folder Structure</a:t>
            </a:r>
            <a:br>
              <a:rPr lang="en-US" altLang="en-US"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C0F8DA8-B1E6-BF43-71C0-731C51E0A9D9}"/>
              </a:ext>
            </a:extLst>
          </p:cNvPr>
          <p:cNvSpPr>
            <a:spLocks noGrp="1"/>
          </p:cNvSpPr>
          <p:nvPr>
            <p:ph idx="1"/>
          </p:nvPr>
        </p:nvSpPr>
        <p:spPr/>
        <p:txBody>
          <a:bodyPr/>
          <a:lstStyle/>
          <a:p>
            <a:r>
              <a:rPr lang="en-US" dirty="0"/>
              <a:t>Meow 🐱</a:t>
            </a:r>
          </a:p>
        </p:txBody>
      </p:sp>
    </p:spTree>
    <p:extLst>
      <p:ext uri="{BB962C8B-B14F-4D97-AF65-F5344CB8AC3E}">
        <p14:creationId xmlns:p14="http://schemas.microsoft.com/office/powerpoint/2010/main" val="1983402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985</TotalTime>
  <Words>441</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vt:lpstr>
      <vt:lpstr>Mesh</vt:lpstr>
      <vt:lpstr>First Meeting Presentation </vt:lpstr>
      <vt:lpstr>Topics in this presentation:</vt:lpstr>
      <vt:lpstr>First Thing, Project Idea</vt:lpstr>
      <vt:lpstr>Overall Plan</vt:lpstr>
      <vt:lpstr>Weekly plan</vt:lpstr>
      <vt:lpstr>Team Framework Agreement</vt:lpstr>
      <vt:lpstr>Minutes of Meeting (MoM) Process </vt:lpstr>
      <vt:lpstr>Project Organizer Excel</vt:lpstr>
      <vt:lpstr>File &amp; Folder Structure </vt:lpstr>
      <vt:lpstr>Communication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فيصل مروان عبد الجواد البابا</dc:creator>
  <cp:lastModifiedBy>فيصل مروان عبد الجواد البابا</cp:lastModifiedBy>
  <cp:revision>1</cp:revision>
  <dcterms:created xsi:type="dcterms:W3CDTF">2025-07-29T15:33:02Z</dcterms:created>
  <dcterms:modified xsi:type="dcterms:W3CDTF">2025-08-01T13:26:34Z</dcterms:modified>
</cp:coreProperties>
</file>