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4" d="100"/>
          <a:sy n="84"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C176D-B305-470E-8BC4-CC46A00B2482}"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34712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403657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3417982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651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200779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CC176D-B305-470E-8BC4-CC46A00B2482}"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909619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CC176D-B305-470E-8BC4-CC46A00B2482}"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402844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C176D-B305-470E-8BC4-CC46A00B2482}"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166821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C176D-B305-470E-8BC4-CC46A00B2482}"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126606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C176D-B305-470E-8BC4-CC46A00B2482}"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275825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C176D-B305-470E-8BC4-CC46A00B2482}"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267781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9228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C176D-B305-470E-8BC4-CC46A00B2482}"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88154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C176D-B305-470E-8BC4-CC46A00B2482}"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141510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C176D-B305-470E-8BC4-CC46A00B2482}" type="datetimeFigureOut">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260479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3905539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C176D-B305-470E-8BC4-CC46A00B2482}"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2D329-299C-4DC3-AB60-CE29CF286727}" type="slidenum">
              <a:rPr lang="en-US" smtClean="0"/>
              <a:t>‹#›</a:t>
            </a:fld>
            <a:endParaRPr lang="en-US"/>
          </a:p>
        </p:txBody>
      </p:sp>
    </p:spTree>
    <p:extLst>
      <p:ext uri="{BB962C8B-B14F-4D97-AF65-F5344CB8AC3E}">
        <p14:creationId xmlns:p14="http://schemas.microsoft.com/office/powerpoint/2010/main" val="424814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ECC176D-B305-470E-8BC4-CC46A00B2482}" type="datetimeFigureOut">
              <a:rPr lang="en-US" smtClean="0"/>
              <a:t>8/7/2025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72D329-299C-4DC3-AB60-CE29CF286727}" type="slidenum">
              <a:rPr lang="en-US" smtClean="0"/>
              <a:t>‹#›</a:t>
            </a:fld>
            <a:endParaRPr lang="en-US"/>
          </a:p>
        </p:txBody>
      </p:sp>
    </p:spTree>
    <p:extLst>
      <p:ext uri="{BB962C8B-B14F-4D97-AF65-F5344CB8AC3E}">
        <p14:creationId xmlns:p14="http://schemas.microsoft.com/office/powerpoint/2010/main" val="28743984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EC25-9EC1-A71D-B8CE-0AF23E3F4930}"/>
              </a:ext>
            </a:extLst>
          </p:cNvPr>
          <p:cNvSpPr>
            <a:spLocks noGrp="1"/>
          </p:cNvSpPr>
          <p:nvPr>
            <p:ph type="ctrTitle"/>
          </p:nvPr>
        </p:nvSpPr>
        <p:spPr/>
        <p:txBody>
          <a:bodyPr>
            <a:normAutofit/>
          </a:bodyPr>
          <a:lstStyle/>
          <a:p>
            <a:r>
              <a:rPr lang="en-US" dirty="0"/>
              <a:t>Quiz AI</a:t>
            </a:r>
          </a:p>
        </p:txBody>
      </p:sp>
      <p:sp>
        <p:nvSpPr>
          <p:cNvPr id="3" name="Subtitle 2">
            <a:extLst>
              <a:ext uri="{FF2B5EF4-FFF2-40B4-BE49-F238E27FC236}">
                <a16:creationId xmlns:a16="http://schemas.microsoft.com/office/drawing/2014/main" id="{8E278BD3-F2A6-1A09-50AF-27595F26234C}"/>
              </a:ext>
            </a:extLst>
          </p:cNvPr>
          <p:cNvSpPr>
            <a:spLocks noGrp="1"/>
          </p:cNvSpPr>
          <p:nvPr>
            <p:ph type="subTitle" idx="1"/>
          </p:nvPr>
        </p:nvSpPr>
        <p:spPr/>
        <p:txBody>
          <a:bodyPr/>
          <a:lstStyle/>
          <a:p>
            <a:r>
              <a:rPr lang="en-US" dirty="0"/>
              <a:t>Interactive Quiz Generation from Lectures and Documents</a:t>
            </a:r>
          </a:p>
        </p:txBody>
      </p:sp>
    </p:spTree>
    <p:extLst>
      <p:ext uri="{BB962C8B-B14F-4D97-AF65-F5344CB8AC3E}">
        <p14:creationId xmlns:p14="http://schemas.microsoft.com/office/powerpoint/2010/main" val="46751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8726-E5BA-5F45-A81B-E95CC91D5F7C}"/>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F2497B31-98D1-21FD-809B-6CF5AD72773C}"/>
              </a:ext>
            </a:extLst>
          </p:cNvPr>
          <p:cNvSpPr>
            <a:spLocks noGrp="1"/>
          </p:cNvSpPr>
          <p:nvPr>
            <p:ph idx="1"/>
          </p:nvPr>
        </p:nvSpPr>
        <p:spPr/>
        <p:txBody>
          <a:bodyPr/>
          <a:lstStyle/>
          <a:p>
            <a:r>
              <a:rPr lang="en-US" dirty="0"/>
              <a:t>Quiz AI is a web-based application designed to transform educational content—such as audio and video lectures, presentations, and documents—into interactive quizzes. This system helps learners actively engage with material by automatically generating various question types and providing instant feedback. The goal is to enhance knowledge retention and personalize learning.</a:t>
            </a:r>
          </a:p>
        </p:txBody>
      </p:sp>
    </p:spTree>
    <p:extLst>
      <p:ext uri="{BB962C8B-B14F-4D97-AF65-F5344CB8AC3E}">
        <p14:creationId xmlns:p14="http://schemas.microsoft.com/office/powerpoint/2010/main" val="210092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1011E-D9BD-6A1D-C5C4-717AB7330C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B06A6-4DDF-2695-1957-501C2DF7C57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A583A77-2BA1-8A72-AA9D-B764E2099C8C}"/>
              </a:ext>
            </a:extLst>
          </p:cNvPr>
          <p:cNvSpPr>
            <a:spLocks noGrp="1"/>
          </p:cNvSpPr>
          <p:nvPr>
            <p:ph idx="1"/>
          </p:nvPr>
        </p:nvSpPr>
        <p:spPr/>
        <p:txBody>
          <a:bodyPr/>
          <a:lstStyle/>
          <a:p>
            <a:r>
              <a:rPr lang="en-US" dirty="0"/>
              <a:t>Many learners passively consume lectures and study materials without actively testing their understanding. This leads to poor retention and weak knowledge gaps going unnoticed. Current solutions lack automatic quiz generation from diverse content types and personalized feedback to guide focused learning.</a:t>
            </a:r>
          </a:p>
        </p:txBody>
      </p:sp>
    </p:spTree>
    <p:extLst>
      <p:ext uri="{BB962C8B-B14F-4D97-AF65-F5344CB8AC3E}">
        <p14:creationId xmlns:p14="http://schemas.microsoft.com/office/powerpoint/2010/main" val="405797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0E54-0798-EEC9-FF45-6077629EE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8334B-6D3D-8E0F-884D-CE39216D3749}"/>
              </a:ext>
            </a:extLst>
          </p:cNvPr>
          <p:cNvSpPr>
            <a:spLocks noGrp="1"/>
          </p:cNvSpPr>
          <p:nvPr>
            <p:ph type="title"/>
          </p:nvPr>
        </p:nvSpPr>
        <p:spPr/>
        <p:txBody>
          <a:bodyPr/>
          <a:lstStyle/>
          <a:p>
            <a:r>
              <a:rPr lang="en-US" dirty="0"/>
              <a:t>Solution &amp; Features</a:t>
            </a:r>
          </a:p>
        </p:txBody>
      </p:sp>
      <p:sp>
        <p:nvSpPr>
          <p:cNvPr id="4" name="Rectangle 1">
            <a:extLst>
              <a:ext uri="{FF2B5EF4-FFF2-40B4-BE49-F238E27FC236}">
                <a16:creationId xmlns:a16="http://schemas.microsoft.com/office/drawing/2014/main" id="{E6F48E0D-1A83-7ACD-8373-A757DF0EAC51}"/>
              </a:ext>
            </a:extLst>
          </p:cNvPr>
          <p:cNvSpPr>
            <a:spLocks noGrp="1" noChangeArrowheads="1"/>
          </p:cNvSpPr>
          <p:nvPr>
            <p:ph idx="1"/>
          </p:nvPr>
        </p:nvSpPr>
        <p:spPr bwMode="auto">
          <a:xfrm>
            <a:off x="1040254" y="2336757"/>
            <a:ext cx="1010084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converts lectures (audio, video) and documents (PPTX, DOCX, PDF) into quizzes.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Supports multiple question types: Multiple Choice, Fill-in-the-Blank, Mention, True/False.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immediate results and personalized feedback highlighting weak areas.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Stores generated quizzes in a user-specific library for review.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Web platform supports secure login and English language interface.</a:t>
            </a:r>
          </a:p>
        </p:txBody>
      </p:sp>
    </p:spTree>
    <p:extLst>
      <p:ext uri="{BB962C8B-B14F-4D97-AF65-F5344CB8AC3E}">
        <p14:creationId xmlns:p14="http://schemas.microsoft.com/office/powerpoint/2010/main" val="161376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59F42-3167-FFAC-B07B-1D68DB9AA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4539F-6D00-CD97-E754-81E67FF79574}"/>
              </a:ext>
            </a:extLst>
          </p:cNvPr>
          <p:cNvSpPr>
            <a:spLocks noGrp="1"/>
          </p:cNvSpPr>
          <p:nvPr>
            <p:ph type="title"/>
          </p:nvPr>
        </p:nvSpPr>
        <p:spPr/>
        <p:txBody>
          <a:bodyPr/>
          <a:lstStyle/>
          <a:p>
            <a:r>
              <a:rPr lang="en-US" dirty="0"/>
              <a:t>Supported Input &amp; Question Types</a:t>
            </a:r>
          </a:p>
        </p:txBody>
      </p:sp>
      <p:sp>
        <p:nvSpPr>
          <p:cNvPr id="3" name="Content Placeholder 2">
            <a:extLst>
              <a:ext uri="{FF2B5EF4-FFF2-40B4-BE49-F238E27FC236}">
                <a16:creationId xmlns:a16="http://schemas.microsoft.com/office/drawing/2014/main" id="{7569056F-D823-34CE-CB50-F6AC15FBBEEE}"/>
              </a:ext>
            </a:extLst>
          </p:cNvPr>
          <p:cNvSpPr>
            <a:spLocks noGrp="1"/>
          </p:cNvSpPr>
          <p:nvPr>
            <p:ph idx="1"/>
          </p:nvPr>
        </p:nvSpPr>
        <p:spPr/>
        <p:txBody>
          <a:bodyPr/>
          <a:lstStyle/>
          <a:p>
            <a:r>
              <a:rPr lang="en-US" b="1" dirty="0"/>
              <a:t>Input Formats:</a:t>
            </a:r>
            <a:br>
              <a:rPr lang="en-US" dirty="0"/>
            </a:br>
            <a:r>
              <a:rPr lang="en-US" dirty="0"/>
              <a:t>• Audio: MP3, MP4</a:t>
            </a:r>
            <a:br>
              <a:rPr lang="en-US" dirty="0"/>
            </a:br>
            <a:r>
              <a:rPr lang="en-US" dirty="0"/>
              <a:t>• Documents: PPTX, DOCX, PDF</a:t>
            </a:r>
          </a:p>
          <a:p>
            <a:r>
              <a:rPr lang="en-US" b="1" dirty="0"/>
              <a:t>Question Types Generated:</a:t>
            </a:r>
            <a:br>
              <a:rPr lang="en-US" dirty="0"/>
            </a:br>
            <a:r>
              <a:rPr lang="en-US" dirty="0"/>
              <a:t>• Multiple Choice (MCQ)</a:t>
            </a:r>
            <a:br>
              <a:rPr lang="en-US" dirty="0"/>
            </a:br>
            <a:r>
              <a:rPr lang="en-US" dirty="0"/>
              <a:t>• Fill-in-the-Blank</a:t>
            </a:r>
            <a:br>
              <a:rPr lang="en-US" dirty="0"/>
            </a:br>
            <a:r>
              <a:rPr lang="en-US" dirty="0"/>
              <a:t>• Mention Questions</a:t>
            </a:r>
            <a:br>
              <a:rPr lang="en-US" dirty="0"/>
            </a:br>
            <a:r>
              <a:rPr lang="en-US" dirty="0"/>
              <a:t>• True/False</a:t>
            </a:r>
          </a:p>
          <a:p>
            <a:endParaRPr lang="en-US" dirty="0"/>
          </a:p>
        </p:txBody>
      </p:sp>
    </p:spTree>
    <p:extLst>
      <p:ext uri="{BB962C8B-B14F-4D97-AF65-F5344CB8AC3E}">
        <p14:creationId xmlns:p14="http://schemas.microsoft.com/office/powerpoint/2010/main" val="412969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10759-99BC-2785-DC1E-DA1A9FC460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CD5C08-B061-317E-D9AA-1FD94900C122}"/>
              </a:ext>
            </a:extLst>
          </p:cNvPr>
          <p:cNvSpPr>
            <a:spLocks noGrp="1"/>
          </p:cNvSpPr>
          <p:nvPr>
            <p:ph type="title"/>
          </p:nvPr>
        </p:nvSpPr>
        <p:spPr/>
        <p:txBody>
          <a:bodyPr/>
          <a:lstStyle/>
          <a:p>
            <a:r>
              <a:rPr lang="en-US" dirty="0"/>
              <a:t>Technology Stack &amp; Architecture</a:t>
            </a:r>
          </a:p>
        </p:txBody>
      </p:sp>
      <p:sp>
        <p:nvSpPr>
          <p:cNvPr id="4" name="Rectangle 1">
            <a:extLst>
              <a:ext uri="{FF2B5EF4-FFF2-40B4-BE49-F238E27FC236}">
                <a16:creationId xmlns:a16="http://schemas.microsoft.com/office/drawing/2014/main" id="{8A693FA1-D319-A25A-24E0-31FA0248CE77}"/>
              </a:ext>
            </a:extLst>
          </p:cNvPr>
          <p:cNvSpPr>
            <a:spLocks noGrp="1" noChangeArrowheads="1"/>
          </p:cNvSpPr>
          <p:nvPr>
            <p:ph idx="1"/>
          </p:nvPr>
        </p:nvSpPr>
        <p:spPr bwMode="auto">
          <a:xfrm>
            <a:off x="913794" y="987354"/>
            <a:ext cx="10353762" cy="3695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r>
              <a:rPr kumimoji="0" lang="en-US" altLang="en-US" sz="1800" b="0" i="0" u="none" strike="noStrike" cap="none" normalizeH="0" baseline="0" dirty="0">
                <a:ln>
                  <a:noFill/>
                </a:ln>
                <a:solidFill>
                  <a:schemeClr val="tx1"/>
                </a:solidFill>
                <a:effectLst/>
                <a:latin typeface="Arial" panose="020B0604020202020204" pitchFamily="34" charset="0"/>
              </a:rPr>
              <a:t> React.js for a responsive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r>
              <a:rPr kumimoji="0" lang="en-US" altLang="en-US" sz="1800" b="0" i="0" u="none" strike="noStrike" cap="none" normalizeH="0" baseline="0" dirty="0">
                <a:ln>
                  <a:noFill/>
                </a:ln>
                <a:solidFill>
                  <a:schemeClr val="tx1"/>
                </a:solidFill>
                <a:effectLst/>
                <a:latin typeface="Arial" panose="020B0604020202020204" pitchFamily="34" charset="0"/>
              </a:rPr>
              <a:t> C# (.NET Core) to manage user login, file uploads, and business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Module:</a:t>
            </a:r>
            <a:r>
              <a:rPr kumimoji="0" lang="en-US" altLang="en-US" sz="1800" b="0" i="0" u="none" strike="noStrike" cap="none" normalizeH="0" baseline="0" dirty="0">
                <a:ln>
                  <a:noFill/>
                </a:ln>
                <a:solidFill>
                  <a:schemeClr val="tx1"/>
                </a:solidFill>
                <a:effectLst/>
                <a:latin typeface="Arial" panose="020B0604020202020204" pitchFamily="34" charset="0"/>
              </a:rPr>
              <a:t> Python to handle quiz generation and content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Simple database to store user login info, uploaded files, and quiz data.</a:t>
            </a:r>
          </a:p>
        </p:txBody>
      </p:sp>
    </p:spTree>
    <p:extLst>
      <p:ext uri="{BB962C8B-B14F-4D97-AF65-F5344CB8AC3E}">
        <p14:creationId xmlns:p14="http://schemas.microsoft.com/office/powerpoint/2010/main" val="123814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20AF7-060E-4155-8B72-36E97CD60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DDD72-E47F-D825-C099-91E43AA3AB23}"/>
              </a:ext>
            </a:extLst>
          </p:cNvPr>
          <p:cNvSpPr>
            <a:spLocks noGrp="1"/>
          </p:cNvSpPr>
          <p:nvPr>
            <p:ph type="title"/>
          </p:nvPr>
        </p:nvSpPr>
        <p:spPr/>
        <p:txBody>
          <a:bodyPr/>
          <a:lstStyle/>
          <a:p>
            <a:r>
              <a:rPr lang="en-US" dirty="0"/>
              <a:t>Questions &amp; Answers</a:t>
            </a:r>
          </a:p>
        </p:txBody>
      </p:sp>
      <p:sp>
        <p:nvSpPr>
          <p:cNvPr id="3" name="Content Placeholder 2">
            <a:extLst>
              <a:ext uri="{FF2B5EF4-FFF2-40B4-BE49-F238E27FC236}">
                <a16:creationId xmlns:a16="http://schemas.microsoft.com/office/drawing/2014/main" id="{10EC9042-C1B6-8438-5096-0060D16974CB}"/>
              </a:ext>
            </a:extLst>
          </p:cNvPr>
          <p:cNvSpPr>
            <a:spLocks noGrp="1"/>
          </p:cNvSpPr>
          <p:nvPr>
            <p:ph idx="1"/>
          </p:nvPr>
        </p:nvSpPr>
        <p:spPr/>
        <p:txBody>
          <a:bodyPr/>
          <a:lstStyle/>
          <a:p>
            <a:r>
              <a:rPr lang="en-US" dirty="0"/>
              <a:t>Feel free to ask any questions or share your feedback.</a:t>
            </a:r>
          </a:p>
          <a:p>
            <a:endParaRPr lang="en-US" dirty="0"/>
          </a:p>
        </p:txBody>
      </p:sp>
    </p:spTree>
    <p:extLst>
      <p:ext uri="{BB962C8B-B14F-4D97-AF65-F5344CB8AC3E}">
        <p14:creationId xmlns:p14="http://schemas.microsoft.com/office/powerpoint/2010/main" val="246577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18</TotalTime>
  <Words>309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Quiz AI</vt:lpstr>
      <vt:lpstr>Project Overview</vt:lpstr>
      <vt:lpstr>Problem Statement</vt:lpstr>
      <vt:lpstr>Solution &amp; Features</vt:lpstr>
      <vt:lpstr>Supported Input &amp; Question Types</vt:lpstr>
      <vt:lpstr>Technology Stack &amp; Architecture</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فيصل مروان عبد الجواد البابا</dc:creator>
  <cp:lastModifiedBy>فيصل مروان عبد الجواد البابا</cp:lastModifiedBy>
  <cp:revision>1</cp:revision>
  <dcterms:created xsi:type="dcterms:W3CDTF">2025-08-07T17:36:28Z</dcterms:created>
  <dcterms:modified xsi:type="dcterms:W3CDTF">2025-08-07T17:54:47Z</dcterms:modified>
</cp:coreProperties>
</file>