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56A9-B3A8-43B9-8AE6-BA651D11567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1791B-D436-4C2E-9C99-A7005F807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FBE-E12F-47E8-A370-240FE58C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82E8-8253-410A-B539-13C6BB26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9C68-2665-405D-BAFA-8AD962F6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188E-6B46-4570-929B-3C1FCED6FBC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6BFB-53A5-43EC-8A50-725D66D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187B-C241-41A8-BC9B-D51A69B1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BD7-BEF5-4BDF-B69F-9D441AD5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5F81-BD44-41EB-87F3-6BCB23CD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B458-6C71-4EED-8CE0-B8234D3D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3967-47C7-4F39-AC56-C5D34C95B35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C678-D2A8-4A9A-A38D-82456D6A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6392-6EF3-4A1D-9B82-4B465A30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D7FB6-E54F-4875-B41A-8FE51E10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EEE47-0797-4F95-8D60-AF09E4D6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E6FA-D511-4F29-8A82-92C2D5EF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E-F8AB-419B-8470-8054F6F1BB0D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7CEA-DD45-49F5-A764-378AA845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A07E-6847-4D51-9ED1-FF007C0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7C2A-3730-45F2-8EFA-95BBB72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BB17-A32A-4FCC-A798-CB0BBC12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77E4-2599-4A04-8F95-A1E93773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B02C-8A8A-4406-A36D-0DCCD84D2179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3580-4F38-4A36-AF1F-DD367C7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7994-297E-43EA-8E75-A11511A5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4952-2DBB-4B19-8AED-C2D29A0E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7BC75-9012-4A9A-A898-1F475504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FA84-AF71-431A-A686-304D601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2965-A8B5-40D9-BA7C-32CB409F6FF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7A6C-E9AD-4DE2-84F1-27235C4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C13D-456A-49F8-9253-8F739CB2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3659-A2F1-4B58-94B8-1E332AE5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444F-3F97-430E-A5FC-E88B56D7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3D7F3-87CE-49A1-AFB9-1CEF64BD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7B5B-07D2-4BEE-8032-6CD199D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0E11-E463-43E6-8855-7550E80070EF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55-7D57-4107-A882-5715F72A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8BF6-1A31-4BB2-9F22-98F39D9F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4CBF-4FC5-4130-9CB6-34578AFD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1378-E0B7-4481-A1C1-E7DD12B9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7484-E44A-43A3-A576-08E9D8C25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FDA6-240A-4E19-93F3-0644B2E9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43FB9-C2BD-4DF8-A716-800B929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94CF5-F776-4CC8-8810-C7BBFCCB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C5F1-509E-4B76-B9F5-805096EFA259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5EDB9-7657-4488-8326-F46BEC86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F548D-4937-4C52-BF12-E27E563B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005-76B3-4A01-8FB3-BE69AD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E6D2-321C-4A87-AAC8-A9FE700D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B2C6-09B6-445D-BAF8-D9B0ADD0133B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7432-5FB1-4290-93B6-6078524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1EBF-CDC8-4E79-87F2-EC2635FE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EC38-AB7C-48D2-A418-5494AFB0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D4D-DB2B-4A47-BC19-ECFB2AAD7304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6635-86D1-43B4-ADD4-E81043FA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747A-DAE2-4B9F-B73B-FB8E9EF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AFFD-8CDC-4303-AD1F-9C09142F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4651-413A-4D3D-8864-10561BAE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AB36-7C85-4806-8CD6-FE4EE4008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F4DF-7288-40EF-A141-4D25E0A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A90A-E769-43F3-8AE2-414A125307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0DF2-06F9-4B83-959A-51876699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C11A-2185-44CA-879B-98ED558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DA64-C86D-4184-9888-AAA673D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6EE5F-EF27-4C07-8C3F-8A3F73FBF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511FE-3239-4EF2-AAC0-FAC819A6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F215-AF3C-485E-8390-CBCB3C91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19BB-87A6-4E96-B9EC-0BCA429DF0D6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DE4A-628F-4A06-8E96-4AE2B623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7728-4033-4BA2-B6ED-EB1FB1BE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979AE-A473-4C07-8F52-15AFF31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A8E0-5275-4CDF-8801-2301A4E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E83B-B47C-4804-9154-FC5DA5AD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B3EB-A700-4F0B-B4EF-3D045AF7C9E0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F7F5-76EE-4E7D-929D-6CF2AD11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A7F-F650-42B3-8CAE-91862113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ramzan@studio.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ramzan@studio.unibo.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BD00-52F7-472D-9E18-3A9A32B97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BackPropogation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B2DA-5179-4CAD-9502-16E13D271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Implementation of backpropogation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1099-AE62-4C77-8CF3-40B6199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DDAB5C-273F-44ED-9D16-0EF85E9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12178517" cy="501650"/>
          </a:xfrm>
        </p:spPr>
        <p:txBody>
          <a:bodyPr/>
          <a:lstStyle/>
          <a:p>
            <a:pPr algn="l"/>
            <a:r>
              <a:rPr lang="nb-NO"/>
              <a:t>                     </a:t>
            </a:r>
            <a:r>
              <a:rPr lang="nb-NO">
                <a:hlinkClick r:id="rId2"/>
              </a:rPr>
              <a:t>faisal.ramzan@studio.unibo.it</a:t>
            </a:r>
            <a:r>
              <a:rPr lang="nb-NO"/>
              <a:t>								DISI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5241-F0A8-41C1-B8C3-E557C46C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How do you determine the right parameters for the algorithm?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73A-D88B-4837-B0A1-7E8585D5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292929"/>
                </a:solidFill>
                <a:latin typeface="charter"/>
              </a:rPr>
              <a:t>B</a:t>
            </a:r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ackpropagation aims to minimize the cost function by adjusting network’s weights and biases.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DF263-A324-409F-881B-441F5939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75416-7F4A-4A5E-B86E-AAA23A4D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05461-4514-454A-9FE5-AE0D4BF6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1606"/>
            <a:ext cx="5671782" cy="35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056-A55B-44BC-86A8-EEF4F6EA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F83-4963-4D79-B359-1D2556E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Problem</a:t>
            </a:r>
          </a:p>
          <a:p>
            <a:r>
              <a:rPr lang="en-US"/>
              <a:t>Forward propogation</a:t>
            </a:r>
          </a:p>
          <a:p>
            <a:r>
              <a:rPr lang="en-US"/>
              <a:t>Backward propogation</a:t>
            </a:r>
          </a:p>
          <a:p>
            <a:r>
              <a:rPr lang="en-US"/>
              <a:t>Optimization of parameter’s (Weight)</a:t>
            </a:r>
          </a:p>
          <a:p>
            <a:r>
              <a:rPr lang="en-US"/>
              <a:t>Chain Rule (Derivatives)</a:t>
            </a:r>
          </a:p>
          <a:p>
            <a:r>
              <a:rPr lang="en-US"/>
              <a:t>Implementation(Code)</a:t>
            </a:r>
          </a:p>
          <a:p>
            <a:r>
              <a:rPr lang="en-US"/>
              <a:t>Gradient Decent (Implementation)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15A9-96DE-455E-BE25-C8B67B2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F2EF91A-D9DB-4215-96A2-E4872C30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12178517" cy="501650"/>
          </a:xfrm>
        </p:spPr>
        <p:txBody>
          <a:bodyPr/>
          <a:lstStyle/>
          <a:p>
            <a:pPr algn="l"/>
            <a:r>
              <a:rPr lang="nb-NO"/>
              <a:t>                     </a:t>
            </a:r>
            <a:r>
              <a:rPr lang="nb-NO">
                <a:hlinkClick r:id="rId2"/>
              </a:rPr>
              <a:t>faisal.ramzan@studio.unibo.it</a:t>
            </a:r>
            <a:r>
              <a:rPr lang="nb-NO"/>
              <a:t>								DISI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4168-FC45-4C16-8EB0-057CCF7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we use Backpropogation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8B70-8723-46AD-8E8F-CD030D15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Neural Network Basics</a:t>
            </a:r>
          </a:p>
          <a:p>
            <a:r>
              <a:rPr lang="en-US"/>
              <a:t>Why we use Backward Propogation instead of forward?</a:t>
            </a:r>
          </a:p>
          <a:p>
            <a:r>
              <a:rPr lang="en-US"/>
              <a:t>Example of manual adjusting weights for optimized output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B3DE2-D426-4F3F-907C-EC2D7A95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33E58-AD42-42B9-AF6F-8EE240B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3CA6-FB53-4764-BF11-18D2314A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Backpropogation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D438-D41E-4F82-BC0E-ED54550A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endParaRPr lang="en-US" b="1" i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The algorithm is used to effectively train a neural network through a method called chain rule.</a:t>
            </a:r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purpose of the training NN is for better prediction.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In simple terms, after each forward pass through a network, backpropagation performs a backward pass while adjusting the model’s parameters (</a:t>
            </a:r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weights and biases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).</a:t>
            </a:r>
            <a:endParaRPr lang="en-US"/>
          </a:p>
          <a:p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404C0-E0A5-4930-8FAC-6E8B212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143E-FE6B-45D3-8DA6-9997338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AD3-5219-471E-B964-472EC79A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Defining 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B26D5-2947-4523-B71A-81627E45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F2BC-EF28-46C7-9A3A-CE3CB27E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BE8B1C-5DF6-4F4D-BFCA-D51F547F5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4" y="1825625"/>
            <a:ext cx="94440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9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AA8-7D57-4C32-9E4A-35227661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6B0D-E65F-49A1-AFEB-A35D5053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254DF-48CC-4FF7-AF4C-507016BF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ow to Choose a Hidden Layer Activation Function">
            <a:extLst>
              <a:ext uri="{FF2B5EF4-FFF2-40B4-BE49-F238E27FC236}">
                <a16:creationId xmlns:a16="http://schemas.microsoft.com/office/drawing/2014/main" id="{DD682F73-0F59-4FE3-91D1-50FAFC74B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6" y="1690688"/>
            <a:ext cx="7346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448C-DBB8-446D-ACD4-CF291721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E66AD-551C-46B9-92F2-6371D60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A83F-3C24-4362-915C-7ACB9B80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How to Choose an Output Layer Activation Function">
            <a:extLst>
              <a:ext uri="{FF2B5EF4-FFF2-40B4-BE49-F238E27FC236}">
                <a16:creationId xmlns:a16="http://schemas.microsoft.com/office/drawing/2014/main" id="{3D15483E-FAC5-4FB6-9001-80711E28D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27" y="1825625"/>
            <a:ext cx="7346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1F5-F13F-4C31-A55B-52163D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Forward Propogation and Evaluations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4AB00-8FD6-4B47-941A-3644B588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BCF9-2825-4929-B822-E13DCAC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8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503AFB-552F-43DF-8947-FA2DE094F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0" y="1784681"/>
            <a:ext cx="8547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51F-1775-42C5-B2B8-FB24D7D7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Backpropogation (LOSS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B98E-F5A5-4809-ADF1-75AB346A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A </a:t>
            </a:r>
            <a:r>
              <a:rPr lang="en-US" b="1" i="0">
                <a:solidFill>
                  <a:srgbClr val="212121"/>
                </a:solidFill>
                <a:effectLst/>
                <a:latin typeface="charter"/>
              </a:rPr>
              <a:t>"loss function" </a:t>
            </a:r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that measures how good the network's predictions are.</a:t>
            </a:r>
          </a:p>
          <a:p>
            <a:pPr algn="l"/>
            <a:r>
              <a:rPr lang="en-US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ERROR = PREDICTED - ACTUAL RESULT</a:t>
            </a:r>
          </a:p>
          <a:p>
            <a:pPr algn="l"/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An "optimizer" that can tell the network how to change its weights.</a:t>
            </a:r>
          </a:p>
          <a:p>
            <a:pPr marL="0" indent="0" algn="l" fontAlgn="base">
              <a:buNone/>
            </a:pPr>
            <a:r>
              <a:rPr lang="en-US">
                <a:solidFill>
                  <a:srgbClr val="212121"/>
                </a:solidFill>
                <a:latin typeface="charter"/>
              </a:rPr>
              <a:t>   </a:t>
            </a:r>
            <a:r>
              <a:rPr lang="en-US" b="1">
                <a:solidFill>
                  <a:srgbClr val="222222"/>
                </a:solidFill>
                <a:effectLst/>
                <a:latin typeface="charter"/>
              </a:rPr>
              <a:t>Mean Squared Error Loss</a:t>
            </a:r>
          </a:p>
          <a:p>
            <a:pPr algn="l" fontAlgn="base"/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Mean Squared Error loss, or MSE for short, is calculated as the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average of the squared differences between the predicted and actual values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.</a:t>
            </a:r>
          </a:p>
          <a:p>
            <a:pPr marL="0" indent="0" algn="l">
              <a:buNone/>
            </a:pPr>
            <a:endParaRPr lang="en-US" b="0" i="0">
              <a:solidFill>
                <a:srgbClr val="212121"/>
              </a:solidFill>
              <a:effectLst/>
              <a:latin typeface="charter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4134-FFE5-4E98-AD33-B1810A07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E25BF-5787-4467-901A-3BBD2DB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Montserrat</vt:lpstr>
      <vt:lpstr>Roboto</vt:lpstr>
      <vt:lpstr>Office Theme</vt:lpstr>
      <vt:lpstr>BackPropogation</vt:lpstr>
      <vt:lpstr>Content</vt:lpstr>
      <vt:lpstr>Why we use Backpropogation</vt:lpstr>
      <vt:lpstr>Backpropogation</vt:lpstr>
      <vt:lpstr>Defining a model</vt:lpstr>
      <vt:lpstr>Activation Function</vt:lpstr>
      <vt:lpstr>Activation Function</vt:lpstr>
      <vt:lpstr>Forward Propogation and Evaluations</vt:lpstr>
      <vt:lpstr>Backpropogation (LOSS Function)</vt:lpstr>
      <vt:lpstr>How do you determine the right parameters for the algorithm?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BackPropogation</dc:title>
  <dc:creator>Faisal Ramzan - faisal.ramzan@studio.unibo.it</dc:creator>
  <cp:lastModifiedBy>Faisal Ramzan - faisal.ramzan@studio.unibo.it</cp:lastModifiedBy>
  <cp:revision>37</cp:revision>
  <dcterms:created xsi:type="dcterms:W3CDTF">2021-04-19T01:01:24Z</dcterms:created>
  <dcterms:modified xsi:type="dcterms:W3CDTF">2021-11-10T10:23:30Z</dcterms:modified>
</cp:coreProperties>
</file>