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50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33178"/>
            <a:ext cx="9144000" cy="238760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rgbClr val="0B555D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009CAD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384" y="5803640"/>
            <a:ext cx="2560865" cy="875991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494522" y="3427836"/>
            <a:ext cx="11173603" cy="2752"/>
          </a:xfrm>
          <a:prstGeom prst="line">
            <a:avLst/>
          </a:prstGeom>
          <a:ln w="254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-1179095" y="2182479"/>
            <a:ext cx="1094873" cy="316456"/>
          </a:xfrm>
          <a:prstGeom prst="rect">
            <a:avLst/>
          </a:prstGeom>
          <a:solidFill>
            <a:srgbClr val="0B555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11, 85, 93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179094" y="2569306"/>
            <a:ext cx="1094872" cy="316456"/>
          </a:xfrm>
          <a:prstGeom prst="rect">
            <a:avLst/>
          </a:prstGeom>
          <a:solidFill>
            <a:srgbClr val="009CA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0, 156, 173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179094" y="2956133"/>
            <a:ext cx="1094872" cy="316456"/>
          </a:xfrm>
          <a:prstGeom prst="rect">
            <a:avLst/>
          </a:prstGeom>
          <a:solidFill>
            <a:srgbClr val="E3E3E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227, 227, 227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179095" y="3342960"/>
            <a:ext cx="1094872" cy="316456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192, 0, 0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179096" y="3729787"/>
            <a:ext cx="1094873" cy="316456"/>
          </a:xfrm>
          <a:prstGeom prst="rect">
            <a:avLst/>
          </a:prstGeom>
          <a:solidFill>
            <a:srgbClr val="02698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2, 105, 132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179097" y="4116614"/>
            <a:ext cx="1094873" cy="316456"/>
          </a:xfrm>
          <a:prstGeom prst="rect">
            <a:avLst/>
          </a:prstGeom>
          <a:solidFill>
            <a:srgbClr val="47BDC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71, 189, 205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1179097" y="4503441"/>
            <a:ext cx="1094873" cy="316456"/>
          </a:xfrm>
          <a:prstGeom prst="rect">
            <a:avLst/>
          </a:prstGeom>
          <a:solidFill>
            <a:srgbClr val="7BD0D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123, 208, 219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-1179097" y="4890268"/>
            <a:ext cx="1094873" cy="316456"/>
          </a:xfrm>
          <a:prstGeom prst="rect">
            <a:avLst/>
          </a:prstGeom>
          <a:solidFill>
            <a:srgbClr val="A2DEE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162, 222, 230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-1179097" y="5277095"/>
            <a:ext cx="1094873" cy="316456"/>
          </a:xfrm>
          <a:prstGeom prst="rect">
            <a:avLst/>
          </a:prstGeom>
          <a:solidFill>
            <a:srgbClr val="D4F0F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212, 240, 244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-1179098" y="5663922"/>
            <a:ext cx="1094873" cy="316456"/>
          </a:xfrm>
          <a:prstGeom prst="rect">
            <a:avLst/>
          </a:prstGeom>
          <a:solidFill>
            <a:srgbClr val="E7F7F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231, 247, 249</a:t>
            </a:r>
          </a:p>
        </p:txBody>
      </p:sp>
    </p:spTree>
    <p:extLst>
      <p:ext uri="{BB962C8B-B14F-4D97-AF65-F5344CB8AC3E}">
        <p14:creationId xmlns:p14="http://schemas.microsoft.com/office/powerpoint/2010/main" val="3489629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179095" y="2182479"/>
            <a:ext cx="1094873" cy="316456"/>
          </a:xfrm>
          <a:prstGeom prst="rect">
            <a:avLst/>
          </a:prstGeom>
          <a:solidFill>
            <a:srgbClr val="0B555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11, 85, 93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179094" y="2569306"/>
            <a:ext cx="1094872" cy="316456"/>
          </a:xfrm>
          <a:prstGeom prst="rect">
            <a:avLst/>
          </a:prstGeom>
          <a:solidFill>
            <a:srgbClr val="009CA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0, 156, 173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179094" y="2956133"/>
            <a:ext cx="1094872" cy="316456"/>
          </a:xfrm>
          <a:prstGeom prst="rect">
            <a:avLst/>
          </a:prstGeom>
          <a:solidFill>
            <a:srgbClr val="E3E3E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227, 227, 227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179095" y="3342960"/>
            <a:ext cx="1094872" cy="316456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192, 0, 0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179096" y="3729787"/>
            <a:ext cx="1094873" cy="316456"/>
          </a:xfrm>
          <a:prstGeom prst="rect">
            <a:avLst/>
          </a:prstGeom>
          <a:solidFill>
            <a:srgbClr val="02698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2, 105, 132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179097" y="4116614"/>
            <a:ext cx="1094873" cy="316456"/>
          </a:xfrm>
          <a:prstGeom prst="rect">
            <a:avLst/>
          </a:prstGeom>
          <a:solidFill>
            <a:srgbClr val="47BDC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71, 189, 205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179097" y="4503441"/>
            <a:ext cx="1094873" cy="316456"/>
          </a:xfrm>
          <a:prstGeom prst="rect">
            <a:avLst/>
          </a:prstGeom>
          <a:solidFill>
            <a:srgbClr val="7BD0D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123, 208, 219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179097" y="4890268"/>
            <a:ext cx="1094873" cy="316456"/>
          </a:xfrm>
          <a:prstGeom prst="rect">
            <a:avLst/>
          </a:prstGeom>
          <a:solidFill>
            <a:srgbClr val="A2DEE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162, 222, 230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179097" y="5277095"/>
            <a:ext cx="1094873" cy="316456"/>
          </a:xfrm>
          <a:prstGeom prst="rect">
            <a:avLst/>
          </a:prstGeom>
          <a:solidFill>
            <a:srgbClr val="D4F0F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212, 240, 244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179098" y="5663922"/>
            <a:ext cx="1094873" cy="316456"/>
          </a:xfrm>
          <a:prstGeom prst="rect">
            <a:avLst/>
          </a:prstGeom>
          <a:solidFill>
            <a:srgbClr val="E7F7F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231, 247, 249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505902" y="6257203"/>
            <a:ext cx="5686098" cy="558188"/>
            <a:chOff x="4925" y="5695519"/>
            <a:chExt cx="9139076" cy="895631"/>
          </a:xfrm>
        </p:grpSpPr>
        <p:grpSp>
          <p:nvGrpSpPr>
            <p:cNvPr id="27" name="Group 26"/>
            <p:cNvGrpSpPr/>
            <p:nvPr/>
          </p:nvGrpSpPr>
          <p:grpSpPr>
            <a:xfrm>
              <a:off x="4925" y="5695519"/>
              <a:ext cx="9139076" cy="895631"/>
              <a:chOff x="6566" y="5695518"/>
              <a:chExt cx="12185436" cy="895631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566" y="5804983"/>
                <a:ext cx="12185436" cy="679214"/>
              </a:xfrm>
              <a:prstGeom prst="rect">
                <a:avLst/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/>
                <a:endParaRPr lang="id-ID" sz="2000">
                  <a:solidFill>
                    <a:prstClr val="white"/>
                  </a:solidFill>
                </a:endParaRP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3148" y="5695518"/>
                <a:ext cx="3408852" cy="895631"/>
              </a:xfrm>
              <a:prstGeom prst="rect">
                <a:avLst/>
              </a:prstGeom>
            </p:spPr>
          </p:pic>
        </p:grp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61" y="6077230"/>
              <a:ext cx="2590231" cy="358395"/>
            </a:xfrm>
            <a:prstGeom prst="rect">
              <a:avLst/>
            </a:prstGeom>
          </p:spPr>
        </p:pic>
      </p:grpSp>
      <p:sp>
        <p:nvSpPr>
          <p:cNvPr id="31" name="Rectangle 30"/>
          <p:cNvSpPr/>
          <p:nvPr/>
        </p:nvSpPr>
        <p:spPr>
          <a:xfrm>
            <a:off x="1" y="6324644"/>
            <a:ext cx="8367054" cy="42330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14" y="6400598"/>
            <a:ext cx="2087965" cy="316005"/>
          </a:xfrm>
          <a:prstGeom prst="rect">
            <a:avLst/>
          </a:prstGeom>
          <a:solidFill>
            <a:srgbClr val="E3E3E3"/>
          </a:solidFill>
        </p:spPr>
      </p:pic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806" y="6351478"/>
            <a:ext cx="865174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E3E3E3"/>
                </a:solidFill>
                <a:latin typeface="+mj-lt"/>
              </a:defRPr>
            </a:lvl1pPr>
          </a:lstStyle>
          <a:p>
            <a:fld id="{C4740706-8C7D-4A9B-9ADE-F851BE57CF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Footer Placeholder 1"/>
          <p:cNvSpPr txBox="1">
            <a:spLocks/>
          </p:cNvSpPr>
          <p:nvPr/>
        </p:nvSpPr>
        <p:spPr>
          <a:xfrm>
            <a:off x="6826263" y="6417764"/>
            <a:ext cx="3840480" cy="242345"/>
          </a:xfrm>
          <a:prstGeom prst="rect">
            <a:avLst/>
          </a:prstGeom>
        </p:spPr>
        <p:txBody>
          <a:bodyPr lIns="91426" tIns="45713" rIns="91426" bIns="45713" anchor="ctr"/>
          <a:lstStyle>
            <a:defPPr>
              <a:defRPr lang="id-ID"/>
            </a:defPPr>
            <a:lvl1pPr marL="0" algn="l" defTabSz="914254" rtl="0" eaLnBrk="1" latinLnBrk="0" hangingPunct="1">
              <a:defRPr sz="20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128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2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10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7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5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93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21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C00000"/>
                </a:solidFill>
                <a:latin typeface="Calibri Light" panose="020F0302020204030204"/>
              </a:rPr>
              <a:t>Strictly confidential</a:t>
            </a:r>
            <a:r>
              <a:rPr lang="en-US" sz="1000" dirty="0" smtClean="0">
                <a:solidFill>
                  <a:srgbClr val="0B555D"/>
                </a:solidFill>
                <a:latin typeface="Calibri Light" panose="020F0302020204030204"/>
              </a:rPr>
              <a:t>, for </a:t>
            </a:r>
            <a:r>
              <a:rPr lang="en-US" sz="1000" dirty="0">
                <a:solidFill>
                  <a:srgbClr val="0B555D"/>
                </a:solidFill>
                <a:latin typeface="Calibri Light" panose="020F0302020204030204"/>
              </a:rPr>
              <a:t>internal purposes only 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│ </a:t>
            </a:r>
            <a:r>
              <a:rPr lang="en-US" sz="1000" i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www.panin-am.co.id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id-ID" sz="1000" b="1" dirty="0">
              <a:solidFill>
                <a:srgbClr val="0B555D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80903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179095" y="2182479"/>
            <a:ext cx="1094873" cy="316456"/>
          </a:xfrm>
          <a:prstGeom prst="rect">
            <a:avLst/>
          </a:prstGeom>
          <a:solidFill>
            <a:srgbClr val="0B555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11, 85, 93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179094" y="2569306"/>
            <a:ext cx="1094872" cy="316456"/>
          </a:xfrm>
          <a:prstGeom prst="rect">
            <a:avLst/>
          </a:prstGeom>
          <a:solidFill>
            <a:srgbClr val="009CA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0, 156, 173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179094" y="2956133"/>
            <a:ext cx="1094872" cy="316456"/>
          </a:xfrm>
          <a:prstGeom prst="rect">
            <a:avLst/>
          </a:prstGeom>
          <a:solidFill>
            <a:srgbClr val="E3E3E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227, 227, 227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179095" y="3342960"/>
            <a:ext cx="1094872" cy="316456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192, 0, 0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179096" y="3729787"/>
            <a:ext cx="1094873" cy="316456"/>
          </a:xfrm>
          <a:prstGeom prst="rect">
            <a:avLst/>
          </a:prstGeom>
          <a:solidFill>
            <a:srgbClr val="02698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2, 105, 132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179097" y="4116614"/>
            <a:ext cx="1094873" cy="316456"/>
          </a:xfrm>
          <a:prstGeom prst="rect">
            <a:avLst/>
          </a:prstGeom>
          <a:solidFill>
            <a:srgbClr val="47BDC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71, 189, 205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179097" y="4503441"/>
            <a:ext cx="1094873" cy="316456"/>
          </a:xfrm>
          <a:prstGeom prst="rect">
            <a:avLst/>
          </a:prstGeom>
          <a:solidFill>
            <a:srgbClr val="7BD0D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123, 208, 219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179097" y="4890268"/>
            <a:ext cx="1094873" cy="316456"/>
          </a:xfrm>
          <a:prstGeom prst="rect">
            <a:avLst/>
          </a:prstGeom>
          <a:solidFill>
            <a:srgbClr val="A2DEE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162, 222, 230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179097" y="5277095"/>
            <a:ext cx="1094873" cy="316456"/>
          </a:xfrm>
          <a:prstGeom prst="rect">
            <a:avLst/>
          </a:prstGeom>
          <a:solidFill>
            <a:srgbClr val="D4F0F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212, 240, 244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179098" y="5663922"/>
            <a:ext cx="1094873" cy="316456"/>
          </a:xfrm>
          <a:prstGeom prst="rect">
            <a:avLst/>
          </a:prstGeom>
          <a:solidFill>
            <a:srgbClr val="E7F7F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231, 247, 249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505902" y="6257203"/>
            <a:ext cx="5686098" cy="558188"/>
            <a:chOff x="4925" y="5695519"/>
            <a:chExt cx="9139076" cy="895631"/>
          </a:xfrm>
        </p:grpSpPr>
        <p:grpSp>
          <p:nvGrpSpPr>
            <p:cNvPr id="27" name="Group 26"/>
            <p:cNvGrpSpPr/>
            <p:nvPr/>
          </p:nvGrpSpPr>
          <p:grpSpPr>
            <a:xfrm>
              <a:off x="4925" y="5695519"/>
              <a:ext cx="9139076" cy="895631"/>
              <a:chOff x="6566" y="5695518"/>
              <a:chExt cx="12185436" cy="895631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566" y="5804983"/>
                <a:ext cx="12185436" cy="679214"/>
              </a:xfrm>
              <a:prstGeom prst="rect">
                <a:avLst/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/>
                <a:endParaRPr lang="id-ID" sz="2000">
                  <a:solidFill>
                    <a:prstClr val="white"/>
                  </a:solidFill>
                </a:endParaRP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3148" y="5695518"/>
                <a:ext cx="3408852" cy="895631"/>
              </a:xfrm>
              <a:prstGeom prst="rect">
                <a:avLst/>
              </a:prstGeom>
            </p:spPr>
          </p:pic>
        </p:grp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61" y="6077230"/>
              <a:ext cx="2590231" cy="358395"/>
            </a:xfrm>
            <a:prstGeom prst="rect">
              <a:avLst/>
            </a:prstGeom>
          </p:spPr>
        </p:pic>
      </p:grpSp>
      <p:sp>
        <p:nvSpPr>
          <p:cNvPr id="31" name="Rectangle 30"/>
          <p:cNvSpPr/>
          <p:nvPr/>
        </p:nvSpPr>
        <p:spPr>
          <a:xfrm>
            <a:off x="1" y="6324644"/>
            <a:ext cx="8367054" cy="42330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14" y="6400598"/>
            <a:ext cx="2087965" cy="316005"/>
          </a:xfrm>
          <a:prstGeom prst="rect">
            <a:avLst/>
          </a:prstGeom>
          <a:solidFill>
            <a:srgbClr val="E3E3E3"/>
          </a:solidFill>
        </p:spPr>
      </p:pic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806" y="6351478"/>
            <a:ext cx="865174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E3E3E3"/>
                </a:solidFill>
                <a:latin typeface="+mj-lt"/>
              </a:defRPr>
            </a:lvl1pPr>
          </a:lstStyle>
          <a:p>
            <a:fld id="{C4740706-8C7D-4A9B-9ADE-F851BE57CF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Footer Placeholder 1"/>
          <p:cNvSpPr txBox="1">
            <a:spLocks/>
          </p:cNvSpPr>
          <p:nvPr/>
        </p:nvSpPr>
        <p:spPr>
          <a:xfrm>
            <a:off x="6826263" y="6417764"/>
            <a:ext cx="3840480" cy="242345"/>
          </a:xfrm>
          <a:prstGeom prst="rect">
            <a:avLst/>
          </a:prstGeom>
        </p:spPr>
        <p:txBody>
          <a:bodyPr lIns="91426" tIns="45713" rIns="91426" bIns="45713" anchor="ctr"/>
          <a:lstStyle>
            <a:defPPr>
              <a:defRPr lang="id-ID"/>
            </a:defPPr>
            <a:lvl1pPr marL="0" algn="l" defTabSz="914254" rtl="0" eaLnBrk="1" latinLnBrk="0" hangingPunct="1">
              <a:defRPr sz="20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128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2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10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7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5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93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21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C00000"/>
                </a:solidFill>
                <a:latin typeface="Calibri Light" panose="020F0302020204030204"/>
              </a:rPr>
              <a:t>Strictly confidential</a:t>
            </a:r>
            <a:r>
              <a:rPr lang="en-US" sz="1000" dirty="0" smtClean="0">
                <a:solidFill>
                  <a:srgbClr val="0B555D"/>
                </a:solidFill>
                <a:latin typeface="Calibri Light" panose="020F0302020204030204"/>
              </a:rPr>
              <a:t>, for </a:t>
            </a:r>
            <a:r>
              <a:rPr lang="en-US" sz="1000" dirty="0">
                <a:solidFill>
                  <a:srgbClr val="0B555D"/>
                </a:solidFill>
                <a:latin typeface="Calibri Light" panose="020F0302020204030204"/>
              </a:rPr>
              <a:t>internal purposes only 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│ </a:t>
            </a:r>
            <a:r>
              <a:rPr lang="en-US" sz="1000" i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www.panin-am.co.id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id-ID" sz="1000" b="1" dirty="0">
              <a:solidFill>
                <a:srgbClr val="0B555D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72499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6252" y="36693"/>
            <a:ext cx="11429999" cy="346070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1800" b="1" baseline="0">
                <a:solidFill>
                  <a:srgbClr val="0B555D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252" y="855386"/>
            <a:ext cx="11429999" cy="5124992"/>
          </a:xfrm>
        </p:spPr>
        <p:txBody>
          <a:bodyPr>
            <a:normAutofit/>
          </a:bodyPr>
          <a:lstStyle>
            <a:lvl1pPr>
              <a:defRPr sz="1200">
                <a:solidFill>
                  <a:srgbClr val="0B555D"/>
                </a:solidFill>
                <a:latin typeface="+mj-lt"/>
              </a:defRPr>
            </a:lvl1pPr>
            <a:lvl2pPr>
              <a:defRPr sz="1200">
                <a:solidFill>
                  <a:srgbClr val="0B555D"/>
                </a:solidFill>
                <a:latin typeface="+mj-lt"/>
              </a:defRPr>
            </a:lvl2pPr>
            <a:lvl3pPr>
              <a:defRPr sz="1200">
                <a:solidFill>
                  <a:srgbClr val="0B555D"/>
                </a:solidFill>
                <a:latin typeface="+mj-lt"/>
              </a:defRPr>
            </a:lvl3pPr>
            <a:lvl4pPr>
              <a:defRPr sz="1200">
                <a:solidFill>
                  <a:srgbClr val="0B555D"/>
                </a:solidFill>
                <a:latin typeface="+mj-lt"/>
              </a:defRPr>
            </a:lvl4pPr>
            <a:lvl5pPr>
              <a:defRPr sz="1200">
                <a:solidFill>
                  <a:srgbClr val="0B555D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505902" y="6257203"/>
            <a:ext cx="5686098" cy="558188"/>
            <a:chOff x="4925" y="5695519"/>
            <a:chExt cx="9139076" cy="895631"/>
          </a:xfrm>
        </p:grpSpPr>
        <p:grpSp>
          <p:nvGrpSpPr>
            <p:cNvPr id="8" name="Group 7"/>
            <p:cNvGrpSpPr/>
            <p:nvPr/>
          </p:nvGrpSpPr>
          <p:grpSpPr>
            <a:xfrm>
              <a:off x="4925" y="5695519"/>
              <a:ext cx="9139076" cy="895631"/>
              <a:chOff x="6566" y="5695518"/>
              <a:chExt cx="12185436" cy="895631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6566" y="5804983"/>
                <a:ext cx="12185436" cy="679214"/>
              </a:xfrm>
              <a:prstGeom prst="rect">
                <a:avLst/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/>
                <a:endParaRPr lang="id-ID" sz="2000">
                  <a:solidFill>
                    <a:prstClr val="white"/>
                  </a:solidFill>
                </a:endParaRP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3148" y="5695518"/>
                <a:ext cx="3408852" cy="895631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61" y="6077230"/>
              <a:ext cx="2590231" cy="358395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1" y="6324644"/>
            <a:ext cx="8367054" cy="42330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179095" y="2182479"/>
            <a:ext cx="1094873" cy="316456"/>
          </a:xfrm>
          <a:prstGeom prst="rect">
            <a:avLst/>
          </a:prstGeom>
          <a:solidFill>
            <a:srgbClr val="0B555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11, 85, 93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179094" y="2569306"/>
            <a:ext cx="1094872" cy="316456"/>
          </a:xfrm>
          <a:prstGeom prst="rect">
            <a:avLst/>
          </a:prstGeom>
          <a:solidFill>
            <a:srgbClr val="009CA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0, 156, 173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179094" y="2956133"/>
            <a:ext cx="1094872" cy="316456"/>
          </a:xfrm>
          <a:prstGeom prst="rect">
            <a:avLst/>
          </a:prstGeom>
          <a:solidFill>
            <a:srgbClr val="E3E3E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227, 227, 227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179095" y="3342960"/>
            <a:ext cx="1094872" cy="316456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192, 0, 0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179096" y="3729787"/>
            <a:ext cx="1094873" cy="316456"/>
          </a:xfrm>
          <a:prstGeom prst="rect">
            <a:avLst/>
          </a:prstGeom>
          <a:solidFill>
            <a:srgbClr val="02698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2, 105, 132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179097" y="4116614"/>
            <a:ext cx="1094873" cy="316456"/>
          </a:xfrm>
          <a:prstGeom prst="rect">
            <a:avLst/>
          </a:prstGeom>
          <a:solidFill>
            <a:srgbClr val="47BDC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71, 189, 205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179097" y="4503441"/>
            <a:ext cx="1094873" cy="316456"/>
          </a:xfrm>
          <a:prstGeom prst="rect">
            <a:avLst/>
          </a:prstGeom>
          <a:solidFill>
            <a:srgbClr val="7BD0D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123, 208, 219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179097" y="4890268"/>
            <a:ext cx="1094873" cy="316456"/>
          </a:xfrm>
          <a:prstGeom prst="rect">
            <a:avLst/>
          </a:prstGeom>
          <a:solidFill>
            <a:srgbClr val="A2DEE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162, 222, 230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179097" y="5277095"/>
            <a:ext cx="1094873" cy="316456"/>
          </a:xfrm>
          <a:prstGeom prst="rect">
            <a:avLst/>
          </a:prstGeom>
          <a:solidFill>
            <a:srgbClr val="D4F0F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212, 240, 244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179098" y="5663922"/>
            <a:ext cx="1094873" cy="316456"/>
          </a:xfrm>
          <a:prstGeom prst="rect">
            <a:avLst/>
          </a:prstGeom>
          <a:solidFill>
            <a:srgbClr val="E7F7F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231, 247, 249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6252" y="671232"/>
            <a:ext cx="11430000" cy="45719"/>
          </a:xfrm>
          <a:prstGeom prst="rect">
            <a:avLst/>
          </a:prstGeom>
          <a:solidFill>
            <a:srgbClr val="E3E3E3"/>
          </a:solidFill>
          <a:ln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14" y="6400598"/>
            <a:ext cx="2087965" cy="316005"/>
          </a:xfrm>
          <a:prstGeom prst="rect">
            <a:avLst/>
          </a:prstGeom>
          <a:solidFill>
            <a:srgbClr val="E3E3E3"/>
          </a:solidFill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806" y="6351478"/>
            <a:ext cx="865174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E3E3E3"/>
                </a:solidFill>
                <a:latin typeface="+mj-lt"/>
              </a:defRPr>
            </a:lvl1pPr>
          </a:lstStyle>
          <a:p>
            <a:fld id="{C4740706-8C7D-4A9B-9ADE-F851BE57CF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1"/>
          <p:cNvSpPr txBox="1">
            <a:spLocks/>
          </p:cNvSpPr>
          <p:nvPr/>
        </p:nvSpPr>
        <p:spPr>
          <a:xfrm>
            <a:off x="6826263" y="6417764"/>
            <a:ext cx="3840480" cy="242345"/>
          </a:xfrm>
          <a:prstGeom prst="rect">
            <a:avLst/>
          </a:prstGeom>
        </p:spPr>
        <p:txBody>
          <a:bodyPr lIns="91426" tIns="45713" rIns="91426" bIns="45713" anchor="ctr"/>
          <a:lstStyle>
            <a:defPPr>
              <a:defRPr lang="id-ID"/>
            </a:defPPr>
            <a:lvl1pPr marL="0" algn="l" defTabSz="914254" rtl="0" eaLnBrk="1" latinLnBrk="0" hangingPunct="1">
              <a:defRPr sz="20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128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2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10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7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5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93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21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C00000"/>
                </a:solidFill>
                <a:latin typeface="Calibri Light" panose="020F0302020204030204"/>
              </a:rPr>
              <a:t>Strictly confidential</a:t>
            </a:r>
            <a:r>
              <a:rPr lang="en-US" sz="1000" dirty="0" smtClean="0">
                <a:solidFill>
                  <a:srgbClr val="0B555D"/>
                </a:solidFill>
                <a:latin typeface="Calibri Light" panose="020F0302020204030204"/>
              </a:rPr>
              <a:t>, for </a:t>
            </a:r>
            <a:r>
              <a:rPr lang="en-US" sz="1000" dirty="0">
                <a:solidFill>
                  <a:srgbClr val="0B555D"/>
                </a:solidFill>
                <a:latin typeface="Calibri Light" panose="020F0302020204030204"/>
              </a:rPr>
              <a:t>internal purposes only 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│ </a:t>
            </a:r>
            <a:r>
              <a:rPr lang="en-US" sz="1000" i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www.panin-am.co.id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id-ID" sz="1000" b="1" dirty="0">
              <a:solidFill>
                <a:srgbClr val="0B555D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974661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179095" y="2182479"/>
            <a:ext cx="1094873" cy="316456"/>
          </a:xfrm>
          <a:prstGeom prst="rect">
            <a:avLst/>
          </a:prstGeom>
          <a:solidFill>
            <a:srgbClr val="0B555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11, 85, 93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179094" y="2569306"/>
            <a:ext cx="1094872" cy="316456"/>
          </a:xfrm>
          <a:prstGeom prst="rect">
            <a:avLst/>
          </a:prstGeom>
          <a:solidFill>
            <a:srgbClr val="009CA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0, 156, 173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179094" y="2956133"/>
            <a:ext cx="1094872" cy="316456"/>
          </a:xfrm>
          <a:prstGeom prst="rect">
            <a:avLst/>
          </a:prstGeom>
          <a:solidFill>
            <a:srgbClr val="E3E3E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227, 227, 227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179095" y="3342960"/>
            <a:ext cx="1094872" cy="316456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192, 0, 0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179096" y="3729787"/>
            <a:ext cx="1094873" cy="316456"/>
          </a:xfrm>
          <a:prstGeom prst="rect">
            <a:avLst/>
          </a:prstGeom>
          <a:solidFill>
            <a:srgbClr val="02698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2, 105, 132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179097" y="4116614"/>
            <a:ext cx="1094873" cy="316456"/>
          </a:xfrm>
          <a:prstGeom prst="rect">
            <a:avLst/>
          </a:prstGeom>
          <a:solidFill>
            <a:srgbClr val="47BDC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71, 189, 205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179097" y="4503441"/>
            <a:ext cx="1094873" cy="316456"/>
          </a:xfrm>
          <a:prstGeom prst="rect">
            <a:avLst/>
          </a:prstGeom>
          <a:solidFill>
            <a:srgbClr val="7BD0D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123, 208, 219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179097" y="4890268"/>
            <a:ext cx="1094873" cy="316456"/>
          </a:xfrm>
          <a:prstGeom prst="rect">
            <a:avLst/>
          </a:prstGeom>
          <a:solidFill>
            <a:srgbClr val="A2DEE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162, 222, 230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179097" y="5277095"/>
            <a:ext cx="1094873" cy="316456"/>
          </a:xfrm>
          <a:prstGeom prst="rect">
            <a:avLst/>
          </a:prstGeom>
          <a:solidFill>
            <a:srgbClr val="D4F0F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212, 240, 244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179098" y="5663922"/>
            <a:ext cx="1094873" cy="316456"/>
          </a:xfrm>
          <a:prstGeom prst="rect">
            <a:avLst/>
          </a:prstGeom>
          <a:solidFill>
            <a:srgbClr val="E7F7F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231, 247, 249</a:t>
            </a:r>
          </a:p>
        </p:txBody>
      </p:sp>
      <p:sp>
        <p:nvSpPr>
          <p:cNvPr id="25" name="Subtitle 2"/>
          <p:cNvSpPr>
            <a:spLocks noGrp="1"/>
          </p:cNvSpPr>
          <p:nvPr>
            <p:ph type="subTitle" idx="13"/>
          </p:nvPr>
        </p:nvSpPr>
        <p:spPr>
          <a:xfrm>
            <a:off x="1524000" y="3605330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rgbClr val="009CAD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505902" y="6257203"/>
            <a:ext cx="5686098" cy="558188"/>
            <a:chOff x="4925" y="5695519"/>
            <a:chExt cx="9139076" cy="895631"/>
          </a:xfrm>
        </p:grpSpPr>
        <p:grpSp>
          <p:nvGrpSpPr>
            <p:cNvPr id="29" name="Group 28"/>
            <p:cNvGrpSpPr/>
            <p:nvPr/>
          </p:nvGrpSpPr>
          <p:grpSpPr>
            <a:xfrm>
              <a:off x="4925" y="5695519"/>
              <a:ext cx="9139076" cy="895631"/>
              <a:chOff x="6566" y="5695518"/>
              <a:chExt cx="12185436" cy="895631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566" y="5804983"/>
                <a:ext cx="12185436" cy="679214"/>
              </a:xfrm>
              <a:prstGeom prst="rect">
                <a:avLst/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/>
                <a:endParaRPr lang="id-ID" sz="2000">
                  <a:solidFill>
                    <a:prstClr val="white"/>
                  </a:solidFill>
                </a:endParaRPr>
              </a:p>
            </p:txBody>
          </p:sp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3148" y="5695518"/>
                <a:ext cx="3408852" cy="895631"/>
              </a:xfrm>
              <a:prstGeom prst="rect">
                <a:avLst/>
              </a:prstGeom>
            </p:spPr>
          </p:pic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61" y="6077230"/>
              <a:ext cx="2590231" cy="358395"/>
            </a:xfrm>
            <a:prstGeom prst="rect">
              <a:avLst/>
            </a:prstGeom>
          </p:spPr>
        </p:pic>
      </p:grpSp>
      <p:sp>
        <p:nvSpPr>
          <p:cNvPr id="33" name="Rectangle 32"/>
          <p:cNvSpPr/>
          <p:nvPr/>
        </p:nvSpPr>
        <p:spPr>
          <a:xfrm>
            <a:off x="1" y="6324644"/>
            <a:ext cx="8367054" cy="42330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14" y="6400598"/>
            <a:ext cx="2087965" cy="316005"/>
          </a:xfrm>
          <a:prstGeom prst="rect">
            <a:avLst/>
          </a:prstGeom>
          <a:solidFill>
            <a:srgbClr val="E3E3E3"/>
          </a:solidFill>
        </p:spPr>
      </p:pic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806" y="6351478"/>
            <a:ext cx="865174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E3E3E3"/>
                </a:solidFill>
                <a:latin typeface="+mj-lt"/>
              </a:defRPr>
            </a:lvl1pPr>
          </a:lstStyle>
          <a:p>
            <a:fld id="{C4740706-8C7D-4A9B-9ADE-F851BE57CF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Footer Placeholder 1"/>
          <p:cNvSpPr txBox="1">
            <a:spLocks/>
          </p:cNvSpPr>
          <p:nvPr/>
        </p:nvSpPr>
        <p:spPr>
          <a:xfrm>
            <a:off x="6826263" y="6417764"/>
            <a:ext cx="3840480" cy="242345"/>
          </a:xfrm>
          <a:prstGeom prst="rect">
            <a:avLst/>
          </a:prstGeom>
        </p:spPr>
        <p:txBody>
          <a:bodyPr lIns="91426" tIns="45713" rIns="91426" bIns="45713" anchor="ctr"/>
          <a:lstStyle>
            <a:defPPr>
              <a:defRPr lang="id-ID"/>
            </a:defPPr>
            <a:lvl1pPr marL="0" algn="l" defTabSz="914254" rtl="0" eaLnBrk="1" latinLnBrk="0" hangingPunct="1">
              <a:defRPr sz="20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128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2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10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7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5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93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21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C00000"/>
                </a:solidFill>
                <a:latin typeface="Calibri Light" panose="020F0302020204030204"/>
              </a:rPr>
              <a:t>Strictly confidential</a:t>
            </a:r>
            <a:r>
              <a:rPr lang="en-US" sz="1000" dirty="0" smtClean="0">
                <a:solidFill>
                  <a:srgbClr val="0B555D"/>
                </a:solidFill>
                <a:latin typeface="Calibri Light" panose="020F0302020204030204"/>
              </a:rPr>
              <a:t>, for </a:t>
            </a:r>
            <a:r>
              <a:rPr lang="en-US" sz="1000" dirty="0">
                <a:solidFill>
                  <a:srgbClr val="0B555D"/>
                </a:solidFill>
                <a:latin typeface="Calibri Light" panose="020F0302020204030204"/>
              </a:rPr>
              <a:t>internal purposes only 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│ </a:t>
            </a:r>
            <a:r>
              <a:rPr lang="en-US" sz="1000" i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www.panin-am.co.id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id-ID" sz="1000" b="1" dirty="0">
              <a:solidFill>
                <a:srgbClr val="0B555D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94310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252" y="925756"/>
            <a:ext cx="5412828" cy="5054621"/>
          </a:xfrm>
        </p:spPr>
        <p:txBody>
          <a:bodyPr>
            <a:normAutofit/>
          </a:bodyPr>
          <a:lstStyle>
            <a:lvl1pPr>
              <a:defRPr sz="1200">
                <a:solidFill>
                  <a:srgbClr val="0B555D"/>
                </a:solidFill>
                <a:latin typeface="+mj-lt"/>
              </a:defRPr>
            </a:lvl1pPr>
            <a:lvl2pPr>
              <a:defRPr sz="1200">
                <a:solidFill>
                  <a:srgbClr val="0B555D"/>
                </a:solidFill>
                <a:latin typeface="+mj-lt"/>
              </a:defRPr>
            </a:lvl2pPr>
            <a:lvl3pPr>
              <a:defRPr sz="1200">
                <a:solidFill>
                  <a:srgbClr val="0B555D"/>
                </a:solidFill>
                <a:latin typeface="+mj-lt"/>
              </a:defRPr>
            </a:lvl3pPr>
            <a:lvl4pPr>
              <a:defRPr sz="1200">
                <a:solidFill>
                  <a:srgbClr val="0B555D"/>
                </a:solidFill>
                <a:latin typeface="+mj-lt"/>
              </a:defRPr>
            </a:lvl4pPr>
            <a:lvl5pPr>
              <a:defRPr sz="1200">
                <a:solidFill>
                  <a:srgbClr val="0B555D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0286" y="925755"/>
            <a:ext cx="5425965" cy="5054621"/>
          </a:xfrm>
        </p:spPr>
        <p:txBody>
          <a:bodyPr>
            <a:normAutofit/>
          </a:bodyPr>
          <a:lstStyle>
            <a:lvl1pPr>
              <a:defRPr sz="1200">
                <a:solidFill>
                  <a:srgbClr val="0B555D"/>
                </a:solidFill>
                <a:latin typeface="+mj-lt"/>
              </a:defRPr>
            </a:lvl1pPr>
            <a:lvl2pPr>
              <a:defRPr sz="1200">
                <a:solidFill>
                  <a:srgbClr val="0B555D"/>
                </a:solidFill>
                <a:latin typeface="+mj-lt"/>
              </a:defRPr>
            </a:lvl2pPr>
            <a:lvl3pPr>
              <a:defRPr sz="1200">
                <a:solidFill>
                  <a:srgbClr val="0B555D"/>
                </a:solidFill>
                <a:latin typeface="+mj-lt"/>
              </a:defRPr>
            </a:lvl3pPr>
            <a:lvl4pPr>
              <a:defRPr sz="1200">
                <a:solidFill>
                  <a:srgbClr val="0B555D"/>
                </a:solidFill>
                <a:latin typeface="+mj-lt"/>
              </a:defRPr>
            </a:lvl4pPr>
            <a:lvl5pPr>
              <a:defRPr sz="1200">
                <a:solidFill>
                  <a:srgbClr val="0B555D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179095" y="2182479"/>
            <a:ext cx="1094873" cy="316456"/>
          </a:xfrm>
          <a:prstGeom prst="rect">
            <a:avLst/>
          </a:prstGeom>
          <a:solidFill>
            <a:srgbClr val="0B555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11, 85, 93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179094" y="2569306"/>
            <a:ext cx="1094872" cy="316456"/>
          </a:xfrm>
          <a:prstGeom prst="rect">
            <a:avLst/>
          </a:prstGeom>
          <a:solidFill>
            <a:srgbClr val="009CA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0, 156, 173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179094" y="2956133"/>
            <a:ext cx="1094872" cy="316456"/>
          </a:xfrm>
          <a:prstGeom prst="rect">
            <a:avLst/>
          </a:prstGeom>
          <a:solidFill>
            <a:srgbClr val="E3E3E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227, 227, 227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179095" y="3342960"/>
            <a:ext cx="1094872" cy="316456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192, 0, 0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179096" y="3729787"/>
            <a:ext cx="1094873" cy="316456"/>
          </a:xfrm>
          <a:prstGeom prst="rect">
            <a:avLst/>
          </a:prstGeom>
          <a:solidFill>
            <a:srgbClr val="02698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2, 105, 132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179097" y="4116614"/>
            <a:ext cx="1094873" cy="316456"/>
          </a:xfrm>
          <a:prstGeom prst="rect">
            <a:avLst/>
          </a:prstGeom>
          <a:solidFill>
            <a:srgbClr val="47BDC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71, 189, 205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179097" y="4503441"/>
            <a:ext cx="1094873" cy="316456"/>
          </a:xfrm>
          <a:prstGeom prst="rect">
            <a:avLst/>
          </a:prstGeom>
          <a:solidFill>
            <a:srgbClr val="7BD0D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123, 208, 219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179097" y="4890268"/>
            <a:ext cx="1094873" cy="316456"/>
          </a:xfrm>
          <a:prstGeom prst="rect">
            <a:avLst/>
          </a:prstGeom>
          <a:solidFill>
            <a:srgbClr val="A2DEE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162, 222, 230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179097" y="5277095"/>
            <a:ext cx="1094873" cy="316456"/>
          </a:xfrm>
          <a:prstGeom prst="rect">
            <a:avLst/>
          </a:prstGeom>
          <a:solidFill>
            <a:srgbClr val="D4F0F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212, 240, 244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179098" y="5663922"/>
            <a:ext cx="1094873" cy="316456"/>
          </a:xfrm>
          <a:prstGeom prst="rect">
            <a:avLst/>
          </a:prstGeom>
          <a:solidFill>
            <a:srgbClr val="E7F7F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231, 247, 249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386253" y="36693"/>
            <a:ext cx="11429998" cy="346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 baseline="0">
                <a:solidFill>
                  <a:srgbClr val="0B555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6505902" y="6257203"/>
            <a:ext cx="5686098" cy="558188"/>
            <a:chOff x="4925" y="5695519"/>
            <a:chExt cx="9139076" cy="895631"/>
          </a:xfrm>
        </p:grpSpPr>
        <p:grpSp>
          <p:nvGrpSpPr>
            <p:cNvPr id="31" name="Group 30"/>
            <p:cNvGrpSpPr/>
            <p:nvPr/>
          </p:nvGrpSpPr>
          <p:grpSpPr>
            <a:xfrm>
              <a:off x="4925" y="5695519"/>
              <a:ext cx="9139076" cy="895631"/>
              <a:chOff x="6566" y="5695518"/>
              <a:chExt cx="12185436" cy="89563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6566" y="5804983"/>
                <a:ext cx="12185436" cy="679214"/>
              </a:xfrm>
              <a:prstGeom prst="rect">
                <a:avLst/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/>
                <a:endParaRPr lang="id-ID" sz="2000">
                  <a:solidFill>
                    <a:prstClr val="white"/>
                  </a:solidFill>
                </a:endParaRPr>
              </a:p>
            </p:txBody>
          </p:sp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3148" y="5695518"/>
                <a:ext cx="3408852" cy="895631"/>
              </a:xfrm>
              <a:prstGeom prst="rect">
                <a:avLst/>
              </a:prstGeom>
            </p:spPr>
          </p:pic>
        </p:grp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61" y="6077230"/>
              <a:ext cx="2590231" cy="358395"/>
            </a:xfrm>
            <a:prstGeom prst="rect">
              <a:avLst/>
            </a:prstGeom>
          </p:spPr>
        </p:pic>
      </p:grpSp>
      <p:sp>
        <p:nvSpPr>
          <p:cNvPr id="35" name="Rectangle 34"/>
          <p:cNvSpPr/>
          <p:nvPr/>
        </p:nvSpPr>
        <p:spPr>
          <a:xfrm>
            <a:off x="1" y="6324644"/>
            <a:ext cx="8367054" cy="42330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14" y="6400598"/>
            <a:ext cx="2087965" cy="316005"/>
          </a:xfrm>
          <a:prstGeom prst="rect">
            <a:avLst/>
          </a:prstGeom>
          <a:solidFill>
            <a:srgbClr val="E3E3E3"/>
          </a:solidFill>
        </p:spPr>
      </p:pic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806" y="6351478"/>
            <a:ext cx="865174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E3E3E3"/>
                </a:solidFill>
                <a:latin typeface="+mj-lt"/>
              </a:defRPr>
            </a:lvl1pPr>
          </a:lstStyle>
          <a:p>
            <a:fld id="{C4740706-8C7D-4A9B-9ADE-F851BE57CF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86252" y="671232"/>
            <a:ext cx="11430000" cy="45719"/>
          </a:xfrm>
          <a:prstGeom prst="rect">
            <a:avLst/>
          </a:prstGeom>
          <a:solidFill>
            <a:srgbClr val="E3E3E3"/>
          </a:solidFill>
          <a:ln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Footer Placeholder 1"/>
          <p:cNvSpPr txBox="1">
            <a:spLocks/>
          </p:cNvSpPr>
          <p:nvPr/>
        </p:nvSpPr>
        <p:spPr>
          <a:xfrm>
            <a:off x="6826263" y="6417764"/>
            <a:ext cx="3840480" cy="242345"/>
          </a:xfrm>
          <a:prstGeom prst="rect">
            <a:avLst/>
          </a:prstGeom>
        </p:spPr>
        <p:txBody>
          <a:bodyPr lIns="91426" tIns="45713" rIns="91426" bIns="45713" anchor="ctr"/>
          <a:lstStyle>
            <a:defPPr>
              <a:defRPr lang="id-ID"/>
            </a:defPPr>
            <a:lvl1pPr marL="0" algn="l" defTabSz="914254" rtl="0" eaLnBrk="1" latinLnBrk="0" hangingPunct="1">
              <a:defRPr sz="20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128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2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10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7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5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93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21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C00000"/>
                </a:solidFill>
                <a:latin typeface="Calibri Light" panose="020F0302020204030204"/>
              </a:rPr>
              <a:t>Strictly confidential</a:t>
            </a:r>
            <a:r>
              <a:rPr lang="en-US" sz="1000" dirty="0" smtClean="0">
                <a:solidFill>
                  <a:srgbClr val="0B555D"/>
                </a:solidFill>
                <a:latin typeface="Calibri Light" panose="020F0302020204030204"/>
              </a:rPr>
              <a:t>, for </a:t>
            </a:r>
            <a:r>
              <a:rPr lang="en-US" sz="1000" dirty="0">
                <a:solidFill>
                  <a:srgbClr val="0B555D"/>
                </a:solidFill>
                <a:latin typeface="Calibri Light" panose="020F0302020204030204"/>
              </a:rPr>
              <a:t>internal purposes only 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│ </a:t>
            </a:r>
            <a:r>
              <a:rPr lang="en-US" sz="1000" i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www.panin-am.co.id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id-ID" sz="1000" b="1" dirty="0">
              <a:solidFill>
                <a:srgbClr val="0B555D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4984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480" y="927918"/>
            <a:ext cx="5157787" cy="322596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009CAD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480" y="1398684"/>
            <a:ext cx="5157787" cy="4581693"/>
          </a:xfrm>
        </p:spPr>
        <p:txBody>
          <a:bodyPr>
            <a:normAutofit/>
          </a:bodyPr>
          <a:lstStyle>
            <a:lvl1pPr>
              <a:defRPr sz="1200">
                <a:solidFill>
                  <a:srgbClr val="0B555D"/>
                </a:solidFill>
                <a:latin typeface="+mj-lt"/>
              </a:defRPr>
            </a:lvl1pPr>
            <a:lvl2pPr>
              <a:defRPr sz="1200">
                <a:solidFill>
                  <a:srgbClr val="0B555D"/>
                </a:solidFill>
                <a:latin typeface="+mj-lt"/>
              </a:defRPr>
            </a:lvl2pPr>
            <a:lvl3pPr>
              <a:defRPr sz="1200">
                <a:solidFill>
                  <a:srgbClr val="0B555D"/>
                </a:solidFill>
                <a:latin typeface="+mj-lt"/>
              </a:defRPr>
            </a:lvl3pPr>
            <a:lvl4pPr>
              <a:defRPr sz="1200">
                <a:solidFill>
                  <a:srgbClr val="0B555D"/>
                </a:solidFill>
                <a:latin typeface="+mj-lt"/>
              </a:defRPr>
            </a:lvl4pPr>
            <a:lvl5pPr>
              <a:defRPr sz="1200">
                <a:solidFill>
                  <a:srgbClr val="0B555D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6027" y="924245"/>
            <a:ext cx="5183188" cy="322596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009CAD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6027" y="1398683"/>
            <a:ext cx="5183188" cy="4581693"/>
          </a:xfrm>
        </p:spPr>
        <p:txBody>
          <a:bodyPr>
            <a:normAutofit/>
          </a:bodyPr>
          <a:lstStyle>
            <a:lvl1pPr>
              <a:defRPr sz="1200">
                <a:solidFill>
                  <a:srgbClr val="0B555D"/>
                </a:solidFill>
                <a:latin typeface="+mj-lt"/>
              </a:defRPr>
            </a:lvl1pPr>
            <a:lvl2pPr>
              <a:defRPr sz="1200">
                <a:solidFill>
                  <a:srgbClr val="0B555D"/>
                </a:solidFill>
                <a:latin typeface="+mj-lt"/>
              </a:defRPr>
            </a:lvl2pPr>
            <a:lvl3pPr>
              <a:defRPr sz="1200">
                <a:solidFill>
                  <a:srgbClr val="0B555D"/>
                </a:solidFill>
                <a:latin typeface="+mj-lt"/>
              </a:defRPr>
            </a:lvl3pPr>
            <a:lvl4pPr>
              <a:defRPr sz="1200">
                <a:solidFill>
                  <a:srgbClr val="0B555D"/>
                </a:solidFill>
                <a:latin typeface="+mj-lt"/>
              </a:defRPr>
            </a:lvl4pPr>
            <a:lvl5pPr>
              <a:defRPr sz="1200">
                <a:solidFill>
                  <a:srgbClr val="0B555D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179095" y="2182479"/>
            <a:ext cx="1094873" cy="316456"/>
          </a:xfrm>
          <a:prstGeom prst="rect">
            <a:avLst/>
          </a:prstGeom>
          <a:solidFill>
            <a:srgbClr val="0B555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11, 85, 93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179094" y="2569306"/>
            <a:ext cx="1094872" cy="316456"/>
          </a:xfrm>
          <a:prstGeom prst="rect">
            <a:avLst/>
          </a:prstGeom>
          <a:solidFill>
            <a:srgbClr val="009CA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0, 156, 173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179094" y="2956133"/>
            <a:ext cx="1094872" cy="316456"/>
          </a:xfrm>
          <a:prstGeom prst="rect">
            <a:avLst/>
          </a:prstGeom>
          <a:solidFill>
            <a:srgbClr val="E3E3E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227, 227, 227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179095" y="3342960"/>
            <a:ext cx="1094872" cy="316456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192, 0, 0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179096" y="3729787"/>
            <a:ext cx="1094873" cy="316456"/>
          </a:xfrm>
          <a:prstGeom prst="rect">
            <a:avLst/>
          </a:prstGeom>
          <a:solidFill>
            <a:srgbClr val="02698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2, 105, 132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179097" y="4116614"/>
            <a:ext cx="1094873" cy="316456"/>
          </a:xfrm>
          <a:prstGeom prst="rect">
            <a:avLst/>
          </a:prstGeom>
          <a:solidFill>
            <a:srgbClr val="47BDC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71, 189, 205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179097" y="4503441"/>
            <a:ext cx="1094873" cy="316456"/>
          </a:xfrm>
          <a:prstGeom prst="rect">
            <a:avLst/>
          </a:prstGeom>
          <a:solidFill>
            <a:srgbClr val="7BD0D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123, 208, 219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179097" y="4890268"/>
            <a:ext cx="1094873" cy="316456"/>
          </a:xfrm>
          <a:prstGeom prst="rect">
            <a:avLst/>
          </a:prstGeom>
          <a:solidFill>
            <a:srgbClr val="A2DEE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162, 222, 230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1179097" y="5277095"/>
            <a:ext cx="1094873" cy="316456"/>
          </a:xfrm>
          <a:prstGeom prst="rect">
            <a:avLst/>
          </a:prstGeom>
          <a:solidFill>
            <a:srgbClr val="D4F0F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212, 240, 244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-1179098" y="5663922"/>
            <a:ext cx="1094873" cy="316456"/>
          </a:xfrm>
          <a:prstGeom prst="rect">
            <a:avLst/>
          </a:prstGeom>
          <a:solidFill>
            <a:srgbClr val="E7F7F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231, 247, 249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617481" y="36693"/>
            <a:ext cx="10954407" cy="346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 baseline="0">
                <a:solidFill>
                  <a:srgbClr val="0B555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617480" y="397029"/>
            <a:ext cx="10954407" cy="3199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1600" b="0" kern="1200" baseline="0">
                <a:solidFill>
                  <a:srgbClr val="0B555D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9CAD"/>
                </a:solidFill>
              </a:rPr>
              <a:t>Click to edit Point of Emphasis</a:t>
            </a:r>
            <a:endParaRPr lang="en-US" dirty="0">
              <a:solidFill>
                <a:srgbClr val="009CAD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505902" y="6257203"/>
            <a:ext cx="5686098" cy="558188"/>
            <a:chOff x="4925" y="5695519"/>
            <a:chExt cx="9139076" cy="895631"/>
          </a:xfrm>
        </p:grpSpPr>
        <p:grpSp>
          <p:nvGrpSpPr>
            <p:cNvPr id="33" name="Group 32"/>
            <p:cNvGrpSpPr/>
            <p:nvPr/>
          </p:nvGrpSpPr>
          <p:grpSpPr>
            <a:xfrm>
              <a:off x="4925" y="5695519"/>
              <a:ext cx="9139076" cy="895631"/>
              <a:chOff x="6566" y="5695518"/>
              <a:chExt cx="12185436" cy="895631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6566" y="5804983"/>
                <a:ext cx="12185436" cy="679214"/>
              </a:xfrm>
              <a:prstGeom prst="rect">
                <a:avLst/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/>
                <a:endParaRPr lang="id-ID" sz="2000">
                  <a:solidFill>
                    <a:prstClr val="white"/>
                  </a:solidFill>
                </a:endParaRPr>
              </a:p>
            </p:txBody>
          </p:sp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3148" y="5695518"/>
                <a:ext cx="3408852" cy="895631"/>
              </a:xfrm>
              <a:prstGeom prst="rect">
                <a:avLst/>
              </a:prstGeom>
            </p:spPr>
          </p:pic>
        </p:grp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61" y="6077230"/>
              <a:ext cx="2590231" cy="358395"/>
            </a:xfrm>
            <a:prstGeom prst="rect">
              <a:avLst/>
            </a:prstGeom>
          </p:spPr>
        </p:pic>
      </p:grpSp>
      <p:sp>
        <p:nvSpPr>
          <p:cNvPr id="37" name="Rectangle 36"/>
          <p:cNvSpPr/>
          <p:nvPr/>
        </p:nvSpPr>
        <p:spPr>
          <a:xfrm>
            <a:off x="1" y="6324644"/>
            <a:ext cx="8367054" cy="42330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14" y="6400598"/>
            <a:ext cx="2087965" cy="316005"/>
          </a:xfrm>
          <a:prstGeom prst="rect">
            <a:avLst/>
          </a:prstGeom>
          <a:solidFill>
            <a:srgbClr val="E3E3E3"/>
          </a:solidFill>
        </p:spPr>
      </p:pic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806" y="6351478"/>
            <a:ext cx="865174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E3E3E3"/>
                </a:solidFill>
                <a:latin typeface="+mj-lt"/>
              </a:defRPr>
            </a:lvl1pPr>
          </a:lstStyle>
          <a:p>
            <a:fld id="{C4740706-8C7D-4A9B-9ADE-F851BE57CF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86252" y="671232"/>
            <a:ext cx="11430000" cy="45719"/>
          </a:xfrm>
          <a:prstGeom prst="rect">
            <a:avLst/>
          </a:prstGeom>
          <a:solidFill>
            <a:srgbClr val="E3E3E3"/>
          </a:solidFill>
          <a:ln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Footer Placeholder 1"/>
          <p:cNvSpPr txBox="1">
            <a:spLocks/>
          </p:cNvSpPr>
          <p:nvPr/>
        </p:nvSpPr>
        <p:spPr>
          <a:xfrm>
            <a:off x="6826263" y="6417764"/>
            <a:ext cx="3840480" cy="242345"/>
          </a:xfrm>
          <a:prstGeom prst="rect">
            <a:avLst/>
          </a:prstGeom>
        </p:spPr>
        <p:txBody>
          <a:bodyPr lIns="91426" tIns="45713" rIns="91426" bIns="45713" anchor="ctr"/>
          <a:lstStyle>
            <a:defPPr>
              <a:defRPr lang="id-ID"/>
            </a:defPPr>
            <a:lvl1pPr marL="0" algn="l" defTabSz="914254" rtl="0" eaLnBrk="1" latinLnBrk="0" hangingPunct="1">
              <a:defRPr sz="20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128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2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10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7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5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93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21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C00000"/>
                </a:solidFill>
                <a:latin typeface="Calibri Light" panose="020F0302020204030204"/>
              </a:rPr>
              <a:t>Strictly confidential</a:t>
            </a:r>
            <a:r>
              <a:rPr lang="en-US" sz="1000" dirty="0" smtClean="0">
                <a:solidFill>
                  <a:srgbClr val="0B555D"/>
                </a:solidFill>
                <a:latin typeface="Calibri Light" panose="020F0302020204030204"/>
              </a:rPr>
              <a:t>, for </a:t>
            </a:r>
            <a:r>
              <a:rPr lang="en-US" sz="1000" dirty="0">
                <a:solidFill>
                  <a:srgbClr val="0B555D"/>
                </a:solidFill>
                <a:latin typeface="Calibri Light" panose="020F0302020204030204"/>
              </a:rPr>
              <a:t>internal purposes only 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│ </a:t>
            </a:r>
            <a:r>
              <a:rPr lang="en-US" sz="1000" i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www.panin-am.co.id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id-ID" sz="1000" b="1" dirty="0">
              <a:solidFill>
                <a:srgbClr val="0B555D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81745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179095" y="2182479"/>
            <a:ext cx="1094873" cy="316456"/>
          </a:xfrm>
          <a:prstGeom prst="rect">
            <a:avLst/>
          </a:prstGeom>
          <a:solidFill>
            <a:srgbClr val="0B555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11, 85, 93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1179094" y="2569306"/>
            <a:ext cx="1094872" cy="316456"/>
          </a:xfrm>
          <a:prstGeom prst="rect">
            <a:avLst/>
          </a:prstGeom>
          <a:solidFill>
            <a:srgbClr val="009CA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0, 156, 173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179094" y="2956133"/>
            <a:ext cx="1094872" cy="316456"/>
          </a:xfrm>
          <a:prstGeom prst="rect">
            <a:avLst/>
          </a:prstGeom>
          <a:solidFill>
            <a:srgbClr val="E3E3E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227, 227, 227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179095" y="3342960"/>
            <a:ext cx="1094872" cy="316456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192, 0, 0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179096" y="3729787"/>
            <a:ext cx="1094873" cy="316456"/>
          </a:xfrm>
          <a:prstGeom prst="rect">
            <a:avLst/>
          </a:prstGeom>
          <a:solidFill>
            <a:srgbClr val="02698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2, 105, 132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179097" y="4116614"/>
            <a:ext cx="1094873" cy="316456"/>
          </a:xfrm>
          <a:prstGeom prst="rect">
            <a:avLst/>
          </a:prstGeom>
          <a:solidFill>
            <a:srgbClr val="47BDC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71, 189, 205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179097" y="4503441"/>
            <a:ext cx="1094873" cy="316456"/>
          </a:xfrm>
          <a:prstGeom prst="rect">
            <a:avLst/>
          </a:prstGeom>
          <a:solidFill>
            <a:srgbClr val="7BD0D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123, 208, 219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179097" y="4890268"/>
            <a:ext cx="1094873" cy="316456"/>
          </a:xfrm>
          <a:prstGeom prst="rect">
            <a:avLst/>
          </a:prstGeom>
          <a:solidFill>
            <a:srgbClr val="A2DEE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162, 222, 230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179097" y="5277095"/>
            <a:ext cx="1094873" cy="316456"/>
          </a:xfrm>
          <a:prstGeom prst="rect">
            <a:avLst/>
          </a:prstGeom>
          <a:solidFill>
            <a:srgbClr val="D4F0F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212, 240, 244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179098" y="5663922"/>
            <a:ext cx="1094873" cy="316456"/>
          </a:xfrm>
          <a:prstGeom prst="rect">
            <a:avLst/>
          </a:prstGeom>
          <a:solidFill>
            <a:srgbClr val="E7F7F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231, 247, 249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17480" y="671232"/>
            <a:ext cx="10954408" cy="45719"/>
          </a:xfrm>
          <a:prstGeom prst="rect">
            <a:avLst/>
          </a:prstGeom>
          <a:solidFill>
            <a:srgbClr val="E3E3E3"/>
          </a:solidFill>
          <a:ln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505902" y="6257203"/>
            <a:ext cx="5686098" cy="558188"/>
            <a:chOff x="4925" y="5695519"/>
            <a:chExt cx="9139076" cy="895631"/>
          </a:xfrm>
        </p:grpSpPr>
        <p:grpSp>
          <p:nvGrpSpPr>
            <p:cNvPr id="29" name="Group 28"/>
            <p:cNvGrpSpPr/>
            <p:nvPr/>
          </p:nvGrpSpPr>
          <p:grpSpPr>
            <a:xfrm>
              <a:off x="4925" y="5695519"/>
              <a:ext cx="9139076" cy="895631"/>
              <a:chOff x="6566" y="5695518"/>
              <a:chExt cx="12185436" cy="895631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566" y="5804983"/>
                <a:ext cx="12185436" cy="679214"/>
              </a:xfrm>
              <a:prstGeom prst="rect">
                <a:avLst/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/>
                <a:endParaRPr lang="id-ID" sz="2000">
                  <a:solidFill>
                    <a:prstClr val="white"/>
                  </a:solidFill>
                </a:endParaRPr>
              </a:p>
            </p:txBody>
          </p:sp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3148" y="5695518"/>
                <a:ext cx="3408852" cy="895631"/>
              </a:xfrm>
              <a:prstGeom prst="rect">
                <a:avLst/>
              </a:prstGeom>
            </p:spPr>
          </p:pic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61" y="6077230"/>
              <a:ext cx="2590231" cy="358395"/>
            </a:xfrm>
            <a:prstGeom prst="rect">
              <a:avLst/>
            </a:prstGeom>
          </p:spPr>
        </p:pic>
      </p:grpSp>
      <p:sp>
        <p:nvSpPr>
          <p:cNvPr id="33" name="Rectangle 32"/>
          <p:cNvSpPr/>
          <p:nvPr/>
        </p:nvSpPr>
        <p:spPr>
          <a:xfrm>
            <a:off x="1" y="6324644"/>
            <a:ext cx="8367054" cy="42330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14" y="6400598"/>
            <a:ext cx="2087965" cy="316005"/>
          </a:xfrm>
          <a:prstGeom prst="rect">
            <a:avLst/>
          </a:prstGeom>
          <a:solidFill>
            <a:srgbClr val="E3E3E3"/>
          </a:solidFill>
        </p:spPr>
      </p:pic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806" y="6351478"/>
            <a:ext cx="865174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E3E3E3"/>
                </a:solidFill>
                <a:latin typeface="+mj-lt"/>
              </a:defRPr>
            </a:lvl1pPr>
          </a:lstStyle>
          <a:p>
            <a:fld id="{C4740706-8C7D-4A9B-9ADE-F851BE57CF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Footer Placeholder 1"/>
          <p:cNvSpPr txBox="1">
            <a:spLocks/>
          </p:cNvSpPr>
          <p:nvPr/>
        </p:nvSpPr>
        <p:spPr>
          <a:xfrm>
            <a:off x="6826263" y="6417764"/>
            <a:ext cx="3840480" cy="242345"/>
          </a:xfrm>
          <a:prstGeom prst="rect">
            <a:avLst/>
          </a:prstGeom>
        </p:spPr>
        <p:txBody>
          <a:bodyPr lIns="91426" tIns="45713" rIns="91426" bIns="45713" anchor="ctr"/>
          <a:lstStyle>
            <a:defPPr>
              <a:defRPr lang="id-ID"/>
            </a:defPPr>
            <a:lvl1pPr marL="0" algn="l" defTabSz="914254" rtl="0" eaLnBrk="1" latinLnBrk="0" hangingPunct="1">
              <a:defRPr sz="20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128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2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10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7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5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93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21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C00000"/>
                </a:solidFill>
                <a:latin typeface="Calibri Light" panose="020F0302020204030204"/>
              </a:rPr>
              <a:t>Strictly confidential</a:t>
            </a:r>
            <a:r>
              <a:rPr lang="en-US" sz="1000" dirty="0" smtClean="0">
                <a:solidFill>
                  <a:srgbClr val="0B555D"/>
                </a:solidFill>
                <a:latin typeface="Calibri Light" panose="020F0302020204030204"/>
              </a:rPr>
              <a:t>, for </a:t>
            </a:r>
            <a:r>
              <a:rPr lang="en-US" sz="1000" dirty="0">
                <a:solidFill>
                  <a:srgbClr val="0B555D"/>
                </a:solidFill>
                <a:latin typeface="Calibri Light" panose="020F0302020204030204"/>
              </a:rPr>
              <a:t>internal purposes only 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│ </a:t>
            </a:r>
            <a:r>
              <a:rPr lang="en-US" sz="1000" i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www.panin-am.co.id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id-ID" sz="1000" b="1" dirty="0">
              <a:solidFill>
                <a:srgbClr val="0B555D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01138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179095" y="2182479"/>
            <a:ext cx="1094873" cy="316456"/>
          </a:xfrm>
          <a:prstGeom prst="rect">
            <a:avLst/>
          </a:prstGeom>
          <a:solidFill>
            <a:srgbClr val="0B555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11, 85, 93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179094" y="2569306"/>
            <a:ext cx="1094872" cy="316456"/>
          </a:xfrm>
          <a:prstGeom prst="rect">
            <a:avLst/>
          </a:prstGeom>
          <a:solidFill>
            <a:srgbClr val="009CA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0, 156, 173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1179094" y="2956133"/>
            <a:ext cx="1094872" cy="316456"/>
          </a:xfrm>
          <a:prstGeom prst="rect">
            <a:avLst/>
          </a:prstGeom>
          <a:solidFill>
            <a:srgbClr val="E3E3E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227, 227, 227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179095" y="3342960"/>
            <a:ext cx="1094872" cy="316456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192, 0, 0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179096" y="3729787"/>
            <a:ext cx="1094873" cy="316456"/>
          </a:xfrm>
          <a:prstGeom prst="rect">
            <a:avLst/>
          </a:prstGeom>
          <a:solidFill>
            <a:srgbClr val="02698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2, 105, 132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179097" y="4116614"/>
            <a:ext cx="1094873" cy="316456"/>
          </a:xfrm>
          <a:prstGeom prst="rect">
            <a:avLst/>
          </a:prstGeom>
          <a:solidFill>
            <a:srgbClr val="47BDC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71, 189, 205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179097" y="4503441"/>
            <a:ext cx="1094873" cy="316456"/>
          </a:xfrm>
          <a:prstGeom prst="rect">
            <a:avLst/>
          </a:prstGeom>
          <a:solidFill>
            <a:srgbClr val="7BD0D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123, 208, 219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179097" y="4890268"/>
            <a:ext cx="1094873" cy="316456"/>
          </a:xfrm>
          <a:prstGeom prst="rect">
            <a:avLst/>
          </a:prstGeom>
          <a:solidFill>
            <a:srgbClr val="A2DEE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162, 222, 230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179097" y="5277095"/>
            <a:ext cx="1094873" cy="316456"/>
          </a:xfrm>
          <a:prstGeom prst="rect">
            <a:avLst/>
          </a:prstGeom>
          <a:solidFill>
            <a:srgbClr val="D4F0F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212, 240, 244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179098" y="5663922"/>
            <a:ext cx="1094873" cy="316456"/>
          </a:xfrm>
          <a:prstGeom prst="rect">
            <a:avLst/>
          </a:prstGeom>
          <a:solidFill>
            <a:srgbClr val="E7F7F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231, 247, 249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505902" y="6257203"/>
            <a:ext cx="5686098" cy="558188"/>
            <a:chOff x="4925" y="5695519"/>
            <a:chExt cx="9139076" cy="895631"/>
          </a:xfrm>
        </p:grpSpPr>
        <p:grpSp>
          <p:nvGrpSpPr>
            <p:cNvPr id="25" name="Group 24"/>
            <p:cNvGrpSpPr/>
            <p:nvPr/>
          </p:nvGrpSpPr>
          <p:grpSpPr>
            <a:xfrm>
              <a:off x="4925" y="5695519"/>
              <a:ext cx="9139076" cy="895631"/>
              <a:chOff x="6566" y="5695518"/>
              <a:chExt cx="12185436" cy="895631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66" y="5804983"/>
                <a:ext cx="12185436" cy="679214"/>
              </a:xfrm>
              <a:prstGeom prst="rect">
                <a:avLst/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/>
                <a:endParaRPr lang="id-ID" sz="2000">
                  <a:solidFill>
                    <a:prstClr val="white"/>
                  </a:solidFill>
                </a:endParaRPr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3148" y="5695518"/>
                <a:ext cx="3408852" cy="895631"/>
              </a:xfrm>
              <a:prstGeom prst="rect">
                <a:avLst/>
              </a:prstGeom>
            </p:spPr>
          </p:pic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61" y="6077230"/>
              <a:ext cx="2590231" cy="358395"/>
            </a:xfrm>
            <a:prstGeom prst="rect">
              <a:avLst/>
            </a:prstGeom>
          </p:spPr>
        </p:pic>
      </p:grpSp>
      <p:sp>
        <p:nvSpPr>
          <p:cNvPr id="29" name="Rectangle 28"/>
          <p:cNvSpPr/>
          <p:nvPr/>
        </p:nvSpPr>
        <p:spPr>
          <a:xfrm>
            <a:off x="1" y="6324644"/>
            <a:ext cx="8367054" cy="42330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14" y="6400598"/>
            <a:ext cx="2087965" cy="316005"/>
          </a:xfrm>
          <a:prstGeom prst="rect">
            <a:avLst/>
          </a:prstGeom>
          <a:solidFill>
            <a:srgbClr val="E3E3E3"/>
          </a:solidFill>
        </p:spPr>
      </p:pic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806" y="6351478"/>
            <a:ext cx="865174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E3E3E3"/>
                </a:solidFill>
                <a:latin typeface="+mj-lt"/>
              </a:defRPr>
            </a:lvl1pPr>
          </a:lstStyle>
          <a:p>
            <a:fld id="{C4740706-8C7D-4A9B-9ADE-F851BE57CF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1"/>
          <p:cNvSpPr txBox="1">
            <a:spLocks/>
          </p:cNvSpPr>
          <p:nvPr/>
        </p:nvSpPr>
        <p:spPr>
          <a:xfrm>
            <a:off x="6826263" y="6417764"/>
            <a:ext cx="3840480" cy="242345"/>
          </a:xfrm>
          <a:prstGeom prst="rect">
            <a:avLst/>
          </a:prstGeom>
        </p:spPr>
        <p:txBody>
          <a:bodyPr lIns="91426" tIns="45713" rIns="91426" bIns="45713" anchor="ctr"/>
          <a:lstStyle>
            <a:defPPr>
              <a:defRPr lang="id-ID"/>
            </a:defPPr>
            <a:lvl1pPr marL="0" algn="l" defTabSz="914254" rtl="0" eaLnBrk="1" latinLnBrk="0" hangingPunct="1">
              <a:defRPr sz="20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128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2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10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7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5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93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21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C00000"/>
                </a:solidFill>
                <a:latin typeface="Calibri Light" panose="020F0302020204030204"/>
              </a:rPr>
              <a:t>Strictly confidential</a:t>
            </a:r>
            <a:r>
              <a:rPr lang="en-US" sz="1000" dirty="0" smtClean="0">
                <a:solidFill>
                  <a:srgbClr val="0B555D"/>
                </a:solidFill>
                <a:latin typeface="Calibri Light" panose="020F0302020204030204"/>
              </a:rPr>
              <a:t>, for </a:t>
            </a:r>
            <a:r>
              <a:rPr lang="en-US" sz="1000" dirty="0">
                <a:solidFill>
                  <a:srgbClr val="0B555D"/>
                </a:solidFill>
                <a:latin typeface="Calibri Light" panose="020F0302020204030204"/>
              </a:rPr>
              <a:t>internal purposes only 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│ </a:t>
            </a:r>
            <a:r>
              <a:rPr lang="en-US" sz="1000" i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www.panin-am.co.id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id-ID" sz="1000" b="1" dirty="0">
              <a:solidFill>
                <a:srgbClr val="0B555D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52736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480" y="921459"/>
            <a:ext cx="4154545" cy="308251"/>
          </a:xfrm>
        </p:spPr>
        <p:txBody>
          <a:bodyPr anchor="ctr">
            <a:normAutofit/>
          </a:bodyPr>
          <a:lstStyle>
            <a:lvl1pPr>
              <a:defRPr sz="1400" b="1">
                <a:solidFill>
                  <a:srgbClr val="009CA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921458"/>
            <a:ext cx="6388699" cy="5058919"/>
          </a:xfrm>
        </p:spPr>
        <p:txBody>
          <a:bodyPr>
            <a:normAutofit/>
          </a:bodyPr>
          <a:lstStyle>
            <a:lvl1pPr>
              <a:defRPr sz="1200">
                <a:solidFill>
                  <a:srgbClr val="0B555D"/>
                </a:solidFill>
                <a:latin typeface="+mj-lt"/>
              </a:defRPr>
            </a:lvl1pPr>
            <a:lvl2pPr>
              <a:defRPr sz="1200">
                <a:solidFill>
                  <a:srgbClr val="0B555D"/>
                </a:solidFill>
                <a:latin typeface="+mj-lt"/>
              </a:defRPr>
            </a:lvl2pPr>
            <a:lvl3pPr>
              <a:defRPr sz="1200">
                <a:solidFill>
                  <a:srgbClr val="0B555D"/>
                </a:solidFill>
                <a:latin typeface="+mj-lt"/>
              </a:defRPr>
            </a:lvl3pPr>
            <a:lvl4pPr>
              <a:defRPr sz="1200">
                <a:solidFill>
                  <a:srgbClr val="0B555D"/>
                </a:solidFill>
                <a:latin typeface="+mj-lt"/>
              </a:defRPr>
            </a:lvl4pPr>
            <a:lvl5pPr>
              <a:defRPr sz="1200">
                <a:solidFill>
                  <a:srgbClr val="0B555D"/>
                </a:solidFill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480" y="1345325"/>
            <a:ext cx="4154545" cy="463505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B555D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179095" y="2182479"/>
            <a:ext cx="1094873" cy="316456"/>
          </a:xfrm>
          <a:prstGeom prst="rect">
            <a:avLst/>
          </a:prstGeom>
          <a:solidFill>
            <a:srgbClr val="0B555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11, 85, 93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179094" y="2569306"/>
            <a:ext cx="1094872" cy="316456"/>
          </a:xfrm>
          <a:prstGeom prst="rect">
            <a:avLst/>
          </a:prstGeom>
          <a:solidFill>
            <a:srgbClr val="009CA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0, 156, 173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179094" y="2956133"/>
            <a:ext cx="1094872" cy="316456"/>
          </a:xfrm>
          <a:prstGeom prst="rect">
            <a:avLst/>
          </a:prstGeom>
          <a:solidFill>
            <a:srgbClr val="E3E3E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227, 227, 227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179095" y="3342960"/>
            <a:ext cx="1094872" cy="316456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192, 0, 0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179096" y="3729787"/>
            <a:ext cx="1094873" cy="316456"/>
          </a:xfrm>
          <a:prstGeom prst="rect">
            <a:avLst/>
          </a:prstGeom>
          <a:solidFill>
            <a:srgbClr val="02698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2, 105, 132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179097" y="4116614"/>
            <a:ext cx="1094873" cy="316456"/>
          </a:xfrm>
          <a:prstGeom prst="rect">
            <a:avLst/>
          </a:prstGeom>
          <a:solidFill>
            <a:srgbClr val="47BDC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71, 189, 205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179097" y="4503441"/>
            <a:ext cx="1094873" cy="316456"/>
          </a:xfrm>
          <a:prstGeom prst="rect">
            <a:avLst/>
          </a:prstGeom>
          <a:solidFill>
            <a:srgbClr val="7BD0D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123, 208, 219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179097" y="4890268"/>
            <a:ext cx="1094873" cy="316456"/>
          </a:xfrm>
          <a:prstGeom prst="rect">
            <a:avLst/>
          </a:prstGeom>
          <a:solidFill>
            <a:srgbClr val="A2DEE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162, 222, 230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179097" y="5277095"/>
            <a:ext cx="1094873" cy="316456"/>
          </a:xfrm>
          <a:prstGeom prst="rect">
            <a:avLst/>
          </a:prstGeom>
          <a:solidFill>
            <a:srgbClr val="D4F0F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212, 240, 244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179098" y="5663922"/>
            <a:ext cx="1094873" cy="316456"/>
          </a:xfrm>
          <a:prstGeom prst="rect">
            <a:avLst/>
          </a:prstGeom>
          <a:solidFill>
            <a:srgbClr val="E7F7F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231, 247, 249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617481" y="36693"/>
            <a:ext cx="10954407" cy="346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 baseline="0">
                <a:solidFill>
                  <a:srgbClr val="0B555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17480" y="671232"/>
            <a:ext cx="10954408" cy="45719"/>
          </a:xfrm>
          <a:prstGeom prst="rect">
            <a:avLst/>
          </a:prstGeom>
          <a:solidFill>
            <a:srgbClr val="E3E3E3"/>
          </a:solidFill>
          <a:ln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617480" y="397029"/>
            <a:ext cx="10954407" cy="3199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1600" b="0" kern="1200" baseline="0">
                <a:solidFill>
                  <a:srgbClr val="0B555D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9CAD"/>
                </a:solidFill>
              </a:rPr>
              <a:t>Click to edit Point of Emphasis</a:t>
            </a:r>
            <a:endParaRPr lang="en-US" dirty="0">
              <a:solidFill>
                <a:srgbClr val="009CAD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505902" y="6257203"/>
            <a:ext cx="5686098" cy="558188"/>
            <a:chOff x="4925" y="5695519"/>
            <a:chExt cx="9139076" cy="895631"/>
          </a:xfrm>
        </p:grpSpPr>
        <p:grpSp>
          <p:nvGrpSpPr>
            <p:cNvPr id="31" name="Group 30"/>
            <p:cNvGrpSpPr/>
            <p:nvPr/>
          </p:nvGrpSpPr>
          <p:grpSpPr>
            <a:xfrm>
              <a:off x="4925" y="5695519"/>
              <a:ext cx="9139076" cy="895631"/>
              <a:chOff x="6566" y="5695518"/>
              <a:chExt cx="12185436" cy="89563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6566" y="5804983"/>
                <a:ext cx="12185436" cy="679214"/>
              </a:xfrm>
              <a:prstGeom prst="rect">
                <a:avLst/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/>
                <a:endParaRPr lang="id-ID" sz="2000">
                  <a:solidFill>
                    <a:prstClr val="white"/>
                  </a:solidFill>
                </a:endParaRPr>
              </a:p>
            </p:txBody>
          </p:sp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3148" y="5695518"/>
                <a:ext cx="3408852" cy="895631"/>
              </a:xfrm>
              <a:prstGeom prst="rect">
                <a:avLst/>
              </a:prstGeom>
            </p:spPr>
          </p:pic>
        </p:grp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61" y="6077230"/>
              <a:ext cx="2590231" cy="358395"/>
            </a:xfrm>
            <a:prstGeom prst="rect">
              <a:avLst/>
            </a:prstGeom>
          </p:spPr>
        </p:pic>
      </p:grpSp>
      <p:sp>
        <p:nvSpPr>
          <p:cNvPr id="35" name="Rectangle 34"/>
          <p:cNvSpPr/>
          <p:nvPr/>
        </p:nvSpPr>
        <p:spPr>
          <a:xfrm>
            <a:off x="1" y="6324644"/>
            <a:ext cx="8367054" cy="42330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14" y="6400598"/>
            <a:ext cx="2087965" cy="316005"/>
          </a:xfrm>
          <a:prstGeom prst="rect">
            <a:avLst/>
          </a:prstGeom>
          <a:solidFill>
            <a:srgbClr val="E3E3E3"/>
          </a:solidFill>
        </p:spPr>
      </p:pic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806" y="6351478"/>
            <a:ext cx="865174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E3E3E3"/>
                </a:solidFill>
                <a:latin typeface="+mj-lt"/>
              </a:defRPr>
            </a:lvl1pPr>
          </a:lstStyle>
          <a:p>
            <a:fld id="{C4740706-8C7D-4A9B-9ADE-F851BE57CF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1"/>
          <p:cNvSpPr txBox="1">
            <a:spLocks/>
          </p:cNvSpPr>
          <p:nvPr/>
        </p:nvSpPr>
        <p:spPr>
          <a:xfrm>
            <a:off x="6826263" y="6417764"/>
            <a:ext cx="3840480" cy="242345"/>
          </a:xfrm>
          <a:prstGeom prst="rect">
            <a:avLst/>
          </a:prstGeom>
        </p:spPr>
        <p:txBody>
          <a:bodyPr lIns="91426" tIns="45713" rIns="91426" bIns="45713" anchor="ctr"/>
          <a:lstStyle>
            <a:defPPr>
              <a:defRPr lang="id-ID"/>
            </a:defPPr>
            <a:lvl1pPr marL="0" algn="l" defTabSz="914254" rtl="0" eaLnBrk="1" latinLnBrk="0" hangingPunct="1">
              <a:defRPr sz="20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128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2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10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7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5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93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21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C00000"/>
                </a:solidFill>
                <a:latin typeface="Calibri Light" panose="020F0302020204030204"/>
              </a:rPr>
              <a:t>Strictly confidential</a:t>
            </a:r>
            <a:r>
              <a:rPr lang="en-US" sz="1000" dirty="0" smtClean="0">
                <a:solidFill>
                  <a:srgbClr val="0B555D"/>
                </a:solidFill>
                <a:latin typeface="Calibri Light" panose="020F0302020204030204"/>
              </a:rPr>
              <a:t>, for </a:t>
            </a:r>
            <a:r>
              <a:rPr lang="en-US" sz="1000" dirty="0">
                <a:solidFill>
                  <a:srgbClr val="0B555D"/>
                </a:solidFill>
                <a:latin typeface="Calibri Light" panose="020F0302020204030204"/>
              </a:rPr>
              <a:t>internal purposes only 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│ </a:t>
            </a:r>
            <a:r>
              <a:rPr lang="en-US" sz="1000" i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www.panin-am.co.id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id-ID" sz="1000" b="1" dirty="0">
              <a:solidFill>
                <a:srgbClr val="0B555D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28098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480" y="924365"/>
            <a:ext cx="4154545" cy="305346"/>
          </a:xfrm>
        </p:spPr>
        <p:txBody>
          <a:bodyPr anchor="t">
            <a:normAutofit/>
          </a:bodyPr>
          <a:lstStyle>
            <a:lvl1pPr algn="ctr">
              <a:defRPr sz="1600" b="1">
                <a:solidFill>
                  <a:srgbClr val="009CAD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924365"/>
            <a:ext cx="6388699" cy="50560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480" y="1345324"/>
            <a:ext cx="4154545" cy="463505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B555D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179095" y="2182479"/>
            <a:ext cx="1094873" cy="316456"/>
          </a:xfrm>
          <a:prstGeom prst="rect">
            <a:avLst/>
          </a:prstGeom>
          <a:solidFill>
            <a:srgbClr val="0B555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11, 85, 93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179094" y="2569306"/>
            <a:ext cx="1094872" cy="316456"/>
          </a:xfrm>
          <a:prstGeom prst="rect">
            <a:avLst/>
          </a:prstGeom>
          <a:solidFill>
            <a:srgbClr val="009CA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0, 156, 173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179094" y="2956133"/>
            <a:ext cx="1094872" cy="316456"/>
          </a:xfrm>
          <a:prstGeom prst="rect">
            <a:avLst/>
          </a:prstGeom>
          <a:solidFill>
            <a:srgbClr val="E3E3E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227, 227, 227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179095" y="3342960"/>
            <a:ext cx="1094872" cy="316456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192, 0, 0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179096" y="3729787"/>
            <a:ext cx="1094873" cy="316456"/>
          </a:xfrm>
          <a:prstGeom prst="rect">
            <a:avLst/>
          </a:prstGeom>
          <a:solidFill>
            <a:srgbClr val="02698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2, 105, 132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179097" y="4116614"/>
            <a:ext cx="1094873" cy="316456"/>
          </a:xfrm>
          <a:prstGeom prst="rect">
            <a:avLst/>
          </a:prstGeom>
          <a:solidFill>
            <a:srgbClr val="47BDC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71, 189, 205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179097" y="4503441"/>
            <a:ext cx="1094873" cy="316456"/>
          </a:xfrm>
          <a:prstGeom prst="rect">
            <a:avLst/>
          </a:prstGeom>
          <a:solidFill>
            <a:srgbClr val="7BD0D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123, 208, 219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179097" y="4890268"/>
            <a:ext cx="1094873" cy="316456"/>
          </a:xfrm>
          <a:prstGeom prst="rect">
            <a:avLst/>
          </a:prstGeom>
          <a:solidFill>
            <a:srgbClr val="A2DEE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162, 222, 230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179097" y="5277095"/>
            <a:ext cx="1094873" cy="316456"/>
          </a:xfrm>
          <a:prstGeom prst="rect">
            <a:avLst/>
          </a:prstGeom>
          <a:solidFill>
            <a:srgbClr val="D4F0F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212, 240, 244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179098" y="5663922"/>
            <a:ext cx="1094873" cy="316456"/>
          </a:xfrm>
          <a:prstGeom prst="rect">
            <a:avLst/>
          </a:prstGeom>
          <a:solidFill>
            <a:srgbClr val="E7F7F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231, 247, 249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617481" y="36693"/>
            <a:ext cx="10954407" cy="346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 baseline="0">
                <a:solidFill>
                  <a:srgbClr val="0B555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17480" y="671232"/>
            <a:ext cx="10954408" cy="45719"/>
          </a:xfrm>
          <a:prstGeom prst="rect">
            <a:avLst/>
          </a:prstGeom>
          <a:solidFill>
            <a:srgbClr val="E3E3E3"/>
          </a:solidFill>
          <a:ln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617480" y="397029"/>
            <a:ext cx="10954407" cy="3199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1600" b="0" kern="1200" baseline="0">
                <a:solidFill>
                  <a:srgbClr val="0B555D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9CAD"/>
                </a:solidFill>
              </a:rPr>
              <a:t>Click to edit Point of Emphasis</a:t>
            </a:r>
            <a:endParaRPr lang="en-US" dirty="0">
              <a:solidFill>
                <a:srgbClr val="009CAD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505902" y="6257203"/>
            <a:ext cx="5686098" cy="558188"/>
            <a:chOff x="4925" y="5695519"/>
            <a:chExt cx="9139076" cy="895631"/>
          </a:xfrm>
        </p:grpSpPr>
        <p:grpSp>
          <p:nvGrpSpPr>
            <p:cNvPr id="31" name="Group 30"/>
            <p:cNvGrpSpPr/>
            <p:nvPr/>
          </p:nvGrpSpPr>
          <p:grpSpPr>
            <a:xfrm>
              <a:off x="4925" y="5695519"/>
              <a:ext cx="9139076" cy="895631"/>
              <a:chOff x="6566" y="5695518"/>
              <a:chExt cx="12185436" cy="89563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6566" y="5804983"/>
                <a:ext cx="12185436" cy="679214"/>
              </a:xfrm>
              <a:prstGeom prst="rect">
                <a:avLst/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/>
                <a:endParaRPr lang="id-ID" sz="2000">
                  <a:solidFill>
                    <a:prstClr val="white"/>
                  </a:solidFill>
                </a:endParaRPr>
              </a:p>
            </p:txBody>
          </p:sp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3148" y="5695518"/>
                <a:ext cx="3408852" cy="895631"/>
              </a:xfrm>
              <a:prstGeom prst="rect">
                <a:avLst/>
              </a:prstGeom>
            </p:spPr>
          </p:pic>
        </p:grp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61" y="6077230"/>
              <a:ext cx="2590231" cy="358395"/>
            </a:xfrm>
            <a:prstGeom prst="rect">
              <a:avLst/>
            </a:prstGeom>
          </p:spPr>
        </p:pic>
      </p:grpSp>
      <p:sp>
        <p:nvSpPr>
          <p:cNvPr id="35" name="Rectangle 34"/>
          <p:cNvSpPr/>
          <p:nvPr/>
        </p:nvSpPr>
        <p:spPr>
          <a:xfrm>
            <a:off x="1" y="6324644"/>
            <a:ext cx="8367054" cy="42330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14" y="6400598"/>
            <a:ext cx="2087965" cy="316005"/>
          </a:xfrm>
          <a:prstGeom prst="rect">
            <a:avLst/>
          </a:prstGeom>
          <a:solidFill>
            <a:srgbClr val="E3E3E3"/>
          </a:solidFill>
        </p:spPr>
      </p:pic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806" y="6351478"/>
            <a:ext cx="865174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E3E3E3"/>
                </a:solidFill>
                <a:latin typeface="+mj-lt"/>
              </a:defRPr>
            </a:lvl1pPr>
          </a:lstStyle>
          <a:p>
            <a:fld id="{C4740706-8C7D-4A9B-9ADE-F851BE57CF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1"/>
          <p:cNvSpPr txBox="1">
            <a:spLocks/>
          </p:cNvSpPr>
          <p:nvPr/>
        </p:nvSpPr>
        <p:spPr>
          <a:xfrm>
            <a:off x="6826263" y="6417764"/>
            <a:ext cx="3840480" cy="242345"/>
          </a:xfrm>
          <a:prstGeom prst="rect">
            <a:avLst/>
          </a:prstGeom>
        </p:spPr>
        <p:txBody>
          <a:bodyPr lIns="91426" tIns="45713" rIns="91426" bIns="45713" anchor="ctr"/>
          <a:lstStyle>
            <a:defPPr>
              <a:defRPr lang="id-ID"/>
            </a:defPPr>
            <a:lvl1pPr marL="0" algn="l" defTabSz="914254" rtl="0" eaLnBrk="1" latinLnBrk="0" hangingPunct="1">
              <a:defRPr sz="20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128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2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10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7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5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93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21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C00000"/>
                </a:solidFill>
                <a:latin typeface="Calibri Light" panose="020F0302020204030204"/>
              </a:rPr>
              <a:t>Strictly confidential</a:t>
            </a:r>
            <a:r>
              <a:rPr lang="en-US" sz="1000" dirty="0" smtClean="0">
                <a:solidFill>
                  <a:srgbClr val="0B555D"/>
                </a:solidFill>
                <a:latin typeface="Calibri Light" panose="020F0302020204030204"/>
              </a:rPr>
              <a:t>, for </a:t>
            </a:r>
            <a:r>
              <a:rPr lang="en-US" sz="1000" dirty="0">
                <a:solidFill>
                  <a:srgbClr val="0B555D"/>
                </a:solidFill>
                <a:latin typeface="Calibri Light" panose="020F0302020204030204"/>
              </a:rPr>
              <a:t>internal purposes only 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│ </a:t>
            </a:r>
            <a:r>
              <a:rPr lang="en-US" sz="1000" i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www.panin-am.co.id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id-ID" sz="1000" b="1" dirty="0">
              <a:solidFill>
                <a:srgbClr val="0B555D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47144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179095" y="2182479"/>
            <a:ext cx="1094873" cy="316456"/>
          </a:xfrm>
          <a:prstGeom prst="rect">
            <a:avLst/>
          </a:prstGeom>
          <a:solidFill>
            <a:srgbClr val="0B555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11, 85, 93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179094" y="2569306"/>
            <a:ext cx="1094872" cy="316456"/>
          </a:xfrm>
          <a:prstGeom prst="rect">
            <a:avLst/>
          </a:prstGeom>
          <a:solidFill>
            <a:srgbClr val="009CA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0, 156, 173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179094" y="2956133"/>
            <a:ext cx="1094872" cy="316456"/>
          </a:xfrm>
          <a:prstGeom prst="rect">
            <a:avLst/>
          </a:prstGeom>
          <a:solidFill>
            <a:srgbClr val="E3E3E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227, 227, 227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179095" y="3342960"/>
            <a:ext cx="1094872" cy="316456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192, 0, 0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179096" y="3729787"/>
            <a:ext cx="1094873" cy="316456"/>
          </a:xfrm>
          <a:prstGeom prst="rect">
            <a:avLst/>
          </a:prstGeom>
          <a:solidFill>
            <a:srgbClr val="02698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2, 105, 132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179097" y="4116614"/>
            <a:ext cx="1094873" cy="316456"/>
          </a:xfrm>
          <a:prstGeom prst="rect">
            <a:avLst/>
          </a:prstGeom>
          <a:solidFill>
            <a:srgbClr val="47BDC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71, 189, 205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179097" y="4503441"/>
            <a:ext cx="1094873" cy="316456"/>
          </a:xfrm>
          <a:prstGeom prst="rect">
            <a:avLst/>
          </a:prstGeom>
          <a:solidFill>
            <a:srgbClr val="7BD0D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123, 208, 219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179097" y="4890268"/>
            <a:ext cx="1094873" cy="316456"/>
          </a:xfrm>
          <a:prstGeom prst="rect">
            <a:avLst/>
          </a:prstGeom>
          <a:solidFill>
            <a:srgbClr val="A2DEE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162, 222, 230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179097" y="5277095"/>
            <a:ext cx="1094873" cy="316456"/>
          </a:xfrm>
          <a:prstGeom prst="rect">
            <a:avLst/>
          </a:prstGeom>
          <a:solidFill>
            <a:srgbClr val="D4F0F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212, 240, 244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179098" y="5663922"/>
            <a:ext cx="1094873" cy="316456"/>
          </a:xfrm>
          <a:prstGeom prst="rect">
            <a:avLst/>
          </a:prstGeom>
          <a:solidFill>
            <a:srgbClr val="E7F7F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231, 247, 249</a:t>
            </a:r>
          </a:p>
        </p:txBody>
      </p:sp>
    </p:spTree>
    <p:extLst>
      <p:ext uri="{BB962C8B-B14F-4D97-AF65-F5344CB8AC3E}">
        <p14:creationId xmlns:p14="http://schemas.microsoft.com/office/powerpoint/2010/main" val="344707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GRU8 – </a:t>
            </a:r>
            <a:r>
              <a:rPr lang="en-US" i="1" dirty="0" smtClean="0"/>
              <a:t>`</a:t>
            </a:r>
            <a:r>
              <a:rPr lang="en-US" i="1" dirty="0" err="1" smtClean="0"/>
              <a:t>Volume_ma</a:t>
            </a:r>
            <a:r>
              <a:rPr lang="en-US" i="1" dirty="0" smtClean="0"/>
              <a:t>` </a:t>
            </a:r>
            <a:r>
              <a:rPr lang="en-US" dirty="0" smtClean="0"/>
              <a:t>and `</a:t>
            </a:r>
            <a:r>
              <a:rPr lang="en-US" dirty="0" err="1" smtClean="0"/>
              <a:t>linear_series</a:t>
            </a:r>
            <a:r>
              <a:rPr lang="en-US" dirty="0" smtClean="0"/>
              <a:t>` feature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38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Volume_ma</a:t>
            </a:r>
            <a:r>
              <a:rPr lang="en-US" dirty="0" smtClean="0"/>
              <a:t> and </a:t>
            </a:r>
            <a:r>
              <a:rPr lang="en-US" i="1" dirty="0" err="1" smtClean="0"/>
              <a:t>linear_series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0706-8C7D-4A9B-9ADE-F851BE57CFA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52" y="854074"/>
            <a:ext cx="11114078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8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 with </a:t>
            </a:r>
            <a:r>
              <a:rPr lang="en-US" i="1" dirty="0" smtClean="0"/>
              <a:t>`</a:t>
            </a:r>
            <a:r>
              <a:rPr lang="en-US" i="1" dirty="0" err="1" smtClean="0"/>
              <a:t>Volume_ma</a:t>
            </a:r>
            <a:r>
              <a:rPr lang="en-US" i="1" dirty="0" smtClean="0"/>
              <a:t>` </a:t>
            </a:r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0706-8C7D-4A9B-9ADE-F851BE57CFA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8400" y="4567863"/>
            <a:ext cx="3027851" cy="10509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2503" r="13269"/>
          <a:stretch/>
        </p:blipFill>
        <p:spPr>
          <a:xfrm>
            <a:off x="6231340" y="4234381"/>
            <a:ext cx="2376729" cy="18418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886" y="1171692"/>
            <a:ext cx="4871548" cy="220501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416082" y="3908594"/>
            <a:ext cx="1675873" cy="346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 baseline="0">
                <a:solidFill>
                  <a:srgbClr val="0B555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/>
              <a:t>Overall Accuracy</a:t>
            </a:r>
            <a:endParaRPr lang="en-US" sz="16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359905" y="3623368"/>
            <a:ext cx="5512059" cy="0"/>
          </a:xfrm>
          <a:prstGeom prst="line">
            <a:avLst/>
          </a:prstGeom>
          <a:ln>
            <a:solidFill>
              <a:srgbClr val="0B555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8416082" y="795625"/>
            <a:ext cx="2223086" cy="346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 baseline="0">
                <a:solidFill>
                  <a:srgbClr val="0B555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/>
              <a:t>Model Parameters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252" y="912249"/>
            <a:ext cx="5891755" cy="513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9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 with </a:t>
            </a:r>
            <a:r>
              <a:rPr lang="en-US" i="1" dirty="0" smtClean="0"/>
              <a:t>`</a:t>
            </a:r>
            <a:r>
              <a:rPr lang="en-US" i="1" dirty="0" err="1" smtClean="0"/>
              <a:t>linear_series</a:t>
            </a:r>
            <a:r>
              <a:rPr lang="en-US" i="1" dirty="0" smtClean="0"/>
              <a:t>` </a:t>
            </a:r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0706-8C7D-4A9B-9ADE-F851BE57CFA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416082" y="3908594"/>
            <a:ext cx="1675873" cy="346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 baseline="0">
                <a:solidFill>
                  <a:srgbClr val="0B555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/>
              <a:t>Overall Accuracy</a:t>
            </a:r>
            <a:endParaRPr lang="en-US" sz="16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359905" y="3623368"/>
            <a:ext cx="5512059" cy="0"/>
          </a:xfrm>
          <a:prstGeom prst="line">
            <a:avLst/>
          </a:prstGeom>
          <a:ln>
            <a:solidFill>
              <a:srgbClr val="0B555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8416082" y="795625"/>
            <a:ext cx="2223086" cy="346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 baseline="0">
                <a:solidFill>
                  <a:srgbClr val="0B555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/>
              <a:t>Model Parameters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905" y="4220305"/>
            <a:ext cx="2343150" cy="1924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514" y="4494216"/>
            <a:ext cx="3219450" cy="10858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405" y="1253610"/>
            <a:ext cx="5158995" cy="21505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252" y="934180"/>
            <a:ext cx="59245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5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There seems to be higher accuracy by using `</a:t>
            </a:r>
            <a:r>
              <a:rPr lang="en-US" sz="1800" i="1" dirty="0" err="1" smtClean="0"/>
              <a:t>linear_series</a:t>
            </a:r>
            <a:r>
              <a:rPr lang="en-US" sz="1800" dirty="0" smtClean="0"/>
              <a:t>` feature, from 1-3 run the accuracy range is between 64-66%. Need to run simulation with 20 iteration to get statistically significant result.</a:t>
            </a:r>
          </a:p>
          <a:p>
            <a:r>
              <a:rPr lang="en-US" sz="1800" dirty="0" smtClean="0"/>
              <a:t> `</a:t>
            </a:r>
            <a:r>
              <a:rPr lang="en-US" sz="1800" i="1" dirty="0" err="1" smtClean="0"/>
              <a:t>Volume_ma</a:t>
            </a:r>
            <a:r>
              <a:rPr lang="en-US" sz="1800" i="1" dirty="0" smtClean="0"/>
              <a:t>`</a:t>
            </a:r>
            <a:r>
              <a:rPr lang="en-US" sz="1800" dirty="0" smtClean="0"/>
              <a:t> feature may not increase accuracy in model, results from 3 runs indicate that the result is the same with or without `</a:t>
            </a:r>
            <a:r>
              <a:rPr lang="en-US" sz="1800" i="1" dirty="0" err="1" smtClean="0"/>
              <a:t>Volume_ma</a:t>
            </a:r>
            <a:r>
              <a:rPr lang="en-US" sz="1800" i="1" dirty="0" smtClean="0"/>
              <a:t>`</a:t>
            </a:r>
            <a:r>
              <a:rPr lang="en-US" sz="1800" dirty="0" smtClean="0"/>
              <a:t> feature in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0706-8C7D-4A9B-9ADE-F851BE57CFA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7307"/>
      </p:ext>
    </p:extLst>
  </p:cSld>
  <p:clrMapOvr>
    <a:masterClrMapping/>
  </p:clrMapOvr>
</p:sld>
</file>

<file path=ppt/theme/theme1.xml><?xml version="1.0" encoding="utf-8"?>
<a:theme xmlns:a="http://schemas.openxmlformats.org/drawingml/2006/main" name="Panin Asset Management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in Asset Management 1" id="{E95F6F42-9DF7-45AC-A81B-B72DEBB5E3B6}" vid="{F2CD1B7D-AECB-4995-9F8F-72941CA766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Panin Asset Management 1</Template>
  <TotalTime>77</TotalTime>
  <Words>110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Panin Asset Management 1</vt:lpstr>
      <vt:lpstr>GRU8 – `Volume_ma` and `linear_series` feature</vt:lpstr>
      <vt:lpstr>Volume_ma and linear_series feature</vt:lpstr>
      <vt:lpstr>Test Result with `Volume_ma` feature</vt:lpstr>
      <vt:lpstr>Test Result with `linear_series` feature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Rasbihan</dc:creator>
  <cp:lastModifiedBy>Faisal Rasbihan</cp:lastModifiedBy>
  <cp:revision>6</cp:revision>
  <dcterms:created xsi:type="dcterms:W3CDTF">2021-02-09T04:55:09Z</dcterms:created>
  <dcterms:modified xsi:type="dcterms:W3CDTF">2021-02-09T06:13:07Z</dcterms:modified>
</cp:coreProperties>
</file>