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3178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4" y="5803640"/>
            <a:ext cx="2560865" cy="87599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94522" y="3427836"/>
            <a:ext cx="11173603" cy="2752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896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090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252" y="36693"/>
            <a:ext cx="11429999" cy="34607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 baseline="0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52" y="855386"/>
            <a:ext cx="11429999" cy="512499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8" name="Group 7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7466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1524000" y="3605330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431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252" y="925756"/>
            <a:ext cx="5412828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286" y="925755"/>
            <a:ext cx="5425965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6253" y="36693"/>
            <a:ext cx="11429998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984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0" y="927918"/>
            <a:ext cx="5157787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0" y="1398684"/>
            <a:ext cx="5157787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027" y="924245"/>
            <a:ext cx="5183188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027" y="1398683"/>
            <a:ext cx="5183188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3" name="Group 32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174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1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5" name="Group 24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1459"/>
            <a:ext cx="4154545" cy="308251"/>
          </a:xfrm>
        </p:spPr>
        <p:txBody>
          <a:bodyPr anchor="ctr">
            <a:normAutofit/>
          </a:bodyPr>
          <a:lstStyle>
            <a:lvl1pPr>
              <a:defRPr sz="1400" b="1">
                <a:solidFill>
                  <a:srgbClr val="009C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21458"/>
            <a:ext cx="6388699" cy="505891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5"/>
            <a:ext cx="4154545" cy="46350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809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4365"/>
            <a:ext cx="4154545" cy="305346"/>
          </a:xfrm>
        </p:spPr>
        <p:txBody>
          <a:bodyPr anchor="t">
            <a:normAutofit/>
          </a:bodyPr>
          <a:lstStyle>
            <a:lvl1pPr algn="ctr">
              <a:defRPr sz="1600" b="1">
                <a:solidFill>
                  <a:srgbClr val="009CA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924365"/>
            <a:ext cx="6388699" cy="5056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4"/>
            <a:ext cx="4154545" cy="46350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4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470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Result – 6 </a:t>
            </a:r>
            <a:r>
              <a:rPr lang="en-US" dirty="0" err="1" smtClean="0"/>
              <a:t>Var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Month Simulation </a:t>
            </a:r>
            <a:r>
              <a:rPr lang="en-US" dirty="0" smtClean="0"/>
              <a:t>– </a:t>
            </a:r>
            <a:r>
              <a:rPr lang="en-US" i="1" dirty="0" smtClean="0"/>
              <a:t>newer_data </a:t>
            </a:r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832"/>
          <a:stretch/>
        </p:blipFill>
        <p:spPr>
          <a:xfrm>
            <a:off x="318219" y="755009"/>
            <a:ext cx="5822521" cy="5388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3" y="1104181"/>
            <a:ext cx="5524508" cy="11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729841"/>
            <a:ext cx="5905491" cy="552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Month </a:t>
            </a:r>
            <a:r>
              <a:rPr lang="en-US" dirty="0" smtClean="0"/>
              <a:t>Simulation - </a:t>
            </a:r>
            <a:r>
              <a:rPr lang="en-US" i="1" dirty="0" err="1"/>
              <a:t>h</a:t>
            </a:r>
            <a:r>
              <a:rPr lang="en-US" i="1" dirty="0" err="1" smtClean="0"/>
              <a:t>igh_acc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37" y="989900"/>
            <a:ext cx="5519314" cy="18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0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Month Simulation </a:t>
            </a:r>
            <a:r>
              <a:rPr lang="en-US" dirty="0" smtClean="0"/>
              <a:t>– </a:t>
            </a:r>
            <a:r>
              <a:rPr lang="en-US" i="1" dirty="0" err="1" smtClean="0"/>
              <a:t>six_var</a:t>
            </a:r>
            <a:r>
              <a:rPr lang="en-US" i="1" dirty="0" smtClean="0"/>
              <a:t> </a:t>
            </a:r>
            <a:r>
              <a:rPr lang="en-US" dirty="0" smtClean="0"/>
              <a:t>model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51" y="738216"/>
            <a:ext cx="5955825" cy="55373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76" y="1310070"/>
            <a:ext cx="5538920" cy="12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8323"/>
      </p:ext>
    </p:extLst>
  </p:cSld>
  <p:clrMapOvr>
    <a:masterClrMapping/>
  </p:clrMapOvr>
</p:sld>
</file>

<file path=ppt/theme/theme1.xml><?xml version="1.0" encoding="utf-8"?>
<a:theme xmlns:a="http://schemas.openxmlformats.org/drawingml/2006/main" name="Panin Asset Managemen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in Asset Management 1" id="{E95F6F42-9DF7-45AC-A81B-B72DEBB5E3B6}" vid="{F2CD1B7D-AECB-4995-9F8F-72941CA766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Panin Asset Management 1</Template>
  <TotalTime>94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Panin Asset Management 1</vt:lpstr>
      <vt:lpstr>Model Result – 6 Var input</vt:lpstr>
      <vt:lpstr>2 Month Simulation – newer_data model </vt:lpstr>
      <vt:lpstr>2 Month Simulation - high_acc model </vt:lpstr>
      <vt:lpstr>2 Month Simulation – six_var model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 – 6 Var input</dc:title>
  <dc:creator>Faisal Rasbihan</dc:creator>
  <cp:lastModifiedBy>Faisal Rasbihan</cp:lastModifiedBy>
  <cp:revision>5</cp:revision>
  <dcterms:created xsi:type="dcterms:W3CDTF">2021-02-17T02:44:27Z</dcterms:created>
  <dcterms:modified xsi:type="dcterms:W3CDTF">2021-02-17T04:18:32Z</dcterms:modified>
</cp:coreProperties>
</file>