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1F1F1"/>
    <a:srgbClr val="AAAA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6830" y="93345"/>
            <a:ext cx="909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Title</a:t>
            </a:r>
            <a:endParaRPr lang="en-GB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1371600" y="2667000"/>
          <a:ext cx="640016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Presentation</Application>
  <PresentationFormat>Ýêðàí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Faisal Saleem</cp:lastModifiedBy>
  <cp:revision>30</cp:revision>
  <cp:lastPrinted>2014-05-06T21:32:00Z</cp:lastPrinted>
  <dcterms:created xsi:type="dcterms:W3CDTF">2014-05-06T21:32:00Z</dcterms:created>
  <dcterms:modified xsi:type="dcterms:W3CDTF">2019-06-24T17:45:01Z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