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.NET 18.8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78" r:id="rId4"/>
    <p:sldId id="275" r:id="rId5"/>
    <p:sldId id="272" r:id="rId6"/>
    <p:sldId id="269" r:id="rId7"/>
    <p:sldId id="266" r:id="rId8"/>
    <p:sldId id="263" r:id="rId9"/>
    <p:sldId id="260" r:id="rId10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F1F1F1"/>
    <a:srgbClr val="AAAAAA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tags" Target="tags/tag1.xml" /><Relationship Id="rId12" Type="http://schemas.openxmlformats.org/officeDocument/2006/relationships/presProps" Target="presProps.xml" /><Relationship Id="rId13" Type="http://schemas.openxmlformats.org/officeDocument/2006/relationships/viewProps" Target="viewProps.xml" /><Relationship Id="rId14" Type="http://schemas.openxmlformats.org/officeDocument/2006/relationships/theme" Target="theme/theme1.xml" /><Relationship Id="rId15" Type="http://schemas.openxmlformats.org/officeDocument/2006/relationships/tableStyles" Target="tableStyles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8343265" cy="5584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Phone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NRZBB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Allen, Michael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Obere Str. 0123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Berlin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030-3456789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MLTDN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Hassall, Mark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Avda. de la Constitución 5678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México D.F.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Mexico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(5) 789-0123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KBUDE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Strome, David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Mataderos  7890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México D.F.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Mexico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(5) 123-4567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HFBZG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Cunningham, Conor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7890 Hanover Sq.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London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(171) 456-7890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HGVLZ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Higginbotham, Tom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Order Administrator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Berguvsvägen  5678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Luleå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Sweden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0921-67 89 01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XHXJV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Poland, Carole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Forsterstr. 7890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Mannheim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0621-67890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QXVLA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Bansal, Dushyant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2345, place Kléber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Strasbourg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67.89.01.23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QUHWH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Ilyina, Julia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C/ Araquil, 0123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Madrid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Spain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(91) 345 67 89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RTXGC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Raghav, Amritansh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6789, rue des Bouchers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Marseille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23.45.67.89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EEALV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Culp, Scott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8901 Tsawassen Blvd.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Tsawassen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Canada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(604) 901-2345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UBHAU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Jaffe, David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Fauntleroy Circus 4567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London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(171) 789-0123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8343265" cy="5767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Phone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PSNMQ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Ray, Mike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Agent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Cerrito 3456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Buenos Aires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Argentina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(1) 890-1234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VMLOG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Benito, Almudena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Sierras de Granada 7890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México D.F.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Mexico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(5) 456-7890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WNMAF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Jelitto, Jacek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Hauptstr. 0123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Bern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Switzerland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0452-678901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JUWXK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Richardson, Shawn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Associate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Av. dos Lusíadas, 6789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Sao Paulo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(11) 012-3456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GYBBY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Birkby, Dana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Berkeley Gardens 0123 Brewery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London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(171) 234-5678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FEVNN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Sun, Nate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Order Administrator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Walserweg 4567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Aachen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0241-789012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BSVAR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Lieber, Justin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3456, rue des Cinquante Otages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Nantes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89.01.23.45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RFNQC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Boseman, Randall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Agent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5678 King George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London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(171) 345-6789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THHDP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Kane, John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Kirchgasse 9012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Graz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Austria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1234-5678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KIDPX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Russo, Giuseppe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Assistant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Rua Orós, 3456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Sao Paulo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(11) 456-7890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DTDMN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Daly, Jim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C/ Moralzarzal, 5678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Madrid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Spain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(91) 890 12 34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8343265" cy="5508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Phone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WVFAF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Liu, Jenny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Assistant Sales Agent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4567, chaussée de Tournai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Lille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45.67.89.01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CYZTN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Grisso, Geoff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Åkergatan 5678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Bräcke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Sweden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0695-67 89 01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AZJED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Carlson, Jason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Berliner Platz 9012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München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089-8901234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USDBG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Koch, Paul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9012, rue Royale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Nantes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34.56.78.90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WMFEA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Schmöllerl, Martin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Via Monte Bianco 4567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Torino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Italy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011-2345678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XYUFB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Cavaglieri, Giorgio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Jardim das rosas n. 8901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Lisboa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Portugal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(1) 456-7890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MDLWA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Kolesnikova, Katerina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Rambla de Cataluña, 8901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Barcelona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Spain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(93) 789 0123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KSLQF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Grossman, Seth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C/ Romero, 1234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Sevilla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Spain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(95) 901 23 45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YJCBX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Orint, Neil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Associate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Av. Brasil, 5678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Campinas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(11) 567-8901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YSIQX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Krishnan, Venky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6789 Baker Blvd.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Eugene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(503) 555-0122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FVXPQ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Yuksel, Ayca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5ª Ave. Los Palos Grandes 3456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Caracas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Venezuela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(2) 789-0123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8343265" cy="5950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Phone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IBVRG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Zhang, Frank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Rua do Paço, 7890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Rio de Janeiro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(21) 789-0123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UMTLM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Langohr, Kris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Carrera 1234 con Ave. Carlos Soublette #8-35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San Cristóbal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Venezuela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(5) 567-8901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LVJSO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Smith, Denise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City Center Plaza 2345 Main St.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Elgin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(503) 555-0126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FRXZL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Óskarsson, Jón Harry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Associate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9012 Johnstown Road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Cork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Ireland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8901 234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LJUCA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Orton, Jon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Garden House Crowther Way 3456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Cowes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(198) 567-8901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GLLAG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Song, Lolan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Associate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Maubelstr. 8901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Brandenburg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0555-34567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EFFTC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Owens, Ron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2345, avenue de l'Europe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Versailles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12.34.56.78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XIIWM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Litton, Tim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3456 rue Alsace-Lorraine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Toulouse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90.12.34.56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IAIJK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Zaki, Amr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Assistant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2345 Oak St.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Vancouver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Canada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(604) 567-8901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UISOJ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Wu, Qiong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8901 Orchestra Terrace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Walla Walla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(509) 555-0119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OXFRU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Louverdis, George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Magazinweg 8901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Frankfurt a.M.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069-7890123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8343265" cy="61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Phone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QXPPT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Wright, David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1234 Polk St. Suite 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San Francisco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(415) 555-0118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XPNIK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Neves, Paulo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Carrera 7890 con Ave. Bolívar #65-98 Llano Largo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Barquisimeto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Venezuela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(9) 789-0123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PSQUZ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Lupu, Cornel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Ave. 5 de Mayo Porlamar 5678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I. de Margarita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Venezuela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(8) 01-23-45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DVFMB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Szymczak, Radosław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9012 Chiaroscuro Rd.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Portland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(503) 555-0117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CQRAA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Duerr, Bernard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Via Ludovico il Moro 6789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Bergamo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Italy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035-345678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JYPSC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Goldin, Maxim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Agent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Rue Joseph-Bens 0123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Bruxelles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Belgium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(02) 890 12 34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PVDZC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Taylor, Maurice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Assistant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8901 rue St. Laurent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Montréal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Canada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(514) 345-6789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PZNLA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Natarajan, Mrina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Assistant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Heerstr. 4567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Leipzig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0342-12345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GCJSG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Mallit, Ken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Associate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South House 1234 Queensbridge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London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(171) 890-1234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TDKEG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Nash, Mike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Agent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Ing. Gustavo Moncada 0123 Piso 20-A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Buenos Aires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Argentina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(1) 123-4567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KZQZT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Wood, Robin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7890 Bering St.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Anchorage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(907) 555-0115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8343265" cy="5691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Phone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QNIVZ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Miller, Lisa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Mehrheimerstr. 9012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Köln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0221-0123456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WVAXS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Tollevsen, Bjørn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5678, boulevard Charonne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Paris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(1) 89.01.23.45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AHXHT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Frank, Jill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Calle Dr. Jorge Cash 8901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México D.F.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Mexico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(5) 890-1234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LOLJO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Wang, Tony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Geislweg 2345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Salzburg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Austria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4567-8901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QZURI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Uppal, Sunil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Estrada da saúde n. 6789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Lisboa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Portugal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(1) 789-0123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WULWD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Meisels, Josh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Rua da Panificadora, 1234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Rio de Janeiro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(21) 678-9012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WFIZJ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Misiec, Anna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Assistant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Alameda dos Canàrios, 1234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Sao Paulo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(11) 901-2345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IRRVL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Veronesi, Giorgio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Taucherstraße 1234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Cunewalde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0372-12345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LWGMD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Gaffney, Lawrie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Av. del Libertador 3456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Buenos Aires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Argentina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(1) 234-5678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NYUHS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Moore, Michael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Assistant Sales Representative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6789 Milton Dr.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Albuquerque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(505) 555-0125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LHANT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Voss, Florian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Associate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Strada Provinciale 7890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Reggio Emilia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Italy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0522-012345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8343265" cy="5584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Phone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QVEPD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Garden, Euan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Assistant Sales Agent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Av. Copacabana, 6789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Rio de Janeiro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(21) 345-6789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CCKOT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Myrcha, Jacek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Grenzacherweg 0123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Genève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Switzerland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0897-012345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SIUIH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Troup, Carol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Gran Vía, 4567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Madrid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Spain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(91) 567 8901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TMXGN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Makovac, Zrinka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Erling Skakkes gate 2345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Stavern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Norway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07-89 01 23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LCOUJ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Navarro, Tomás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9012 Suffolk Ln.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Boise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(208) 555-0116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AHPOP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Welcker, Brian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4567 Wadhurst Rd.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London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(171) 901-2345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JMIKW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Gonzalez, Nuria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Vinbæltet 3456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Kobenhavn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Denmark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12 34 56 78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YSHXL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MacDonald, Scott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9012, rue Lauriston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Paris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(1) 23.45.67.89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XOJYP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Downs, Chris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P.O. Box 1234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Lander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(307) 555-0114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SFOGW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Luper, Steve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Boulevard Tirou, 2345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Charleroi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Belgium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(071) 56 78 90 12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LCYBZ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Didcock, Cliff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2345 Jefferson Way Suite 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Portland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(503) 555-0120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8343265" cy="5401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Phone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NLTYP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Ma, Andrew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Assistant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0123 Grizzly Peak Rd.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Butte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(406) 555-0121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FAPSM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Wickham, Jim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Luisenstr. 0123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Münster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0251-456789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VONTK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Toh, Karen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Avda. Azteca 4567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México D.F.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Mexico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(5) 678-9012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YQQWW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Edwards, Josh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Av. Inês de Castro, 1234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Sao Paulo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(11) 123-4567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EYHKM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Veninga, Tjeerd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Associate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1234 DaVinci Blvd.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Kirkland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(206) 555-0124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ZRNDE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Manar, Karim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Smagsloget 3456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Århus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Denmark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23 45 67 89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NRCSK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Tuntisangaroon, Sittichai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Agent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6789, rue du Commerce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Lyon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78.90.12.34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ENQZT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Elliott, Patrick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5678 rue de l'Abbaye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Reims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56.78.90.12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SNXOJ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Syamala, Manoj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Adenauerallee 7890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Stuttgart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0711-345678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ZHYOS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Ludwig, Michael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Torikatu 9012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Oulu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Finland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981-123456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SRQVM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Li, Yan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Rua do Mercado, 4567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Resende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(14) 234-5678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8343265" cy="4792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Phone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YBQTI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Smith Jr., Ronaldo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8901 - 14th Ave. S. Suite 3B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Seattle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(206) 555-0123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XBBVR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Larsson, Katarina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Owner/Marketing Assistant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Keskuskatu 2345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Helsinki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Finland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90-012 3456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CCFIZ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Vasa, Petr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ul. Filtrowa 6789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Warszawa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Poland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(26) 234-5678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8.08.10"/>
  <p:tag name="AS_TITLE" val="Aspose.Slides for .NET Standard 2.0"/>
  <p:tag name="AS_VERSION" val="18.8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33</Paragraphs>
  <Slides>9</Slides>
  <Notes>0</Notes>
  <TotalTime>0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10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0</LinksUpToDate>
  <SharedDoc>0</SharedDoc>
  <HyperlinksChanged>0</HyperlinksChanged>
  <Application>Aspose.Slides for .NET</Application>
  <AppVersion>18.0800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lastModifiedBy>Faisal Saleem</cp:lastModifiedBy>
  <cp:revision>26</cp:revision>
  <cp:lastPrinted>2014-05-06T21:32:00.000</cp:lastPrinted>
  <dcterms:created xsi:type="dcterms:W3CDTF">2014-05-06T21:32:00Z</dcterms:created>
  <dcterms:modified xsi:type="dcterms:W3CDTF">2018-10-11T13:31:44Z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1033-10.1.0.5656</vt:lpwstr>
  </property>
</Properties>
</file>