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4.1.21.1032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6985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905000"/>
                <a:gridCol w="1270000"/>
                <a:gridCol w="1270000"/>
              </a:tblGrid>
              <a:tr h="1905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1905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Ethi" typeface="Nyala"/>
        <a:font script="Thaa" typeface="MV Boli"/>
        <a:font script="Laoo" typeface="DokChampa"/>
        <a:font script="Guru" typeface="Raavi"/>
        <a:font script="Jpan" typeface="ＭＳ Ｐゴシック"/>
        <a:font script="Hant" typeface="新細明體"/>
        <a:font script="Tibt" typeface="Microsoft Himalaya"/>
        <a:font script="Telu" typeface="Gautami"/>
        <a:font script="Hebr" typeface="Times New Roman"/>
        <a:font script="Hang" typeface="맑은 고딕"/>
        <a:font script="Sinh" typeface="Iskoola Pota"/>
        <a:font script="Yiii" typeface="Microsoft Yi Baiti"/>
        <a:font script="Khmr" typeface="MoolBoran"/>
        <a:font script="Thai" typeface="Angsana New"/>
        <a:font script="Viet" typeface="Times New Roman"/>
        <a:font script="Mlym" typeface="Kartika"/>
        <a:font script="Taml" typeface="Latha"/>
        <a:font script="Uigh" typeface="Microsoft Uighur"/>
        <a:font script="Knda" typeface="Tunga"/>
        <a:font script="Gujr" typeface="Shruti"/>
        <a:font script="Arab" typeface="Times New Roman"/>
        <a:font script="Beng" typeface="Vrinda"/>
        <a:font script="Hans" typeface="宋体"/>
        <a:font script="Orya" typeface="Kalinga"/>
        <a:font script="Cans" typeface="Euphemia"/>
        <a:font script="Cher" typeface="Plantagenet Cherokee"/>
        <a:font script="Mong" typeface="Mongolian Baiti"/>
        <a:font script="Syrc" typeface="Estrangelo Edessa"/>
        <a:font script="Geor" typeface="Sylfaen"/>
        <a:font script="Deva" typeface="Mangal"/>
      </a:majorFont>
      <a:minorFont>
        <a:latin typeface="Calibri"/>
        <a:ea typeface=""/>
        <a:cs typeface=""/>
        <a:font script="Ethi" typeface="Nyala"/>
        <a:font script="Thaa" typeface="MV Boli"/>
        <a:font script="Laoo" typeface="DokChampa"/>
        <a:font script="Guru" typeface="Raavi"/>
        <a:font script="Jpan" typeface="ＭＳ Ｐゴシック"/>
        <a:font script="Hant" typeface="新細明體"/>
        <a:font script="Tibt" typeface="Microsoft Himalaya"/>
        <a:font script="Telu" typeface="Gautami"/>
        <a:font script="Hebr" typeface="Arial"/>
        <a:font script="Hang" typeface="맑은 고딕"/>
        <a:font script="Sinh" typeface="Iskoola Pota"/>
        <a:font script="Yiii" typeface="Microsoft Yi Baiti"/>
        <a:font script="Khmr" typeface="DaunPenh"/>
        <a:font script="Thai" typeface="Cordia New"/>
        <a:font script="Viet" typeface="Arial"/>
        <a:font script="Mlym" typeface="Kartika"/>
        <a:font script="Taml" typeface="Latha"/>
        <a:font script="Uigh" typeface="Microsoft Uighur"/>
        <a:font script="Knda" typeface="Tunga"/>
        <a:font script="Gujr" typeface="Shruti"/>
        <a:font script="Arab" typeface="Arial"/>
        <a:font script="Beng" typeface="Vrinda"/>
        <a:font script="Hans" typeface="宋体"/>
        <a:font script="Orya" typeface="Kalinga"/>
        <a:font script="Cans" typeface="Euphemia"/>
        <a:font script="Cher" typeface="Plantagenet Cherokee"/>
        <a:font script="Mong" typeface="Mongolian Baiti"/>
        <a:font script="Syrc" typeface="Estrangelo Edessa"/>
        <a:font script="Geor" typeface="Sylfaen"/>
        <a:font script="Deva" typeface="Mang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2019-06-24T20:05:17Z</dcterms:created>
  <dcterms:modified xsi:type="dcterms:W3CDTF">2019-06-24T20:05:17Z</dcterms:modified>
</cp:coreProperties>
</file>