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1" r:id="rId4"/>
    <p:sldId id="278" r:id="rId5"/>
    <p:sldId id="275" r:id="rId6"/>
    <p:sldId id="272" r:id="rId7"/>
    <p:sldId id="269" r:id="rId8"/>
    <p:sldId id="266" r:id="rId9"/>
    <p:sldId id="263" r:id="rId10"/>
    <p:sldId id="260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tags" Target="tags/tag1.xml" /><Relationship Id="rId13" Type="http://schemas.openxmlformats.org/officeDocument/2006/relationships/presProps" Target="presProps.xml" /><Relationship Id="rId14" Type="http://schemas.openxmlformats.org/officeDocument/2006/relationships/viewProps" Target="viewProps.xml" /><Relationship Id="rId15" Type="http://schemas.openxmlformats.org/officeDocument/2006/relationships/theme" Target="theme/theme1.xml" /><Relationship Id="rId16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NRZBB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Allen, Michael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030-3456789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030-0123456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MLTDN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Hassall, Mark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Avda. de la Constitución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456-7890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KBUDE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Strome, David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Mataderos 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123-4567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HFBZG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Cunningham, Conor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7890 Hanover Sq.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456-7890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456-7891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HGVLZ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Higginbotham, Tom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Order Administrator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Berguvsvägen 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Luleå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Sweden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0921-67 89 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0921-23 45 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XHXJV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Poland, Carole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Forsterstr.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Mannheim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0621-67890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0621-12345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Bansal, Dushyant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2345, place Kléber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Strasbourg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67.89.01.23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67.89.01.24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QUHWH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Ilyina, Julia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C/ Araquil,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Madrid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345 67 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012 34 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RTXGC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Raghav, Amritansh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6789, rue des Bouchers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23.45.67.89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23.45.67.80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EEALV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Culp, Scott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Tsawassen Blvd.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Tsawassen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(604) 901-2345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(604) 678-9012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CCFIZ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Vasa, Petr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ul. Filtrowa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Warszawa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(26) 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(26) 901-2345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UBHAU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Jaffe, David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Fauntleroy Circus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PSNMQ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Ray, Mike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Cerrito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Buenos Aires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Argentina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890-1234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567-8901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VMLOG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Benito, Almudena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Sierras de Granada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456-7890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123-4567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WNMAF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Jelitto, Jacek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Hauptstr.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Switzerland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0452-678901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JUWXK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Richardson, Shawn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dos Lusíadas,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Sao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012-3456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GYBBY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Birkby, Dana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Berkeley Gardens 0123 Brewery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10039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234-5679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FEVNN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Sun, Nate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Order Administrator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Walserweg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Aachen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0241-789012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0241-345678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BSVAR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Lieber, Justin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3456, rue des Cinquante Otages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Nantes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89.01.23.45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89.01.23.46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RFNQC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Boseman, Randall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5678 King George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345-6789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345-6780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THHDP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Kane, John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Kirchgasse 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Graz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Austria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9012-3456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KIDPX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Russo, Giuseppe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Rua Orós,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Sao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456-7890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DTDMN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Daly, Jim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C/ Moralzarzal,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Madrid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890 12 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567 89 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WVFAF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Liu, Jenny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Assistant 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4567, chaussée de Tournai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Lille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45.67.89.01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45.67.89.02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CYZTN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Grisso, Geoff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Åkergatan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Bräcke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Sweden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0695-67 89 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AZJED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Carlson, Jason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Berliner Platz 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München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089-8901234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089-5678901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USDBG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Koch, Paul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9012, rue Royale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Nantes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34.56.78.90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34.56.78.91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WMFEA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Schmöllerl, Martin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Via Monte Bianco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Torino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011-2345678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011-9012345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XYUFB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Cavaglieri, Giorgio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Jardim das rosas n.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Lisboa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Portugal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456-7890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123-4567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MDLWA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Kolesnikova, Katerina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Rambla de Cataluña,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Barcelona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(93) 789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(93) 456 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KSLQF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Grossman, Seth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C/ Romero,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Sevilla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(95) 901 23 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758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YJCBX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Orint, Neil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Brasil,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Campinas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YSIQX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Krishnan, Venky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6789 Baker Blvd.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Eugene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555-0122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FVXPQ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Yuksel, Ayca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5ª Ave. Los Palos Grandes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Caracas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(2) 456-7890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IBVRG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Zhang, Frank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Rua do Paço,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Rio de Janeiro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789-0124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UMTLM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Langohr, Kris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Carrera 1234 con Ave. Carlos Soublette #8-35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San Cristóbal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Táchira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234-5678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LVJSO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Smith, Denise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City Center Plaza 2345 Main St.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Elgin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555-0126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555-0135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FRXZL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Óskarsson, Jón Harry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 Johnstown Road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Cork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Co. Cork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Ireland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5678 9012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LJUCA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Orton, Jon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Garden House Crowther Way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Cowes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Isle of Wight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(198) 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GLLAG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Song, Lolan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Maubelstr.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Brandenburg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0555-34567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EFFTC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Owens, Ron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2345, avenue de l'Europe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Versailles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12.34.56.78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12.34.56.79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758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XIIWM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Litton, Tim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3456 rue Alsace-Lorraine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Toulouse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90.12.34.56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90.12.34.57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IAIJK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Zaki, Amr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 Oak St.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Vancouver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(604) 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(604) 234-5678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UISOJ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Wu, Qiong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Orchestra Terrace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Walla Walla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(509) 555-0119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(509) 555-0130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OXFRU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Louverdis, George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Magazinweg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Frankfurt a.M.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069-7890123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069-4567890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QXPPT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Wright, David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1234 Polk St. Suite 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(415) 555-0118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XPNIK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Neves,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Carrera 7890 con Ave. Bolívar #65-98 Llano Largo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Barquisimeto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Lara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(9) 456-7890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PSQUZ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Lupu, Cornel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Ave. 5 de Mayo Porlamar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I. de Margarita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Nueva Esparta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(8) 01-23-45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(8) 67-89-01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DVFMB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Szymczak, Radosław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 Chiaroscuro Rd.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Portland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555-0117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555-0129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CQRAA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Duerr, Bernard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Via Ludovico il Moro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Bergamo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035-345678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035-901234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JYPSC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Goldin, Maxim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Rue Joseph-Bens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Bruxelles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Belgium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(02) 890 12 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(02) 567 89 01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PVDZC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Taylor, Maurice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rue St. Laurent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Montréal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Québec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(514) 345-6789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(514) 012-3456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PZNLA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Natarajan, Mrina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Heerstr.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Leipzig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0342-12345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GCJSG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Mallit, Ken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South House 1234 Queensbridge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890-1234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890-1235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TDKEG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Nash, Mike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Ing. Gustavo Moncada 0123 Piso 20-A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Buenos Aires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Argentina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123-4567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890-1234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KZQZT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Wood, Robin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7890 Bering St.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Anchorage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(907) 555-0115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(907) 555-0128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QNIVZ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Miller, Lisa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Mehrheimerstr. 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Köln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0221-0123456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0221-7890123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WVAXS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Tollevsen, Bjørn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5678, boulevard Charonne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89.01.23.45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89.01.23.46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AHXHT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Frank, Jill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Calle Dr. Jorge Cash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890-1234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567-8901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LOLJO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Wang, Tony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Geislweg 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Salzburg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Austria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2345-6789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QZURI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Uppal, Sunil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Estrada da saúde n.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Lisboa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Portugal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WULWD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Meisels, Josh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Rua da Panificadora,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Rio de Janeiro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678-9012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678-9013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WFIZJ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Misiec, Anna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Alameda dos Canàrios,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Sao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901-2345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IRRVL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Veronesi, Giorgio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Taucherstraße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Cunewalde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0372-12345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LWGMD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Gaffney, Lawrie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del Libertador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Buenos Aires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Argentina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901-2345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NYUHS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Moore, Michael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Assistant 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6789 Milton Dr.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Albuquerque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(505) 555-0125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(505) 555-0134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LHANT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Voss, Florian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Strada Provinciale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Reggio Emilia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10038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0522-012345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0522-678901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QVEPD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Garden, Euan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Assistant 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Copacabana,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Rio de Janeiro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345-6789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CCKOT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Myrcha, Jacek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Grenzacherweg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Genève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Switzerland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0897-012345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SIUIH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Troup, Carol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Gran Vía,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Madrid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567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234 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TMXGN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Makovac, Zrinka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Erling Skakkes gate 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Stavern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Norway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07-89 01 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07-45 67 89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LCOUJ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Navarro, Tomás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 Suffolk Ln.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Boise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(208) 555-0116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AHPOP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Welcker, Brian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4567 Wadhurst Rd.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901-2345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901-2346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JMIKW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Gonzalez, Nuria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Vinbæltet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Kobenhavn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Denmark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12 34 56 78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90 12 34 56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YSHXL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MacDonald, Scott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9012, rue Lauriston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23.45.67.89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23.45.67.80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XOJYP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Downs, Chris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P.O. Box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Lander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(307) 555-0114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(307) 555-0127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SFOGW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Luper, Steve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Boulevard Tirou, 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Charleroi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Belgium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(071) 56 78 90 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(071) 34 56 78 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LCYBZ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Didcock, Cliff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 Jefferson Way Suite 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Portland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555-0120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NLTYP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Ma, Andrew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0123 Grizzly Peak Rd.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Butte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(406) 555-0121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(406) 555-0131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FAPSM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Wickham, Jim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Luisenstr.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Münster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0251-456789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0251-012345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VONTK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Toh, Karen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Avda. Azteca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678-9012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360" y="549275"/>
          <a:ext cx="836295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YQQWW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Edwards, Josh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Inês de Castro,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Sao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123-4567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234-5678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EYHKM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Veninga, Tjeerd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1234 DaVinci Blvd.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Kirkland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(206) 555-0124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(206) 555-0133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ZRNDE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Manar, Karim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Smagsloget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Århus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Denmark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23 45 67 89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01 23 45 67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NRCSK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Tuntisangaroon, Sittichai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6789, rue du Commerce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78.90.12.34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78.90.12.35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ENQZT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Elliott, Patrick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5678 rue de l'Abbaye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Reims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56.78.90.12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56.78.90.13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SNXOJ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Syamala, Manoj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Adenauerallee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Stuttgart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0711-345678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0711-901234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ZHYOS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Ludwig, Michael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Torikatu 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Oulu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Finland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981-123456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981-789012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SRQVM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Li, Yan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Rua do Mercado,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Resende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(14) 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YBQTI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Smith Jr., Ronaldo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8901 - 14th Ave. S. Suite 3B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Seattle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(206) 555-0123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(206) 555-0132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XBBVR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Larsson, Katarina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Owner/Marketing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Keskuskatu 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Helsinki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Finland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90-012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90-789 0123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8.10"/>
  <p:tag name="AS_TITLE" val="Aspose.Slides for .NET Standard 2.0"/>
  <p:tag name="AS_VERSION" val="18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37</Paragraphs>
  <Slides>10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11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  <Application>Aspose.Slides for .NET</Application>
  <AppVersion>18.0800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13</cp:revision>
  <cp:lastPrinted>2014-05-06T21:32:00.000</cp:lastPrinted>
  <dcterms:created xsi:type="dcterms:W3CDTF">2014-05-06T21:32:00Z</dcterms:created>
  <dcterms:modified xsi:type="dcterms:W3CDTF">2018-10-05T11:44:21Z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