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8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2915" y="1052830"/>
          <a:ext cx="8362950" cy="347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Contact Name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Contact Title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Postal Code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Fax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8.08.10"/>
  <p:tag name="AS_TITLE" val="Aspose.Slides for .NET Standard 2.0"/>
  <p:tag name="AS_VERSION" val="18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.NET</Application>
  <AppVersion>18.0800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lastModifiedBy>Faisal Saleem</cp:lastModifiedBy>
  <cp:revision>7</cp:revision>
  <cp:lastPrinted>2014-05-06T21:32:00.000</cp:lastPrinted>
  <dcterms:created xsi:type="dcterms:W3CDTF">2014-05-06T21:32:00Z</dcterms:created>
  <dcterms:modified xsi:type="dcterms:W3CDTF">2018-09-19T20:25:40Z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1033-10.1.0.5656</vt:lpwstr>
  </property>
</Properties>
</file>