
<file path=[Content_Types].xml><?xml version="1.0" encoding="utf-8"?>
<Types xmlns="http://schemas.openxmlformats.org/package/2006/content-types">
  <Default Extension="rels" ContentType="application/vnd.openxmlformats-package.relationships+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Relationship Id="rId5" Type="http://schemas.openxmlformats.org/officeDocument/2006/relationships/custom-properties" Target="docProps/custom.xml" /></Relationships>
</file>

<file path=ppt/presentation.xml><?xml version="1.0" encoding="utf-8"?>
<!--Generated by Aspose.Slides for .NET 18.10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</p:sldMasterIdLst>
  <p:sldIdLst>
    <p:sldId id="256" r:id="rId2"/>
    <p:sldId id="281" r:id="rId3"/>
    <p:sldId id="278" r:id="rId4"/>
    <p:sldId id="275" r:id="rId5"/>
    <p:sldId id="272" r:id="rId6"/>
    <p:sldId id="269" r:id="rId7"/>
    <p:sldId id="266" r:id="rId8"/>
    <p:sldId id="263" r:id="rId9"/>
    <p:sldId id="260" r:id="rId10"/>
  </p:sldIdLst>
  <p:sldSz cx="9144000" cy="6858000" type="screen4x3"/>
  <p:notesSz cx="6858000" cy="9144000"/>
  <p:custDataLst>
    <p:tags r:id="rId1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CCCC"/>
    <a:srgbClr val="F1F1F1"/>
    <a:srgbClr val="AAAAAA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fill>
          <a:solidFill>
            <a:schemeClr val="accent1">
              <a:tint val="40000"/>
            </a:schemeClr>
          </a:solidFill>
        </a:fill>
      </a:tcStyle>
    </a:band1H>
    <a:band1V>
      <a:tcStyle>
        <a:fill>
          <a:solidFill>
            <a:schemeClr val="accent1">
              <a:tint val="40000"/>
            </a:schemeClr>
          </a:solidFill>
        </a:fill>
      </a:tcStyle>
    </a:band1V>
    <a:lastCol>
      <a:tcTxStyle b="on">
        <a:fontRef idx="minor">
          <a:prstClr val="black"/>
        </a:fontRef>
        <a:schemeClr val="lt1"/>
      </a:tcTxStyle>
      <a:tcStyle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558" y="-90"/>
      </p:cViewPr>
      <p:guideLst>
        <p:guide orient="horz" pos="2160"/>
        <p:guide pos="288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1" d="100"/>
          <a:sy n="1" d="100"/>
        </p:scale>
        <p:origin x="0" y="0"/>
      </p:cViewPr>
    </p:cSldViewPr>
  </p:notesViewPr>
  <p:gridSpacing cx="72008" cy="72008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10" Type="http://schemas.openxmlformats.org/officeDocument/2006/relationships/slide" Target="slides/slide9.xml" /><Relationship Id="rId11" Type="http://schemas.openxmlformats.org/officeDocument/2006/relationships/tags" Target="tags/tag1.xml" /><Relationship Id="rId12" Type="http://schemas.openxmlformats.org/officeDocument/2006/relationships/presProps" Target="presProps.xml" /><Relationship Id="rId13" Type="http://schemas.openxmlformats.org/officeDocument/2006/relationships/viewProps" Target="viewProps.xml" /><Relationship Id="rId14" Type="http://schemas.openxmlformats.org/officeDocument/2006/relationships/theme" Target="theme/theme1.xml" /><Relationship Id="rId15" Type="http://schemas.openxmlformats.org/officeDocument/2006/relationships/tableStyles" Target="tableStyles.xml" /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/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/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/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/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/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/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/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/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/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/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/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slide1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95605" y="549275"/>
          <a:ext cx="7151370" cy="55848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1895"/>
                <a:gridCol w="1191895"/>
                <a:gridCol w="1191895"/>
                <a:gridCol w="1191895"/>
                <a:gridCol w="1191895"/>
                <a:gridCol w="1191895"/>
              </a:tblGrid>
              <a:tr h="372745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>
                          <a:solidFill>
                            <a:schemeClr val="bg1"/>
                          </a:solidFill>
                        </a:rPr>
                        <a:t>Company Name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>
                          <a:solidFill>
                            <a:schemeClr val="bg1"/>
                          </a:solidFill>
                        </a:rPr>
                        <a:t>Full Name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>
                          <a:solidFill>
                            <a:schemeClr val="bg1"/>
                          </a:solidFill>
                        </a:rPr>
                        <a:t>Title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>
                          <a:solidFill>
                            <a:schemeClr val="bg1"/>
                          </a:solidFill>
                        </a:rPr>
                        <a:t>Address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>
                          <a:solidFill>
                            <a:schemeClr val="bg1"/>
                          </a:solidFill>
                        </a:rPr>
                        <a:t>City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>
                          <a:solidFill>
                            <a:schemeClr val="bg1"/>
                          </a:solidFill>
                        </a:rPr>
                        <a:t>Country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Customer NRZBB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Allen, Michael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Sales Representative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Obere Str. 0123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Berlin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Germany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Customer MLTDN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Hassall, Mark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Owner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Avda. de la Constitución 5678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México D.F.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Mexico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Customer KBUDE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Strome, David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Owner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Mataderos  7890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México D.F.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Mexico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Customer HFBZG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Cunningham, Conor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Sales Representative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7890 Hanover Sq.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London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UK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Customer HGVLZ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Higginbotham, Tom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Order Administrator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Berguvsvägen  5678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Luleå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Sweden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Customer XHXJV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Poland, Carole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Sales Representative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Forsterstr. 7890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Mannheim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Germany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Customer QXVLA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Bansal, Dushyant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Marketing Manager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2345, place Kléber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Strasbourg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France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Customer QUHWH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Ilyina, Julia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Owner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C/ Araquil, 0123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Madrid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Spain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Customer RTXGC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Raghav, Amritansh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Owner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6789, rue des Bouchers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Marseille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France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Customer EEALV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Culp, Scott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Accounting Manager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8901 Tsawassen Blvd.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Tsawassen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Canada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Customer UBHAU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Jaffe, David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Sales Representative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Fauntleroy Circus 4567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London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UK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Text Box 1"/>
          <p:cNvSpPr txBox="1"/>
          <p:nvPr/>
        </p:nvSpPr>
        <p:spPr>
          <a:xfrm>
            <a:off x="32284" y="93345"/>
            <a:ext cx="9100386" cy="366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altLang="en-US"/>
              <a:t>Customers</a:t>
            </a:r>
          </a:p>
        </p:txBody>
      </p:sp>
      <p:sp>
        <p:nvSpPr>
          <p:cNvPr id="6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18.10.</a:t>
            </a:r>
          </a:p>
          <a:p>
            <a:pPr algn="ctr"/>
            <a:r>
              <a:t>Copyright 2004-2018Aspose Pty Ltd.</a:t>
            </a:r>
          </a:p>
        </p:txBody>
      </p:sp>
    </p:spTree>
  </p:cSld>
  <p:clrMapOvr>
    <a:masterClrMapping/>
  </p:clrMapOvr>
  <p:transition/>
  <p:timing/>
</p:sld>
</file>

<file path=ppt/slides/slide2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95605" y="549275"/>
          <a:ext cx="7151370" cy="57677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1895"/>
                <a:gridCol w="1191895"/>
                <a:gridCol w="1191895"/>
                <a:gridCol w="1191895"/>
                <a:gridCol w="1191895"/>
                <a:gridCol w="1191895"/>
              </a:tblGrid>
              <a:tr h="372745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>
                          <a:solidFill>
                            <a:schemeClr val="bg1"/>
                          </a:solidFill>
                        </a:rPr>
                        <a:t>Company Name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>
                          <a:solidFill>
                            <a:schemeClr val="bg1"/>
                          </a:solidFill>
                        </a:rPr>
                        <a:t>Full Name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>
                          <a:solidFill>
                            <a:schemeClr val="bg1"/>
                          </a:solidFill>
                        </a:rPr>
                        <a:t>Title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>
                          <a:solidFill>
                            <a:schemeClr val="bg1"/>
                          </a:solidFill>
                        </a:rPr>
                        <a:t>Address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>
                          <a:solidFill>
                            <a:schemeClr val="bg1"/>
                          </a:solidFill>
                        </a:rPr>
                        <a:t>City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>
                          <a:solidFill>
                            <a:schemeClr val="bg1"/>
                          </a:solidFill>
                        </a:rPr>
                        <a:t>Country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Customer PSNMQ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Ray, Mike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Sales Agent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Cerrito 3456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Buenos Aires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Argentina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Customer VMLOG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Benito, Almudena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Marketing Manager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Sierras de Granada 7890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México D.F.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Mexico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Customer WNMAF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Jelitto, Jacek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Owner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Hauptstr. 0123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Bern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Switzerland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Customer JUWXK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Richardson, Shawn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Sales Associate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Av. dos Lusíadas, 6789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Sao Paulo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Brazil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Customer GYBBY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Birkby, Dana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Sales Representative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Berkeley Gardens 0123 Brewery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London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UK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Customer FEVNN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Sun, Nate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Order Administrator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Walserweg 4567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Aachen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Germany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Customer BSVAR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Lieber, Justin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Owner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3456, rue des Cinquante Otages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Nantes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France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Customer RFNQC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Boseman, Randall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Sales Agent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5678 King George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London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UK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Customer THHDP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Kane, John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Sales Manager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Kirchgasse 9012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Graz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Austria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Customer KIDPX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Russo, Giuseppe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Marketing Assistant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Rua Orós, 3456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Sao Paulo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Brazil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Customer DTDMN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Daly, Jim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Accounting Manager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C/ Moralzarzal, 5678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Madrid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Spain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</a:tr>
            </a:tbl>
          </a:graphicData>
        </a:graphic>
      </p:graphicFrame>
      <p:sp>
        <p:nvSpPr>
          <p:cNvPr id="2" name="Text Box 1"/>
          <p:cNvSpPr txBox="1"/>
          <p:nvPr/>
        </p:nvSpPr>
        <p:spPr>
          <a:xfrm>
            <a:off x="32284" y="93345"/>
            <a:ext cx="9100386" cy="366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altLang="en-US"/>
              <a:t>Customers</a:t>
            </a:r>
          </a:p>
        </p:txBody>
      </p:sp>
      <p:sp>
        <p:nvSpPr>
          <p:cNvPr id="6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18.10.</a:t>
            </a:r>
          </a:p>
          <a:p>
            <a:pPr algn="ctr"/>
            <a:r>
              <a:t>Copyright 2004-2018Aspose Pty Ltd.</a:t>
            </a:r>
          </a:p>
        </p:txBody>
      </p:sp>
      <p:sp>
        <p:nvSpPr>
          <p:cNvPr id="7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18.10.</a:t>
            </a:r>
          </a:p>
          <a:p>
            <a:pPr algn="ctr"/>
            <a:r>
              <a:t>Copyright 2004-2018Aspose Pty Ltd.</a:t>
            </a:r>
          </a:p>
        </p:txBody>
      </p:sp>
    </p:spTree>
  </p:cSld>
  <p:clrMapOvr>
    <a:masterClrMapping/>
  </p:clrMapOvr>
  <p:transition/>
  <p:timing/>
</p:sld>
</file>

<file path=ppt/slides/slide3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95605" y="549275"/>
          <a:ext cx="7151370" cy="55086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1895"/>
                <a:gridCol w="1191895"/>
                <a:gridCol w="1191895"/>
                <a:gridCol w="1191895"/>
                <a:gridCol w="1191895"/>
                <a:gridCol w="1191895"/>
              </a:tblGrid>
              <a:tr h="372745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>
                          <a:solidFill>
                            <a:schemeClr val="bg1"/>
                          </a:solidFill>
                        </a:rPr>
                        <a:t>Company Name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>
                          <a:solidFill>
                            <a:schemeClr val="bg1"/>
                          </a:solidFill>
                        </a:rPr>
                        <a:t>Full Name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>
                          <a:solidFill>
                            <a:schemeClr val="bg1"/>
                          </a:solidFill>
                        </a:rPr>
                        <a:t>Title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>
                          <a:solidFill>
                            <a:schemeClr val="bg1"/>
                          </a:solidFill>
                        </a:rPr>
                        <a:t>Address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>
                          <a:solidFill>
                            <a:schemeClr val="bg1"/>
                          </a:solidFill>
                        </a:rPr>
                        <a:t>City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>
                          <a:solidFill>
                            <a:schemeClr val="bg1"/>
                          </a:solidFill>
                        </a:rPr>
                        <a:t>Country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Customer WVFAF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Liu, Jenny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Assistant Sales Agent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4567, chaussée de Tournai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Lille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France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Customer CYZTN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Grisso, Geoff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Owner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Åkergatan 5678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Bräcke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Sweden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Customer AZJED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Carlson, Jason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Marketing Manager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Berliner Platz 9012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München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Germany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Customer USDBG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Koch, Paul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Marketing Manager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9012, rue Royale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Nantes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France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Customer WMFEA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Schmöllerl, Martin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Sales Representative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Via Monte Bianco 4567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Torino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Italy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Customer XYUFB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Cavaglieri, Giorgio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Sales Manager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Jardim das rosas n. 8901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Lisboa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Portugal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Customer MDLWA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Kolesnikova, Katerina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Marketing Manager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Rambla de Cataluña, 8901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Barcelona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Spain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Customer KSLQF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Grossman, Seth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Sales Manager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C/ Romero, 1234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Sevilla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Spain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Customer YJCBX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Orint, Neil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Sales Associate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Av. Brasil, 5678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Campinas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Brazil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Customer YSIQX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Krishnan, Venky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Marketing Manager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6789 Baker Blvd.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Eugene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USA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Customer FVXPQ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Yuksel, Ayca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Owner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5ª Ave. Los Palos Grandes 3456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Caracas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Venezuela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Text Box 1"/>
          <p:cNvSpPr txBox="1"/>
          <p:nvPr/>
        </p:nvSpPr>
        <p:spPr>
          <a:xfrm>
            <a:off x="32284" y="93345"/>
            <a:ext cx="9100386" cy="366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altLang="en-US"/>
              <a:t>Customers</a:t>
            </a:r>
          </a:p>
        </p:txBody>
      </p:sp>
      <p:sp>
        <p:nvSpPr>
          <p:cNvPr id="6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18.10.</a:t>
            </a:r>
          </a:p>
          <a:p>
            <a:pPr algn="ctr"/>
            <a:r>
              <a:t>Copyright 2004-2018Aspose Pty Ltd.</a:t>
            </a:r>
          </a:p>
        </p:txBody>
      </p:sp>
      <p:sp>
        <p:nvSpPr>
          <p:cNvPr id="7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18.10.</a:t>
            </a:r>
          </a:p>
          <a:p>
            <a:pPr algn="ctr"/>
            <a:r>
              <a:t>Copyright 2004-2018Aspose Pty Ltd.</a:t>
            </a:r>
          </a:p>
        </p:txBody>
      </p:sp>
    </p:spTree>
  </p:cSld>
  <p:clrMapOvr>
    <a:masterClrMapping/>
  </p:clrMapOvr>
  <p:transition/>
  <p:timing/>
</p:sld>
</file>

<file path=ppt/slides/slide4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95605" y="549275"/>
          <a:ext cx="7151370" cy="59505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1895"/>
                <a:gridCol w="1191895"/>
                <a:gridCol w="1191895"/>
                <a:gridCol w="1191895"/>
                <a:gridCol w="1191895"/>
                <a:gridCol w="1191895"/>
              </a:tblGrid>
              <a:tr h="372745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>
                          <a:solidFill>
                            <a:schemeClr val="bg1"/>
                          </a:solidFill>
                        </a:rPr>
                        <a:t>Company Name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>
                          <a:solidFill>
                            <a:schemeClr val="bg1"/>
                          </a:solidFill>
                        </a:rPr>
                        <a:t>Full Name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>
                          <a:solidFill>
                            <a:schemeClr val="bg1"/>
                          </a:solidFill>
                        </a:rPr>
                        <a:t>Title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>
                          <a:solidFill>
                            <a:schemeClr val="bg1"/>
                          </a:solidFill>
                        </a:rPr>
                        <a:t>Address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>
                          <a:solidFill>
                            <a:schemeClr val="bg1"/>
                          </a:solidFill>
                        </a:rPr>
                        <a:t>City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>
                          <a:solidFill>
                            <a:schemeClr val="bg1"/>
                          </a:solidFill>
                        </a:rPr>
                        <a:t>Country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Customer IBVRG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Zhang, Frank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Accounting Manager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Rua do Paço, 7890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Rio de Janeiro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Brazil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Customer UMTLM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Langohr, Kris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Sales Representative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Carrera 1234 con Ave. Carlos Soublette #8-35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San Cristóbal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Venezuela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Customer LVJSO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Smith, Denise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Sales Representative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City Center Plaza 2345 Main St.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Elgin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USA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Customer FRXZL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Óskarsson, Jón Harry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Sales Associate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9012 Johnstown Road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Cork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Ireland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Customer LJUCA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Orton, Jon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Marketing Manager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Garden House Crowther Way 3456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Cowes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UK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Customer GLLAG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Song, Lolan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Sales Associate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Maubelstr. 8901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Brandenburg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Germany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Customer EFFTC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Owens, Ron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Sales Representative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2345, avenue de l'Europe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Versailles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France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Customer XIIWM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Litton, Tim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Sales Manager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3456 rue Alsace-Lorraine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Toulouse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France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Customer IAIJK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Zaki, Amr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Marketing Assistant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2345 Oak St.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Vancouver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Canada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Customer UISOJ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Wu, Qiong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Marketing Manager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8901 Orchestra Terrace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Walla Walla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USA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Customer OXFRU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Louverdis, George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Sales Representative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Magazinweg 8901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Frankfurt a.M.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Germany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</a:tr>
            </a:tbl>
          </a:graphicData>
        </a:graphic>
      </p:graphicFrame>
      <p:sp>
        <p:nvSpPr>
          <p:cNvPr id="2" name="Text Box 1"/>
          <p:cNvSpPr txBox="1"/>
          <p:nvPr/>
        </p:nvSpPr>
        <p:spPr>
          <a:xfrm>
            <a:off x="32284" y="93345"/>
            <a:ext cx="9100386" cy="366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altLang="en-US"/>
              <a:t>Customers</a:t>
            </a:r>
          </a:p>
        </p:txBody>
      </p:sp>
      <p:sp>
        <p:nvSpPr>
          <p:cNvPr id="6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18.10.</a:t>
            </a:r>
          </a:p>
          <a:p>
            <a:pPr algn="ctr"/>
            <a:r>
              <a:t>Copyright 2004-2018Aspose Pty Ltd.</a:t>
            </a:r>
          </a:p>
        </p:txBody>
      </p:sp>
      <p:sp>
        <p:nvSpPr>
          <p:cNvPr id="7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18.10.</a:t>
            </a:r>
          </a:p>
          <a:p>
            <a:pPr algn="ctr"/>
            <a:r>
              <a:t>Copyright 2004-2018Aspose Pty Ltd.</a:t>
            </a:r>
          </a:p>
        </p:txBody>
      </p:sp>
    </p:spTree>
  </p:cSld>
  <p:clrMapOvr>
    <a:masterClrMapping/>
  </p:clrMapOvr>
  <p:transition/>
  <p:timing/>
</p:sld>
</file>

<file path=ppt/slides/slide5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95605" y="549275"/>
          <a:ext cx="7151370" cy="61334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1895"/>
                <a:gridCol w="1191895"/>
                <a:gridCol w="1191895"/>
                <a:gridCol w="1191895"/>
                <a:gridCol w="1191895"/>
                <a:gridCol w="1191895"/>
              </a:tblGrid>
              <a:tr h="372745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>
                          <a:solidFill>
                            <a:schemeClr val="bg1"/>
                          </a:solidFill>
                        </a:rPr>
                        <a:t>Company Name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>
                          <a:solidFill>
                            <a:schemeClr val="bg1"/>
                          </a:solidFill>
                        </a:rPr>
                        <a:t>Full Name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>
                          <a:solidFill>
                            <a:schemeClr val="bg1"/>
                          </a:solidFill>
                        </a:rPr>
                        <a:t>Title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>
                          <a:solidFill>
                            <a:schemeClr val="bg1"/>
                          </a:solidFill>
                        </a:rPr>
                        <a:t>Address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>
                          <a:solidFill>
                            <a:schemeClr val="bg1"/>
                          </a:solidFill>
                        </a:rPr>
                        <a:t>City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>
                          <a:solidFill>
                            <a:schemeClr val="bg1"/>
                          </a:solidFill>
                        </a:rPr>
                        <a:t>Country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Customer QXPPT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Wright, David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Owner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1234 Polk St. Suite 5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San Francisco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USA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Customer XPNIK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Neves, Paulo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Accounting Manager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Carrera 7890 con Ave. Bolívar #65-98 Llano Largo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Barquisimeto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Venezuela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Customer PSQUZ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Lupu, Cornel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Owner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Ave. 5 de Mayo Porlamar 5678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I. de Margarita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Venezuela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Customer DVFMB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Szymczak, Radosław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Sales Manager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9012 Chiaroscuro Rd.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Portland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USA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Customer CQRAA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Duerr, Bernard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Marketing Manager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Via Ludovico il Moro 6789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Bergamo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Italy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Customer JYPSC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Goldin, Maxim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Sales Agent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Rue Joseph-Bens 0123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Bruxelles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Belgium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Customer PVDZC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Taylor, Maurice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Marketing Assistant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8901 rue St. Laurent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Montréal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Canada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Customer PZNLA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Natarajan, Mrina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Marketing Assistant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Heerstr. 4567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Leipzig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Germany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Customer GCJSG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Mallit, Ken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Sales Associate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South House 1234 Queensbridge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London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UK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Customer TDKEG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Nash, Mike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Sales Agent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Ing. Gustavo Moncada 0123 Piso 20-A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Buenos Aires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Argentina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Customer KZQZT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Wood, Robin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Sales Representative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7890 Bering St.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Anchorage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USA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Text Box 1"/>
          <p:cNvSpPr txBox="1"/>
          <p:nvPr/>
        </p:nvSpPr>
        <p:spPr>
          <a:xfrm>
            <a:off x="32284" y="93345"/>
            <a:ext cx="9100386" cy="366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altLang="en-US"/>
              <a:t>Customers</a:t>
            </a:r>
          </a:p>
        </p:txBody>
      </p:sp>
      <p:sp>
        <p:nvSpPr>
          <p:cNvPr id="6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18.10.</a:t>
            </a:r>
          </a:p>
          <a:p>
            <a:pPr algn="ctr"/>
            <a:r>
              <a:t>Copyright 2004-2018Aspose Pty Ltd.</a:t>
            </a:r>
          </a:p>
        </p:txBody>
      </p:sp>
      <p:sp>
        <p:nvSpPr>
          <p:cNvPr id="7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18.10.</a:t>
            </a:r>
          </a:p>
          <a:p>
            <a:pPr algn="ctr"/>
            <a:r>
              <a:t>Copyright 2004-2018Aspose Pty Ltd.</a:t>
            </a:r>
          </a:p>
        </p:txBody>
      </p:sp>
    </p:spTree>
  </p:cSld>
  <p:clrMapOvr>
    <a:masterClrMapping/>
  </p:clrMapOvr>
  <p:transition/>
  <p:timing/>
</p:sld>
</file>

<file path=ppt/slides/slide6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95605" y="549275"/>
          <a:ext cx="7151370" cy="56915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1895"/>
                <a:gridCol w="1191895"/>
                <a:gridCol w="1191895"/>
                <a:gridCol w="1191895"/>
                <a:gridCol w="1191895"/>
                <a:gridCol w="1191895"/>
              </a:tblGrid>
              <a:tr h="372745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>
                          <a:solidFill>
                            <a:schemeClr val="bg1"/>
                          </a:solidFill>
                        </a:rPr>
                        <a:t>Company Name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>
                          <a:solidFill>
                            <a:schemeClr val="bg1"/>
                          </a:solidFill>
                        </a:rPr>
                        <a:t>Full Name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>
                          <a:solidFill>
                            <a:schemeClr val="bg1"/>
                          </a:solidFill>
                        </a:rPr>
                        <a:t>Title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>
                          <a:solidFill>
                            <a:schemeClr val="bg1"/>
                          </a:solidFill>
                        </a:rPr>
                        <a:t>Address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>
                          <a:solidFill>
                            <a:schemeClr val="bg1"/>
                          </a:solidFill>
                        </a:rPr>
                        <a:t>City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>
                          <a:solidFill>
                            <a:schemeClr val="bg1"/>
                          </a:solidFill>
                        </a:rPr>
                        <a:t>Country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Customer QNIVZ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Miller, Lisa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Owner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Mehrheimerstr. 9012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Köln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Germany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Customer WVAXS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Tollevsen, Bjørn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Owner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5678, boulevard Charonne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Paris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France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Customer AHXHT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Frank, Jill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Sales Representative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Calle Dr. Jorge Cash 8901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México D.F.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Mexico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Customer LOLJO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Wang, Tony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Sales Manager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Geislweg 2345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Salzburg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Austria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Customer QZURI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Uppal, Sunil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Sales Representative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Estrada da saúde n. 6789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Lisboa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Portugal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Customer WULWD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Meisels, Josh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Accounting Manager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Rua da Panificadora, 1234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Rio de Janeiro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Brazil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Customer WFIZJ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Misiec, Anna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Marketing Assistant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Alameda dos Canàrios, 1234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Sao Paulo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Brazil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Customer IRRVL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Veronesi, Giorgio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Accounting Manager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Taucherstraße 1234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Cunewalde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Germany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Customer LWGMD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Gaffney, Lawrie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Sales Representative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Av. del Libertador 3456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Buenos Aires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Argentina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Customer NYUHS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Moore, Michael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Assistant Sales Representative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6789 Milton Dr.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Albuquerque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USA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Customer LHANT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Voss, Florian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Sales Associate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Strada Provinciale 7890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Reggio Emilia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Italy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</a:tr>
            </a:tbl>
          </a:graphicData>
        </a:graphic>
      </p:graphicFrame>
      <p:sp>
        <p:nvSpPr>
          <p:cNvPr id="2" name="Text Box 1"/>
          <p:cNvSpPr txBox="1"/>
          <p:nvPr/>
        </p:nvSpPr>
        <p:spPr>
          <a:xfrm>
            <a:off x="32284" y="93345"/>
            <a:ext cx="9100386" cy="366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altLang="en-US"/>
              <a:t>Customers</a:t>
            </a:r>
          </a:p>
        </p:txBody>
      </p:sp>
      <p:sp>
        <p:nvSpPr>
          <p:cNvPr id="6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18.10.</a:t>
            </a:r>
          </a:p>
          <a:p>
            <a:pPr algn="ctr"/>
            <a:r>
              <a:t>Copyright 2004-2018Aspose Pty Ltd.</a:t>
            </a:r>
          </a:p>
        </p:txBody>
      </p:sp>
      <p:sp>
        <p:nvSpPr>
          <p:cNvPr id="7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18.10.</a:t>
            </a:r>
          </a:p>
          <a:p>
            <a:pPr algn="ctr"/>
            <a:r>
              <a:t>Copyright 2004-2018Aspose Pty Ltd.</a:t>
            </a:r>
          </a:p>
        </p:txBody>
      </p:sp>
    </p:spTree>
  </p:cSld>
  <p:clrMapOvr>
    <a:masterClrMapping/>
  </p:clrMapOvr>
  <p:transition/>
  <p:timing/>
</p:sld>
</file>

<file path=ppt/slides/slide7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95605" y="549275"/>
          <a:ext cx="7151370" cy="55848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1895"/>
                <a:gridCol w="1191895"/>
                <a:gridCol w="1191895"/>
                <a:gridCol w="1191895"/>
                <a:gridCol w="1191895"/>
                <a:gridCol w="1191895"/>
              </a:tblGrid>
              <a:tr h="372745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>
                          <a:solidFill>
                            <a:schemeClr val="bg1"/>
                          </a:solidFill>
                        </a:rPr>
                        <a:t>Company Name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>
                          <a:solidFill>
                            <a:schemeClr val="bg1"/>
                          </a:solidFill>
                        </a:rPr>
                        <a:t>Full Name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>
                          <a:solidFill>
                            <a:schemeClr val="bg1"/>
                          </a:solidFill>
                        </a:rPr>
                        <a:t>Title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>
                          <a:solidFill>
                            <a:schemeClr val="bg1"/>
                          </a:solidFill>
                        </a:rPr>
                        <a:t>Address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>
                          <a:solidFill>
                            <a:schemeClr val="bg1"/>
                          </a:solidFill>
                        </a:rPr>
                        <a:t>City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>
                          <a:solidFill>
                            <a:schemeClr val="bg1"/>
                          </a:solidFill>
                        </a:rPr>
                        <a:t>Country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Customer QVEPD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Garden, Euan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Assistant Sales Agent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Av. Copacabana, 6789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Rio de Janeiro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Brazil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Customer CCKOT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Myrcha, Jacek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Sales Manager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Grenzacherweg 0123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Genève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Switzerland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Customer SIUIH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Troup, Carol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Accounting Manager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Gran Vía, 4567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Madrid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Spain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Customer TMXGN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Makovac, Zrinka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Owner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Erling Skakkes gate 2345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Stavern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Norway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Customer LCOUJ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Navarro, Tomás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Sales Representative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9012 Suffolk Ln.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Boise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USA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Customer AHPOP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Welcker, Brian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Sales Manager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4567 Wadhurst Rd.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London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UK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Customer JMIKW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Gonzalez, Nuria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Owner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Vinbæltet 3456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Kobenhavn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Denmark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Customer YSHXL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MacDonald, Scott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Marketing Manager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9012, rue Lauriston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Paris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France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Customer XOJYP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Downs, Chris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Sales Manager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P.O. Box 1234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Lander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USA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Customer SFOGW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Luper, Steve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Accounting Manager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Boulevard Tirou, 2345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Charleroi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Belgium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Customer LCYBZ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Didcock, Cliff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Marketing Manager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2345 Jefferson Way Suite 2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Portland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USA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Text Box 1"/>
          <p:cNvSpPr txBox="1"/>
          <p:nvPr/>
        </p:nvSpPr>
        <p:spPr>
          <a:xfrm>
            <a:off x="32284" y="93345"/>
            <a:ext cx="9100386" cy="366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altLang="en-US"/>
              <a:t>Customers</a:t>
            </a:r>
          </a:p>
        </p:txBody>
      </p:sp>
      <p:sp>
        <p:nvSpPr>
          <p:cNvPr id="6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18.10.</a:t>
            </a:r>
          </a:p>
          <a:p>
            <a:pPr algn="ctr"/>
            <a:r>
              <a:t>Copyright 2004-2018Aspose Pty Ltd.</a:t>
            </a:r>
          </a:p>
        </p:txBody>
      </p:sp>
      <p:sp>
        <p:nvSpPr>
          <p:cNvPr id="7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18.10.</a:t>
            </a:r>
          </a:p>
          <a:p>
            <a:pPr algn="ctr"/>
            <a:r>
              <a:t>Copyright 2004-2018Aspose Pty Ltd.</a:t>
            </a:r>
          </a:p>
        </p:txBody>
      </p:sp>
    </p:spTree>
  </p:cSld>
  <p:clrMapOvr>
    <a:masterClrMapping/>
  </p:clrMapOvr>
  <p:transition/>
  <p:timing/>
</p:sld>
</file>

<file path=ppt/slides/slide8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95605" y="549275"/>
          <a:ext cx="7151370" cy="54019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1895"/>
                <a:gridCol w="1191895"/>
                <a:gridCol w="1191895"/>
                <a:gridCol w="1191895"/>
                <a:gridCol w="1191895"/>
                <a:gridCol w="1191895"/>
              </a:tblGrid>
              <a:tr h="372745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>
                          <a:solidFill>
                            <a:schemeClr val="bg1"/>
                          </a:solidFill>
                        </a:rPr>
                        <a:t>Company Name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>
                          <a:solidFill>
                            <a:schemeClr val="bg1"/>
                          </a:solidFill>
                        </a:rPr>
                        <a:t>Full Name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>
                          <a:solidFill>
                            <a:schemeClr val="bg1"/>
                          </a:solidFill>
                        </a:rPr>
                        <a:t>Title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>
                          <a:solidFill>
                            <a:schemeClr val="bg1"/>
                          </a:solidFill>
                        </a:rPr>
                        <a:t>Address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>
                          <a:solidFill>
                            <a:schemeClr val="bg1"/>
                          </a:solidFill>
                        </a:rPr>
                        <a:t>City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>
                          <a:solidFill>
                            <a:schemeClr val="bg1"/>
                          </a:solidFill>
                        </a:rPr>
                        <a:t>Country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Customer NLTYP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Ma, Andrew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Marketing Assistant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0123 Grizzly Peak Rd.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Butte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USA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Customer FAPSM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Wickham, Jim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Marketing Manager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Luisenstr. 0123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Münster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Germany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Customer VONTK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Toh, Karen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Owner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Avda. Azteca 4567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México D.F.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Mexico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Customer YQQWW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Edwards, Josh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Sales Representative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Av. Inês de Castro, 1234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Sao Paulo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Brazil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Customer EYHKM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Veninga, Tjeerd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Sales Associate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1234 DaVinci Blvd.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Kirkland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USA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Customer ZRNDE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Manar, Karim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Sales Manager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Smagsloget 3456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Århus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Denmark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Customer NRCSK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Tuntisangaroon, Sittichai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Sales Agent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6789, rue du Commerce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Lyon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France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Customer ENQZT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Elliott, Patrick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Accounting Manager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5678 rue de l'Abbaye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Reims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France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Customer SNXOJ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Syamala, Manoj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Sales Representative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Adenauerallee 7890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Stuttgart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Germany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Customer ZHYOS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Ludwig, Michael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Accounting Manager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Torikatu 9012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Oulu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Finland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Customer SRQVM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Li, Yan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Sales Manager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Rua do Mercado, 4567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Resende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Brazil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</a:tr>
            </a:tbl>
          </a:graphicData>
        </a:graphic>
      </p:graphicFrame>
      <p:sp>
        <p:nvSpPr>
          <p:cNvPr id="2" name="Text Box 1"/>
          <p:cNvSpPr txBox="1"/>
          <p:nvPr/>
        </p:nvSpPr>
        <p:spPr>
          <a:xfrm>
            <a:off x="32284" y="93345"/>
            <a:ext cx="9100386" cy="366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altLang="en-US"/>
              <a:t>Customers</a:t>
            </a:r>
          </a:p>
        </p:txBody>
      </p:sp>
      <p:sp>
        <p:nvSpPr>
          <p:cNvPr id="6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18.10.</a:t>
            </a:r>
          </a:p>
          <a:p>
            <a:pPr algn="ctr"/>
            <a:r>
              <a:t>Copyright 2004-2018Aspose Pty Ltd.</a:t>
            </a:r>
          </a:p>
        </p:txBody>
      </p:sp>
      <p:sp>
        <p:nvSpPr>
          <p:cNvPr id="7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18.10.</a:t>
            </a:r>
          </a:p>
          <a:p>
            <a:pPr algn="ctr"/>
            <a:r>
              <a:t>Copyright 2004-2018Aspose Pty Ltd.</a:t>
            </a:r>
          </a:p>
        </p:txBody>
      </p:sp>
    </p:spTree>
  </p:cSld>
  <p:clrMapOvr>
    <a:masterClrMapping/>
  </p:clrMapOvr>
  <p:transition/>
  <p:timing/>
</p:sld>
</file>

<file path=ppt/slides/slide9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95605" y="549275"/>
          <a:ext cx="7151370" cy="47923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1895"/>
                <a:gridCol w="1191895"/>
                <a:gridCol w="1191895"/>
                <a:gridCol w="1191895"/>
                <a:gridCol w="1191895"/>
                <a:gridCol w="1191895"/>
              </a:tblGrid>
              <a:tr h="372745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>
                          <a:solidFill>
                            <a:schemeClr val="bg1"/>
                          </a:solidFill>
                        </a:rPr>
                        <a:t>Company Name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>
                          <a:solidFill>
                            <a:schemeClr val="bg1"/>
                          </a:solidFill>
                        </a:rPr>
                        <a:t>Full Name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>
                          <a:solidFill>
                            <a:schemeClr val="bg1"/>
                          </a:solidFill>
                        </a:rPr>
                        <a:t>Title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>
                          <a:solidFill>
                            <a:schemeClr val="bg1"/>
                          </a:solidFill>
                        </a:rPr>
                        <a:t>Address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>
                          <a:solidFill>
                            <a:schemeClr val="bg1"/>
                          </a:solidFill>
                        </a:rPr>
                        <a:t>City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>
                          <a:solidFill>
                            <a:schemeClr val="bg1"/>
                          </a:solidFill>
                        </a:rPr>
                        <a:t>Country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Customer YBQTI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Smith Jr., Ronaldo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Owner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8901 - 14th Ave. S. Suite 3B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Seattle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USA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Customer XBBVR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Larsson, Katarina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Owner/Marketing Assistant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Keskuskatu 2345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Helsinki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Finland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Customer CCFIZ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Vasa, Petr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Owner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ul. Filtrowa 6789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Warszawa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Poland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GB" sz="1200" b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GB" sz="1200" b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GB" sz="1200" b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GB" sz="1200" b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GB" sz="1200" b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GB" sz="1200" b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GB" sz="1200" b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GB" sz="1200" b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GB" sz="1200" b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GB" sz="1200" b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GB" sz="1200" b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GB" sz="1200" b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GB" sz="1200" b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GB" sz="1200" b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GB" sz="1200" b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GB" sz="1200" b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GB" sz="1200" b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GB" sz="1200" b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GB" sz="1200" b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GB" sz="1200" b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GB" sz="1200" b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GB" sz="1200" b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GB" sz="1200" b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GB" sz="1200" b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GB" sz="1200" b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GB" sz="1200" b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GB" sz="1200" b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GB" sz="1200" b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GB" sz="1200" b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GB" sz="1200" b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GB" sz="1200" b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GB" sz="1200" b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GB" sz="1200" b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GB" sz="1200" b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GB" sz="1200" b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GB" sz="1200" b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GB" sz="1200" b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GB" sz="1200" b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GB" sz="1200" b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GB" sz="1200" b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GB" sz="1200" b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GB" sz="1200" b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GB" sz="1200" b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GB" sz="1200" b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GB" sz="1200" b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GB" sz="1200" b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GB" sz="1200" b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GB" sz="1200" b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Text Box 1"/>
          <p:cNvSpPr txBox="1"/>
          <p:nvPr/>
        </p:nvSpPr>
        <p:spPr>
          <a:xfrm>
            <a:off x="32284" y="93345"/>
            <a:ext cx="9100386" cy="366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altLang="en-US"/>
              <a:t>Customers</a:t>
            </a:r>
          </a:p>
        </p:txBody>
      </p:sp>
      <p:sp>
        <p:nvSpPr>
          <p:cNvPr id="6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18.10.</a:t>
            </a:r>
          </a:p>
          <a:p>
            <a:pPr algn="ctr"/>
            <a:r>
              <a:t>Copyright 2004-2018Aspose Pty Ltd.</a:t>
            </a:r>
          </a:p>
        </p:txBody>
      </p:sp>
      <p:sp>
        <p:nvSpPr>
          <p:cNvPr id="7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18.10.</a:t>
            </a:r>
          </a:p>
          <a:p>
            <a:pPr algn="ctr"/>
            <a:r>
              <a:t>Copyright 2004-2018Aspose Pty Ltd.</a:t>
            </a:r>
          </a:p>
        </p:txBody>
      </p:sp>
    </p:spTree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6.2.9200.0"/>
  <p:tag name="AS_RELEASE_DATE" val="2018.10.10"/>
  <p:tag name="AS_TITLE" val="Aspose.Slides for .NET Standard 2.0"/>
  <p:tag name="AS_VERSION" val="18.10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33</Paragraphs>
  <Slides>9</Slides>
  <Notes>0</Notes>
  <TotalTime>0</TotalTime>
  <HiddenSlides>0</HiddenSlides>
  <MMClips>0</MMClips>
  <ScaleCrop>0</ScaleCrop>
  <HeadingPairs>
    <vt:vector baseType="variant" size="4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baseType="lpstr" size="10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LinksUpToDate>0</LinksUpToDate>
  <SharedDoc>0</SharedDoc>
  <HyperlinksChanged>0</HyperlinksChanged>
  <Application>Aspose.Slides for .NET</Application>
  <AppVersion>18.1000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lastModifiedBy>Faisal Saleem</cp:lastModifiedBy>
  <cp:revision>26</cp:revision>
  <cp:lastPrinted>2014-05-06T21:32:00.000</cp:lastPrinted>
  <dcterms:created xsi:type="dcterms:W3CDTF">2014-05-06T21:32:00Z</dcterms:created>
  <dcterms:modified xsi:type="dcterms:W3CDTF">2018-11-28T17:46:24Z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KSOProductBuildVer">
    <vt:lpwstr>1033-10.1.0.5656</vt:lpwstr>
  </property>
</Properties>
</file>