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395605" y="549275"/>
          <a:ext cx="11918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</a:tblGrid>
              <a:tr h="372745">
                <a:tc>
                  <a:txBody>
                    <a:bodyPr/>
                    <a:p>
                      <a:pPr>
                        <a:buNone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Ýêðàí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Faisal Saleem</cp:lastModifiedBy>
  <cp:revision>26</cp:revision>
  <cp:lastPrinted>2014-05-06T21:32:00Z</cp:lastPrinted>
  <dcterms:created xsi:type="dcterms:W3CDTF">2014-05-06T21:32:00Z</dcterms:created>
  <dcterms:modified xsi:type="dcterms:W3CDTF">2018-10-08T14:46:17Z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