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BF1E60D-A280-4C29-BBFE-C2D27F294B2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A642F44-E7C1-4CFE-899B-97EC74FA4E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140819_2352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52600"/>
            <a:ext cx="245745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Box 55"/>
          <p:cNvSpPr txBox="1"/>
          <p:nvPr/>
        </p:nvSpPr>
        <p:spPr>
          <a:xfrm>
            <a:off x="228600" y="400800"/>
            <a:ext cx="6019800" cy="668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ln w="31547" cap="flat" cmpd="sng" algn="ctr">
                  <a:gradFill>
                    <a:gsLst>
                      <a:gs pos="25000">
                        <a:srgbClr val="0A4080"/>
                      </a:gs>
                      <a:gs pos="80000">
                        <a:srgbClr val="7DA6EA"/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rgbClr val="FFC000"/>
                </a:solidFill>
                <a:effectLst>
                  <a:outerShdw blurRad="41275" dist="12700" dir="12000000" algn="tl">
                    <a:srgbClr val="000000">
                      <a:alpha val="40000"/>
                    </a:srgbClr>
                  </a:outerShdw>
                </a:effectLst>
                <a:latin typeface="Times New Roman"/>
                <a:ea typeface="LiberationSerif-Bold"/>
                <a:cs typeface="Times New Roman"/>
              </a:rPr>
              <a:t>Politeknik POS Indonesia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817" y="-696351"/>
            <a:ext cx="42258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Tugas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 3 -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Desain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 Dan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Pemrograman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 WEB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Laporan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LiberationSerif-Bold"/>
                <a:cs typeface="Times New Roman" pitchFamily="18" charset="0"/>
              </a:rPr>
              <a:t> Coding + User Interface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16861" y="3947754"/>
            <a:ext cx="409439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r>
              <a:rPr kumimoji="0" lang="en-US" sz="2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Disusun</a:t>
            </a:r>
            <a:r>
              <a:rPr kumimoji="0" lang="en-US" sz="2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  </a:t>
            </a:r>
            <a:r>
              <a:rPr kumimoji="0" lang="en-US" sz="2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Oleh</a:t>
            </a:r>
            <a:r>
              <a:rPr kumimoji="0" lang="en-US" sz="2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 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r>
              <a:rPr kumimoji="0" lang="en-US" sz="2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Faisal  </a:t>
            </a:r>
            <a:r>
              <a:rPr kumimoji="0" lang="en-US" sz="2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Syarifuddin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r>
              <a:rPr kumimoji="0" lang="en-US" sz="2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LiberationSerif-Bold"/>
                <a:cs typeface="Times New Roman" pitchFamily="18" charset="0"/>
              </a:rPr>
              <a:t>D4  TI  1B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endParaRPr lang="en-US" sz="2600" b="1" i="1" dirty="0">
              <a:latin typeface="Lucida Calligraphy" pitchFamily="66" charset="0"/>
              <a:cs typeface="Times New Roman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Batang" pitchFamily="18" charset="-127"/>
                <a:cs typeface="Times New Roman" pitchFamily="18" charset="0"/>
              </a:rPr>
              <a:t>BANDUNG,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2113" algn="l"/>
                <a:tab pos="654050" algn="l"/>
              </a:tabLst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Batang" pitchFamily="18" charset="-127"/>
                <a:cs typeface="Times New Roman" pitchFamily="18" charset="0"/>
              </a:rPr>
              <a:t>2015/2016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0" dirty="0">
                <a:latin typeface="Lucida Calligraphy" pitchFamily="66" charset="0"/>
              </a:rPr>
              <a:t>&lt;html&gt;</a:t>
            </a:r>
          </a:p>
          <a:p>
            <a:r>
              <a:rPr lang="en-US" sz="1200" b="0" dirty="0">
                <a:latin typeface="Lucida Calligraphy" pitchFamily="66" charset="0"/>
              </a:rPr>
              <a:t>&lt;head&gt;&lt;title&gt;</a:t>
            </a:r>
            <a:r>
              <a:rPr lang="en-US" sz="1200" b="0" dirty="0" err="1">
                <a:latin typeface="Lucida Calligraphy" pitchFamily="66" charset="0"/>
              </a:rPr>
              <a:t>Tugas</a:t>
            </a:r>
            <a:r>
              <a:rPr lang="en-US" sz="1200" b="0" dirty="0">
                <a:latin typeface="Lucida Calligraphy" pitchFamily="66" charset="0"/>
              </a:rPr>
              <a:t> 3&lt;/title&gt;&lt;/head&gt;</a:t>
            </a:r>
          </a:p>
          <a:p>
            <a:r>
              <a:rPr lang="en-US" sz="1200" b="0" dirty="0">
                <a:latin typeface="Lucida Calligraphy" pitchFamily="66" charset="0"/>
              </a:rPr>
              <a:t>&lt;body </a:t>
            </a:r>
            <a:r>
              <a:rPr lang="en-US" sz="1200" b="0" dirty="0" err="1">
                <a:latin typeface="Lucida Calligraphy" pitchFamily="66" charset="0"/>
              </a:rPr>
              <a:t>bgcolor</a:t>
            </a:r>
            <a:r>
              <a:rPr lang="en-US" sz="1200" b="0" dirty="0">
                <a:latin typeface="Lucida Calligraphy" pitchFamily="66" charset="0"/>
              </a:rPr>
              <a:t>="blue"&gt;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&lt;h2&gt;&lt;p align="center"&gt;&lt;font face="Lucida Calligraphy" color="red"&gt;</a:t>
            </a:r>
            <a:r>
              <a:rPr lang="en-US" sz="1200" b="0" dirty="0" err="1">
                <a:latin typeface="Lucida Calligraphy" pitchFamily="66" charset="0"/>
              </a:rPr>
              <a:t>Riwayat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Pendidikan</a:t>
            </a:r>
            <a:r>
              <a:rPr lang="en-US" sz="1200" b="0" dirty="0">
                <a:latin typeface="Lucida Calligraphy" pitchFamily="66" charset="0"/>
              </a:rPr>
              <a:t>&lt;/font&gt;&lt;/h2&gt;&lt;/p&gt;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</a:t>
            </a:r>
            <a:r>
              <a:rPr lang="en-US" sz="1200" b="0" dirty="0" err="1">
                <a:latin typeface="Lucida Calligraphy" pitchFamily="66" charset="0"/>
              </a:rPr>
              <a:t>img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src</a:t>
            </a:r>
            <a:r>
              <a:rPr lang="en-US" sz="1200" b="0" dirty="0">
                <a:latin typeface="Lucida Calligraphy" pitchFamily="66" charset="0"/>
              </a:rPr>
              <a:t>="tkj.bmp" width="400" height="300" </a:t>
            </a:r>
            <a:r>
              <a:rPr lang="en-US" sz="1200" b="0" dirty="0" err="1">
                <a:latin typeface="Lucida Calligraphy" pitchFamily="66" charset="0"/>
              </a:rPr>
              <a:t>hspace</a:t>
            </a:r>
            <a:r>
              <a:rPr lang="en-US" sz="1200" b="0" dirty="0">
                <a:latin typeface="Lucida Calligraphy" pitchFamily="66" charset="0"/>
              </a:rPr>
              <a:t>="10" align="center" border=2"&gt;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&lt;font face="Lucida Calligraphy" color="black" align="center" size="5"&gt; </a:t>
            </a:r>
          </a:p>
          <a:p>
            <a:r>
              <a:rPr lang="en-US" sz="1200" b="0" dirty="0" err="1">
                <a:latin typeface="Lucida Calligraphy" pitchFamily="66" charset="0"/>
              </a:rPr>
              <a:t>Ini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adalah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riwayat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pendidikan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.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pernah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bersekolah</a:t>
            </a:r>
            <a:r>
              <a:rPr lang="en-US" sz="1200" b="0" dirty="0">
                <a:latin typeface="Lucida Calligraphy" pitchFamily="66" charset="0"/>
              </a:rPr>
              <a:t> di TK </a:t>
            </a:r>
            <a:r>
              <a:rPr lang="en-US" sz="1200" b="0" dirty="0" err="1">
                <a:latin typeface="Lucida Calligraphy" pitchFamily="66" charset="0"/>
              </a:rPr>
              <a:t>Aisyah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Rappang</a:t>
            </a:r>
            <a:r>
              <a:rPr lang="en-US" sz="1200" b="0" dirty="0">
                <a:latin typeface="Lucida Calligraphy" pitchFamily="66" charset="0"/>
              </a:rPr>
              <a:t> =&gt; SDN 2 </a:t>
            </a:r>
            <a:r>
              <a:rPr lang="en-US" sz="1200" b="0" dirty="0" err="1">
                <a:latin typeface="Lucida Calligraphy" pitchFamily="66" charset="0"/>
              </a:rPr>
              <a:t>Rappang</a:t>
            </a:r>
            <a:r>
              <a:rPr lang="en-US" sz="1200" b="0" dirty="0">
                <a:latin typeface="Lucida Calligraphy" pitchFamily="66" charset="0"/>
              </a:rPr>
              <a:t> =&gt; MTs YMPI </a:t>
            </a:r>
            <a:r>
              <a:rPr lang="en-US" sz="1200" b="0" dirty="0" err="1">
                <a:latin typeface="Lucida Calligraphy" pitchFamily="66" charset="0"/>
              </a:rPr>
              <a:t>Rappng</a:t>
            </a:r>
            <a:r>
              <a:rPr lang="en-US" sz="1200" b="0" dirty="0">
                <a:latin typeface="Lucida Calligraphy" pitchFamily="66" charset="0"/>
              </a:rPr>
              <a:t> =&gt; SMKN 2 </a:t>
            </a:r>
            <a:r>
              <a:rPr lang="en-US" sz="1200" b="0" dirty="0" err="1">
                <a:latin typeface="Lucida Calligraphy" pitchFamily="66" charset="0"/>
              </a:rPr>
              <a:t>Sidenreng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Jurusan</a:t>
            </a:r>
            <a:r>
              <a:rPr lang="en-US" sz="1200" b="0" dirty="0">
                <a:latin typeface="Lucida Calligraphy" pitchFamily="66" charset="0"/>
              </a:rPr>
              <a:t> TKJ (</a:t>
            </a:r>
            <a:r>
              <a:rPr lang="en-US" sz="1200" b="0" dirty="0" err="1">
                <a:latin typeface="Lucida Calligraphy" pitchFamily="66" charset="0"/>
              </a:rPr>
              <a:t>Teknik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Komputer</a:t>
            </a:r>
            <a:r>
              <a:rPr lang="en-US" sz="1200" b="0" dirty="0">
                <a:latin typeface="Lucida Calligraphy" pitchFamily="66" charset="0"/>
              </a:rPr>
              <a:t> Dan </a:t>
            </a:r>
            <a:r>
              <a:rPr lang="en-US" sz="1200" b="0" dirty="0" err="1">
                <a:latin typeface="Lucida Calligraphy" pitchFamily="66" charset="0"/>
              </a:rPr>
              <a:t>Jaringan</a:t>
            </a:r>
            <a:r>
              <a:rPr lang="en-US" sz="1200" b="0" dirty="0">
                <a:latin typeface="Lucida Calligraphy" pitchFamily="66" charset="0"/>
              </a:rPr>
              <a:t>) </a:t>
            </a:r>
            <a:r>
              <a:rPr lang="en-US" sz="1200" b="0" dirty="0" err="1">
                <a:latin typeface="Lucida Calligraphy" pitchFamily="66" charset="0"/>
              </a:rPr>
              <a:t>dan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pernah</a:t>
            </a:r>
            <a:r>
              <a:rPr lang="en-US" sz="1200" b="0" dirty="0">
                <a:latin typeface="Lucida Calligraphy" pitchFamily="66" charset="0"/>
              </a:rPr>
              <a:t> PRAKERIN Di CV </a:t>
            </a:r>
            <a:r>
              <a:rPr lang="en-US" sz="1200" b="0" dirty="0" err="1">
                <a:latin typeface="Lucida Calligraphy" pitchFamily="66" charset="0"/>
              </a:rPr>
              <a:t>Metronix</a:t>
            </a:r>
            <a:r>
              <a:rPr lang="en-US" sz="1200" b="0" dirty="0">
                <a:latin typeface="Lucida Calligraphy" pitchFamily="66" charset="0"/>
              </a:rPr>
              <a:t> Makassar </a:t>
            </a:r>
            <a:r>
              <a:rPr lang="en-US" sz="1200" b="0" dirty="0" err="1">
                <a:latin typeface="Lucida Calligraphy" pitchFamily="66" charset="0"/>
              </a:rPr>
              <a:t>Utama</a:t>
            </a:r>
            <a:r>
              <a:rPr lang="en-US" sz="1200" b="0" dirty="0">
                <a:latin typeface="Lucida Calligraphy" pitchFamily="66" charset="0"/>
              </a:rPr>
              <a:t> di Sulawesi Selatan. Dan </a:t>
            </a:r>
            <a:r>
              <a:rPr lang="en-US" sz="1200" b="0" dirty="0" err="1">
                <a:latin typeface="Lucida Calligraphy" pitchFamily="66" charset="0"/>
              </a:rPr>
              <a:t>sekarang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menempuh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pendidikan</a:t>
            </a:r>
            <a:r>
              <a:rPr lang="en-US" sz="1200" b="0" dirty="0">
                <a:latin typeface="Lucida Calligraphy" pitchFamily="66" charset="0"/>
              </a:rPr>
              <a:t> di </a:t>
            </a:r>
            <a:r>
              <a:rPr lang="en-US" sz="1200" b="0" dirty="0" err="1">
                <a:latin typeface="Lucida Calligraphy" pitchFamily="66" charset="0"/>
              </a:rPr>
              <a:t>Politeknik</a:t>
            </a:r>
            <a:r>
              <a:rPr lang="en-US" sz="1200" b="0" dirty="0">
                <a:latin typeface="Lucida Calligraphy" pitchFamily="66" charset="0"/>
              </a:rPr>
              <a:t> POS Indonesia </a:t>
            </a:r>
            <a:r>
              <a:rPr lang="en-US" sz="1200" b="0" dirty="0" err="1">
                <a:latin typeface="Lucida Calligraphy" pitchFamily="66" charset="0"/>
              </a:rPr>
              <a:t>Jurusan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Teknik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Informatika</a:t>
            </a:r>
            <a:r>
              <a:rPr lang="en-US" sz="1200" b="0" dirty="0">
                <a:latin typeface="Lucida Calligraphy" pitchFamily="66" charset="0"/>
              </a:rPr>
              <a:t> Diploma IV, </a:t>
            </a:r>
            <a:r>
              <a:rPr lang="en-US" sz="1200" b="0" dirty="0" err="1">
                <a:latin typeface="Lucida Calligraphy" pitchFamily="66" charset="0"/>
              </a:rPr>
              <a:t>Jurusan</a:t>
            </a:r>
            <a:r>
              <a:rPr lang="en-US" sz="1200" b="0" dirty="0">
                <a:latin typeface="Lucida Calligraphy" pitchFamily="66" charset="0"/>
              </a:rPr>
              <a:t> IT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ambil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karena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merupakan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lanjutan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dari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jurusan</a:t>
            </a:r>
            <a:r>
              <a:rPr lang="en-US" sz="1200" b="0" dirty="0">
                <a:latin typeface="Lucida Calligraphy" pitchFamily="66" charset="0"/>
              </a:rPr>
              <a:t> TKJ yang </a:t>
            </a:r>
            <a:r>
              <a:rPr lang="en-US" sz="1200" b="0" dirty="0" err="1">
                <a:latin typeface="Lucida Calligraphy" pitchFamily="66" charset="0"/>
              </a:rPr>
              <a:t>pernah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ambil</a:t>
            </a:r>
            <a:r>
              <a:rPr lang="en-US" sz="1200" b="0" dirty="0">
                <a:latin typeface="Lucida Calligraphy" pitchFamily="66" charset="0"/>
              </a:rPr>
              <a:t> di SMK.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&lt;/font&gt;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&lt;/body&gt;</a:t>
            </a:r>
          </a:p>
          <a:p>
            <a:r>
              <a:rPr lang="en-US" sz="1200" b="0" dirty="0">
                <a:latin typeface="Lucida Calligraphy" pitchFamily="66" charset="0"/>
              </a:rPr>
              <a:t>&lt;/html&gt;</a:t>
            </a:r>
            <a:endParaRPr lang="en-US" sz="1200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04703"/>
            <a:ext cx="7521575" cy="39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0" dirty="0">
                <a:latin typeface="Lucida Calligraphy" pitchFamily="66" charset="0"/>
              </a:rPr>
              <a:t>&lt;html&gt;</a:t>
            </a:r>
          </a:p>
          <a:p>
            <a:r>
              <a:rPr lang="en-US" sz="1400" b="0" dirty="0">
                <a:latin typeface="Lucida Calligraphy" pitchFamily="66" charset="0"/>
              </a:rPr>
              <a:t>&lt;head&gt;&lt;title&gt;</a:t>
            </a:r>
            <a:r>
              <a:rPr lang="en-US" sz="1400" b="0" dirty="0" err="1">
                <a:latin typeface="Lucida Calligraphy" pitchFamily="66" charset="0"/>
              </a:rPr>
              <a:t>Tugas</a:t>
            </a:r>
            <a:r>
              <a:rPr lang="en-US" sz="1400" b="0" dirty="0">
                <a:latin typeface="Lucida Calligraphy" pitchFamily="66" charset="0"/>
              </a:rPr>
              <a:t> 3&lt;/title&gt;&lt;/head&gt;</a:t>
            </a:r>
          </a:p>
          <a:p>
            <a:r>
              <a:rPr lang="en-US" sz="1400" b="0" dirty="0">
                <a:latin typeface="Lucida Calligraphy" pitchFamily="66" charset="0"/>
              </a:rPr>
              <a:t>&lt;body </a:t>
            </a:r>
            <a:r>
              <a:rPr lang="en-US" sz="1400" b="0" dirty="0" err="1">
                <a:latin typeface="Lucida Calligraphy" pitchFamily="66" charset="0"/>
              </a:rPr>
              <a:t>bgcolor</a:t>
            </a:r>
            <a:r>
              <a:rPr lang="en-US" sz="1400" b="0" dirty="0">
                <a:latin typeface="Lucida Calligraphy" pitchFamily="66" charset="0"/>
              </a:rPr>
              <a:t>="CCCCCC"&gt;</a:t>
            </a:r>
          </a:p>
          <a:p>
            <a:r>
              <a:rPr lang="en-US" sz="1400" b="0" dirty="0">
                <a:latin typeface="Lucida Calligraphy" pitchFamily="66" charset="0"/>
              </a:rPr>
              <a:t>&lt;font face="</a:t>
            </a:r>
            <a:r>
              <a:rPr lang="en-US" sz="1400" b="0" dirty="0" err="1">
                <a:latin typeface="Lucida Calligraphy" pitchFamily="66" charset="0"/>
              </a:rPr>
              <a:t>arial</a:t>
            </a:r>
            <a:r>
              <a:rPr lang="en-US" sz="1400" b="0" dirty="0">
                <a:latin typeface="Lucida Calligraphy" pitchFamily="66" charset="0"/>
              </a:rPr>
              <a:t>" color="white" size="2"&gt;</a:t>
            </a:r>
          </a:p>
          <a:p>
            <a:r>
              <a:rPr lang="en-US" sz="1400" b="0" dirty="0">
                <a:latin typeface="Lucida Calligraphy" pitchFamily="66" charset="0"/>
              </a:rPr>
              <a:t>&lt;a </a:t>
            </a:r>
            <a:r>
              <a:rPr lang="en-US" sz="1400" b="0" dirty="0" err="1">
                <a:latin typeface="Lucida Calligraphy" pitchFamily="66" charset="0"/>
              </a:rPr>
              <a:t>href</a:t>
            </a:r>
            <a:r>
              <a:rPr lang="en-US" sz="1400" b="0" dirty="0">
                <a:latin typeface="Lucida Calligraphy" pitchFamily="66" charset="0"/>
              </a:rPr>
              <a:t>="Biografi.html" target="</a:t>
            </a:r>
            <a:r>
              <a:rPr lang="en-US" sz="1400" b="0" dirty="0" err="1">
                <a:latin typeface="Lucida Calligraphy" pitchFamily="66" charset="0"/>
              </a:rPr>
              <a:t>fkanan</a:t>
            </a:r>
            <a:r>
              <a:rPr lang="en-US" sz="1400" b="0" dirty="0">
                <a:latin typeface="Lucida Calligraphy" pitchFamily="66" charset="0"/>
              </a:rPr>
              <a:t>"&gt;</a:t>
            </a:r>
            <a:r>
              <a:rPr lang="en-US" sz="1400" b="0" dirty="0" err="1">
                <a:latin typeface="Lucida Calligraphy" pitchFamily="66" charset="0"/>
              </a:rPr>
              <a:t>Biografi</a:t>
            </a:r>
            <a:r>
              <a:rPr lang="en-US" sz="1400" b="0" dirty="0">
                <a:latin typeface="Lucida Calligraphy" pitchFamily="66" charset="0"/>
              </a:rPr>
              <a:t>&lt;/a&gt;&lt;</a:t>
            </a:r>
            <a:r>
              <a:rPr lang="en-US" sz="1400" b="0" dirty="0" err="1">
                <a:latin typeface="Lucida Calligraphy" pitchFamily="66" charset="0"/>
              </a:rPr>
              <a:t>br</a:t>
            </a:r>
            <a:r>
              <a:rPr lang="en-US" sz="1400" b="0" dirty="0">
                <a:latin typeface="Lucida Calligraphy" pitchFamily="66" charset="0"/>
              </a:rPr>
              <a:t>&gt;</a:t>
            </a:r>
          </a:p>
          <a:p>
            <a:r>
              <a:rPr lang="en-US" sz="1400" b="0" dirty="0">
                <a:latin typeface="Lucida Calligraphy" pitchFamily="66" charset="0"/>
              </a:rPr>
              <a:t>&lt;a </a:t>
            </a:r>
            <a:r>
              <a:rPr lang="en-US" sz="1400" b="0" dirty="0" err="1">
                <a:latin typeface="Lucida Calligraphy" pitchFamily="66" charset="0"/>
              </a:rPr>
              <a:t>href</a:t>
            </a:r>
            <a:r>
              <a:rPr lang="en-US" sz="1400" b="0" dirty="0">
                <a:latin typeface="Lucida Calligraphy" pitchFamily="66" charset="0"/>
              </a:rPr>
              <a:t>="Hoby.html" target="</a:t>
            </a:r>
            <a:r>
              <a:rPr lang="en-US" sz="1400" b="0" dirty="0" err="1">
                <a:latin typeface="Lucida Calligraphy" pitchFamily="66" charset="0"/>
              </a:rPr>
              <a:t>fkanan</a:t>
            </a:r>
            <a:r>
              <a:rPr lang="en-US" sz="1400" b="0" dirty="0">
                <a:latin typeface="Lucida Calligraphy" pitchFamily="66" charset="0"/>
              </a:rPr>
              <a:t>"&gt;</a:t>
            </a:r>
            <a:r>
              <a:rPr lang="en-US" sz="1400" b="0" dirty="0" err="1">
                <a:latin typeface="Lucida Calligraphy" pitchFamily="66" charset="0"/>
              </a:rPr>
              <a:t>Hoby</a:t>
            </a:r>
            <a:r>
              <a:rPr lang="en-US" sz="1400" b="0" dirty="0">
                <a:latin typeface="Lucida Calligraphy" pitchFamily="66" charset="0"/>
              </a:rPr>
              <a:t>&lt;/a&gt;&lt;</a:t>
            </a:r>
            <a:r>
              <a:rPr lang="en-US" sz="1400" b="0" dirty="0" err="1">
                <a:latin typeface="Lucida Calligraphy" pitchFamily="66" charset="0"/>
              </a:rPr>
              <a:t>br</a:t>
            </a:r>
            <a:r>
              <a:rPr lang="en-US" sz="1400" b="0" dirty="0">
                <a:latin typeface="Lucida Calligraphy" pitchFamily="66" charset="0"/>
              </a:rPr>
              <a:t>&gt;</a:t>
            </a:r>
          </a:p>
          <a:p>
            <a:r>
              <a:rPr lang="en-US" sz="1400" b="0" dirty="0">
                <a:latin typeface="Lucida Calligraphy" pitchFamily="66" charset="0"/>
              </a:rPr>
              <a:t>&lt;a </a:t>
            </a:r>
            <a:r>
              <a:rPr lang="en-US" sz="1400" b="0" dirty="0" err="1">
                <a:latin typeface="Lucida Calligraphy" pitchFamily="66" charset="0"/>
              </a:rPr>
              <a:t>href</a:t>
            </a:r>
            <a:r>
              <a:rPr lang="en-US" sz="1400" b="0" dirty="0">
                <a:latin typeface="Lucida Calligraphy" pitchFamily="66" charset="0"/>
              </a:rPr>
              <a:t>="Keinginanku.html" target="</a:t>
            </a:r>
            <a:r>
              <a:rPr lang="en-US" sz="1400" b="0" dirty="0" err="1">
                <a:latin typeface="Lucida Calligraphy" pitchFamily="66" charset="0"/>
              </a:rPr>
              <a:t>fkanan</a:t>
            </a:r>
            <a:r>
              <a:rPr lang="en-US" sz="1400" b="0" dirty="0">
                <a:latin typeface="Lucida Calligraphy" pitchFamily="66" charset="0"/>
              </a:rPr>
              <a:t>"&gt;</a:t>
            </a:r>
            <a:r>
              <a:rPr lang="en-US" sz="1400" b="0" dirty="0" err="1">
                <a:latin typeface="Lucida Calligraphy" pitchFamily="66" charset="0"/>
              </a:rPr>
              <a:t>Keinginanku</a:t>
            </a:r>
            <a:r>
              <a:rPr lang="en-US" sz="1400" b="0" dirty="0">
                <a:latin typeface="Lucida Calligraphy" pitchFamily="66" charset="0"/>
              </a:rPr>
              <a:t>&lt;/a&gt;&lt;</a:t>
            </a:r>
            <a:r>
              <a:rPr lang="en-US" sz="1400" b="0" dirty="0" err="1">
                <a:latin typeface="Lucida Calligraphy" pitchFamily="66" charset="0"/>
              </a:rPr>
              <a:t>br</a:t>
            </a:r>
            <a:r>
              <a:rPr lang="en-US" sz="1400" b="0" dirty="0">
                <a:latin typeface="Lucida Calligraphy" pitchFamily="66" charset="0"/>
              </a:rPr>
              <a:t>&gt;</a:t>
            </a:r>
          </a:p>
          <a:p>
            <a:r>
              <a:rPr lang="en-US" sz="1400" b="0" dirty="0">
                <a:latin typeface="Lucida Calligraphy" pitchFamily="66" charset="0"/>
              </a:rPr>
              <a:t>&lt;a </a:t>
            </a:r>
            <a:r>
              <a:rPr lang="en-US" sz="1400" b="0" dirty="0" err="1">
                <a:latin typeface="Lucida Calligraphy" pitchFamily="66" charset="0"/>
              </a:rPr>
              <a:t>href</a:t>
            </a:r>
            <a:r>
              <a:rPr lang="en-US" sz="1400" b="0" dirty="0">
                <a:latin typeface="Lucida Calligraphy" pitchFamily="66" charset="0"/>
              </a:rPr>
              <a:t>="</a:t>
            </a:r>
            <a:r>
              <a:rPr lang="en-US" sz="1400" b="0" dirty="0" err="1">
                <a:latin typeface="Lucida Calligraphy" pitchFamily="66" charset="0"/>
              </a:rPr>
              <a:t>Riwayat</a:t>
            </a:r>
            <a:r>
              <a:rPr lang="en-US" sz="1400" b="0" dirty="0">
                <a:latin typeface="Lucida Calligraphy" pitchFamily="66" charset="0"/>
              </a:rPr>
              <a:t> Pendidikan.html" target="</a:t>
            </a:r>
            <a:r>
              <a:rPr lang="en-US" sz="1400" b="0" dirty="0" err="1">
                <a:latin typeface="Lucida Calligraphy" pitchFamily="66" charset="0"/>
              </a:rPr>
              <a:t>fkanan</a:t>
            </a:r>
            <a:r>
              <a:rPr lang="en-US" sz="1400" b="0" dirty="0">
                <a:latin typeface="Lucida Calligraphy" pitchFamily="66" charset="0"/>
              </a:rPr>
              <a:t>"&gt;</a:t>
            </a:r>
            <a:r>
              <a:rPr lang="en-US" sz="1400" b="0" dirty="0" err="1">
                <a:latin typeface="Lucida Calligraphy" pitchFamily="66" charset="0"/>
              </a:rPr>
              <a:t>Riwayat</a:t>
            </a:r>
            <a:r>
              <a:rPr lang="en-US" sz="1400" b="0" dirty="0">
                <a:latin typeface="Lucida Calligraphy" pitchFamily="66" charset="0"/>
              </a:rPr>
              <a:t> </a:t>
            </a:r>
            <a:r>
              <a:rPr lang="en-US" sz="1400" b="0" dirty="0" err="1">
                <a:latin typeface="Lucida Calligraphy" pitchFamily="66" charset="0"/>
              </a:rPr>
              <a:t>Pendidikan</a:t>
            </a:r>
            <a:r>
              <a:rPr lang="en-US" sz="1400" b="0" dirty="0">
                <a:latin typeface="Lucida Calligraphy" pitchFamily="66" charset="0"/>
              </a:rPr>
              <a:t>&lt;/a&gt;&lt;</a:t>
            </a:r>
            <a:r>
              <a:rPr lang="en-US" sz="1400" b="0" dirty="0" err="1">
                <a:latin typeface="Lucida Calligraphy" pitchFamily="66" charset="0"/>
              </a:rPr>
              <a:t>br</a:t>
            </a:r>
            <a:r>
              <a:rPr lang="en-US" sz="1400" b="0" dirty="0">
                <a:latin typeface="Lucida Calligraphy" pitchFamily="66" charset="0"/>
              </a:rPr>
              <a:t>&gt;</a:t>
            </a:r>
          </a:p>
          <a:p>
            <a:r>
              <a:rPr lang="en-US" sz="1400" b="0" dirty="0">
                <a:latin typeface="Lucida Calligraphy" pitchFamily="66" charset="0"/>
              </a:rPr>
              <a:t>&lt;/font&gt;</a:t>
            </a:r>
          </a:p>
          <a:p>
            <a:r>
              <a:rPr lang="en-US" sz="1400" b="0" dirty="0">
                <a:latin typeface="Lucida Calligraphy" pitchFamily="66" charset="0"/>
              </a:rPr>
              <a:t>&lt;/body&gt;</a:t>
            </a:r>
          </a:p>
          <a:p>
            <a:r>
              <a:rPr lang="en-US" sz="1400" b="0" dirty="0">
                <a:latin typeface="Lucida Calligraphy" pitchFamily="66" charset="0"/>
              </a:rPr>
              <a:t>&lt;/html&gt;</a:t>
            </a:r>
            <a:endParaRPr lang="en-US" sz="1400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2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163536" cy="26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Lucida Calligraphy" pitchFamily="66" charset="0"/>
              </a:rPr>
              <a:t>&lt;html&gt;</a:t>
            </a:r>
          </a:p>
          <a:p>
            <a:r>
              <a:rPr lang="en-US" b="0" dirty="0">
                <a:latin typeface="Lucida Calligraphy" pitchFamily="66" charset="0"/>
              </a:rPr>
              <a:t>&lt;head&gt;&lt;title&gt;</a:t>
            </a:r>
            <a:r>
              <a:rPr lang="en-US" b="0" dirty="0" err="1">
                <a:latin typeface="Lucida Calligraphy" pitchFamily="66" charset="0"/>
              </a:rPr>
              <a:t>Tugas</a:t>
            </a:r>
            <a:r>
              <a:rPr lang="en-US" b="0" dirty="0">
                <a:latin typeface="Lucida Calligraphy" pitchFamily="66" charset="0"/>
              </a:rPr>
              <a:t> 3&lt;/title&gt;&lt;/head&gt;</a:t>
            </a:r>
          </a:p>
          <a:p>
            <a:r>
              <a:rPr lang="en-US" b="0" dirty="0">
                <a:latin typeface="Lucida Calligraphy" pitchFamily="66" charset="0"/>
              </a:rPr>
              <a:t>&lt;frameset cols="150,*" frame spacing="0" border="1"&gt;</a:t>
            </a:r>
          </a:p>
          <a:p>
            <a:r>
              <a:rPr lang="en-US" b="0" dirty="0">
                <a:latin typeface="Lucida Calligraphy" pitchFamily="66" charset="0"/>
              </a:rPr>
              <a:t>	&lt;frame </a:t>
            </a:r>
            <a:r>
              <a:rPr lang="en-US" b="0" dirty="0" err="1">
                <a:latin typeface="Lucida Calligraphy" pitchFamily="66" charset="0"/>
              </a:rPr>
              <a:t>src</a:t>
            </a:r>
            <a:r>
              <a:rPr lang="en-US" b="0" dirty="0">
                <a:latin typeface="Lucida Calligraphy" pitchFamily="66" charset="0"/>
              </a:rPr>
              <a:t>="Menu.html"&gt;</a:t>
            </a:r>
          </a:p>
          <a:p>
            <a:r>
              <a:rPr lang="en-US" b="0" dirty="0">
                <a:latin typeface="Lucida Calligraphy" pitchFamily="66" charset="0"/>
              </a:rPr>
              <a:t>	&lt;frame </a:t>
            </a:r>
            <a:r>
              <a:rPr lang="en-US" b="0" dirty="0" err="1">
                <a:latin typeface="Lucida Calligraphy" pitchFamily="66" charset="0"/>
              </a:rPr>
              <a:t>src</a:t>
            </a:r>
            <a:r>
              <a:rPr lang="en-US" b="0" dirty="0">
                <a:latin typeface="Lucida Calligraphy" pitchFamily="66" charset="0"/>
              </a:rPr>
              <a:t>="Biografi.html" name="</a:t>
            </a:r>
            <a:r>
              <a:rPr lang="en-US" b="0" dirty="0" err="1">
                <a:latin typeface="Lucida Calligraphy" pitchFamily="66" charset="0"/>
              </a:rPr>
              <a:t>fkanan</a:t>
            </a:r>
            <a:r>
              <a:rPr lang="en-US" b="0" dirty="0">
                <a:latin typeface="Lucida Calligraphy" pitchFamily="66" charset="0"/>
              </a:rPr>
              <a:t>"&gt;</a:t>
            </a:r>
          </a:p>
          <a:p>
            <a:r>
              <a:rPr lang="en-US" b="0" dirty="0">
                <a:latin typeface="Lucida Calligraphy" pitchFamily="66" charset="0"/>
              </a:rPr>
              <a:t>&lt;/frameset&gt;</a:t>
            </a:r>
          </a:p>
          <a:p>
            <a:r>
              <a:rPr lang="en-US" b="0" dirty="0">
                <a:latin typeface="Lucida Calligraphy" pitchFamily="66" charset="0"/>
              </a:rPr>
              <a:t>&lt;/html&gt;</a:t>
            </a:r>
            <a:endParaRPr lang="en-US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3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12968"/>
            <a:ext cx="7521575" cy="39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000" dirty="0" smtClean="0">
                <a:latin typeface="Lucida Calligraphy" pitchFamily="66" charset="0"/>
              </a:rPr>
              <a:t>THE  END</a:t>
            </a:r>
          </a:p>
          <a:p>
            <a:pPr algn="ctr"/>
            <a:endParaRPr lang="en-US" sz="4000" dirty="0">
              <a:latin typeface="Lucida Calligraphy" pitchFamily="66" charset="0"/>
            </a:endParaRPr>
          </a:p>
          <a:p>
            <a:pPr algn="r"/>
            <a:r>
              <a:rPr lang="en-US" sz="4000" dirty="0" smtClean="0">
                <a:latin typeface="Lucida Calligraphy" pitchFamily="66" charset="0"/>
              </a:rPr>
              <a:t>					</a:t>
            </a:r>
            <a:r>
              <a:rPr lang="en-US" sz="1400" dirty="0" smtClean="0">
                <a:latin typeface="Lucida Calligraphy" pitchFamily="66" charset="0"/>
              </a:rPr>
              <a:t>Faisal </a:t>
            </a:r>
            <a:r>
              <a:rPr lang="en-US" sz="1400" dirty="0" err="1" smtClean="0">
                <a:latin typeface="Lucida Calligraphy" pitchFamily="66" charset="0"/>
              </a:rPr>
              <a:t>Syarifuddin</a:t>
            </a:r>
            <a:endParaRPr lang="en-US" sz="1400" dirty="0" smtClean="0">
              <a:latin typeface="Lucida Calligraphy" pitchFamily="66" charset="0"/>
            </a:endParaRPr>
          </a:p>
          <a:p>
            <a:pPr algn="r"/>
            <a:r>
              <a:rPr lang="en-US" sz="1400" dirty="0" smtClean="0">
                <a:latin typeface="Lucida Calligraphy" pitchFamily="66" charset="0"/>
              </a:rPr>
              <a:t>D4 TI 1B</a:t>
            </a:r>
            <a:endParaRPr lang="en-US" sz="40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 smtClean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 smtClean="0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 smtClean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b="0" dirty="0" smtClean="0">
                <a:latin typeface="Lucida Calligraphy" pitchFamily="66" charset="0"/>
              </a:rPr>
              <a:t>WEB </a:t>
            </a:r>
            <a:r>
              <a:rPr lang="en-US" b="0" dirty="0" err="1" smtClean="0">
                <a:latin typeface="Lucida Calligraphy" pitchFamily="66" charset="0"/>
              </a:rPr>
              <a:t>merupakan</a:t>
            </a:r>
            <a:r>
              <a:rPr lang="en-US" b="0" dirty="0" smtClean="0">
                <a:latin typeface="Lucida Calligraphy" pitchFamily="66" charset="0"/>
              </a:rPr>
              <a:t> media </a:t>
            </a:r>
            <a:r>
              <a:rPr lang="en-US" b="0" dirty="0" err="1" smtClean="0">
                <a:latin typeface="Lucida Calligraphy" pitchFamily="66" charset="0"/>
              </a:rPr>
              <a:t>untuk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menyajikan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informasi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dalam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bentuk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teks</a:t>
            </a:r>
            <a:r>
              <a:rPr lang="en-US" b="0" dirty="0" smtClean="0">
                <a:latin typeface="Lucida Calligraphy" pitchFamily="66" charset="0"/>
              </a:rPr>
              <a:t>, </a:t>
            </a:r>
            <a:r>
              <a:rPr lang="en-US" b="0" dirty="0" err="1" smtClean="0">
                <a:latin typeface="Lucida Calligraphy" pitchFamily="66" charset="0"/>
              </a:rPr>
              <a:t>gambar</a:t>
            </a:r>
            <a:r>
              <a:rPr lang="en-US" b="0" dirty="0" smtClean="0">
                <a:latin typeface="Lucida Calligraphy" pitchFamily="66" charset="0"/>
              </a:rPr>
              <a:t>, </a:t>
            </a:r>
            <a:r>
              <a:rPr lang="en-US" b="0" dirty="0" err="1" smtClean="0">
                <a:latin typeface="Lucida Calligraphy" pitchFamily="66" charset="0"/>
              </a:rPr>
              <a:t>suara</a:t>
            </a:r>
            <a:r>
              <a:rPr lang="en-US" b="0" dirty="0" smtClean="0">
                <a:latin typeface="Lucida Calligraphy" pitchFamily="66" charset="0"/>
              </a:rPr>
              <a:t>, film.</a:t>
            </a:r>
            <a:endParaRPr lang="en-US" b="0" dirty="0">
              <a:latin typeface="Lucida Calligraphy" pitchFamily="66" charset="0"/>
            </a:endParaRPr>
          </a:p>
          <a:p>
            <a:pPr lvl="0" algn="just"/>
            <a:endParaRPr lang="en-US" b="0" dirty="0" smtClean="0">
              <a:latin typeface="Lucida Calligraphy" pitchFamily="66" charset="0"/>
            </a:endParaRPr>
          </a:p>
          <a:p>
            <a:pPr lvl="0" algn="just"/>
            <a:r>
              <a:rPr lang="en-US" b="0" dirty="0" err="1" smtClean="0">
                <a:latin typeface="Lucida Calligraphy" pitchFamily="66" charset="0"/>
              </a:rPr>
              <a:t>Membuat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>
                <a:latin typeface="Lucida Calligraphy" pitchFamily="66" charset="0"/>
              </a:rPr>
              <a:t>Web </a:t>
            </a:r>
            <a:r>
              <a:rPr lang="en-US" b="0" dirty="0" err="1">
                <a:latin typeface="Lucida Calligraphy" pitchFamily="66" charset="0"/>
              </a:rPr>
              <a:t>Sederhana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dengan</a:t>
            </a:r>
            <a:r>
              <a:rPr lang="en-US" b="0" dirty="0">
                <a:latin typeface="Lucida Calligraphy" pitchFamily="66" charset="0"/>
              </a:rPr>
              <a:t> HTML </a:t>
            </a:r>
            <a:r>
              <a:rPr lang="en-US" b="0" dirty="0" err="1" smtClean="0">
                <a:latin typeface="Lucida Calligraphy" pitchFamily="66" charset="0"/>
              </a:rPr>
              <a:t>bisa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menggunakan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>
                <a:latin typeface="Lucida Calligraphy" pitchFamily="66" charset="0"/>
              </a:rPr>
              <a:t>software notepad++ </a:t>
            </a:r>
            <a:r>
              <a:rPr lang="en-US" b="0" dirty="0" err="1" smtClean="0">
                <a:latin typeface="Lucida Calligraphy" pitchFamily="66" charset="0"/>
              </a:rPr>
              <a:t>serta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menggunakan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struktur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dasar</a:t>
            </a:r>
            <a:r>
              <a:rPr lang="en-US" b="0" dirty="0">
                <a:latin typeface="Lucida Calligraphy" pitchFamily="66" charset="0"/>
              </a:rPr>
              <a:t> HTML, </a:t>
            </a:r>
            <a:r>
              <a:rPr lang="en-US" b="0" dirty="0" err="1">
                <a:latin typeface="Lucida Calligraphy" pitchFamily="66" charset="0"/>
              </a:rPr>
              <a:t>atribut</a:t>
            </a:r>
            <a:r>
              <a:rPr lang="en-US" b="0" dirty="0">
                <a:latin typeface="Lucida Calligraphy" pitchFamily="66" charset="0"/>
              </a:rPr>
              <a:t> HTML, </a:t>
            </a:r>
            <a:r>
              <a:rPr lang="en-US" b="0" dirty="0" err="1">
                <a:latin typeface="Lucida Calligraphy" pitchFamily="66" charset="0"/>
              </a:rPr>
              <a:t>dan</a:t>
            </a:r>
            <a:r>
              <a:rPr lang="en-US" b="0" dirty="0">
                <a:latin typeface="Lucida Calligraphy" pitchFamily="66" charset="0"/>
              </a:rPr>
              <a:t> value HTML</a:t>
            </a:r>
            <a:r>
              <a:rPr lang="en-US" b="0" dirty="0" smtClean="0">
                <a:latin typeface="Lucida Calligraphy" pitchFamily="66" charset="0"/>
              </a:rPr>
              <a:t>.</a:t>
            </a:r>
          </a:p>
          <a:p>
            <a:pPr lvl="0" algn="just"/>
            <a:endParaRPr lang="en-US" b="0" dirty="0">
              <a:latin typeface="Lucida Calligraphy" pitchFamily="66" charset="0"/>
            </a:endParaRPr>
          </a:p>
          <a:p>
            <a:pPr lvl="0" algn="just"/>
            <a:r>
              <a:rPr lang="en-US" b="0" dirty="0" err="1" smtClean="0">
                <a:latin typeface="Lucida Calligraphy" pitchFamily="66" charset="0"/>
              </a:rPr>
              <a:t>Dalam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pembuatan</a:t>
            </a:r>
            <a:r>
              <a:rPr lang="en-US" b="0" dirty="0" smtClean="0">
                <a:latin typeface="Lucida Calligraphy" pitchFamily="66" charset="0"/>
              </a:rPr>
              <a:t> WEB </a:t>
            </a:r>
            <a:r>
              <a:rPr lang="en-US" b="0" dirty="0" err="1" smtClean="0">
                <a:latin typeface="Lucida Calligraphy" pitchFamily="66" charset="0"/>
              </a:rPr>
              <a:t>pasti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disetiap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>
                <a:latin typeface="Lucida Calligraphy" pitchFamily="66" charset="0"/>
              </a:rPr>
              <a:t>tag </a:t>
            </a:r>
            <a:r>
              <a:rPr lang="en-US" b="0" dirty="0" err="1">
                <a:latin typeface="Lucida Calligraphy" pitchFamily="66" charset="0"/>
              </a:rPr>
              <a:t>dalam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perintah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diawali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dengan</a:t>
            </a:r>
            <a:r>
              <a:rPr lang="en-US" b="0" dirty="0">
                <a:latin typeface="Lucida Calligraphy" pitchFamily="66" charset="0"/>
              </a:rPr>
              <a:t> tag </a:t>
            </a:r>
            <a:r>
              <a:rPr lang="en-US" b="0" dirty="0" err="1">
                <a:latin typeface="Lucida Calligraphy" pitchFamily="66" charset="0"/>
              </a:rPr>
              <a:t>seperti</a:t>
            </a:r>
            <a:r>
              <a:rPr lang="en-US" b="0" dirty="0">
                <a:latin typeface="Lucida Calligraphy" pitchFamily="66" charset="0"/>
              </a:rPr>
              <a:t> format </a:t>
            </a:r>
            <a:r>
              <a:rPr lang="en-US" b="0" dirty="0" err="1">
                <a:latin typeface="Lucida Calligraphy" pitchFamily="66" charset="0"/>
              </a:rPr>
              <a:t>berikut</a:t>
            </a:r>
            <a:r>
              <a:rPr lang="en-US" b="0" dirty="0">
                <a:latin typeface="Lucida Calligraphy" pitchFamily="66" charset="0"/>
              </a:rPr>
              <a:t> : &lt;html&gt; </a:t>
            </a:r>
            <a:r>
              <a:rPr lang="en-US" b="0" dirty="0" err="1">
                <a:latin typeface="Lucida Calligraphy" pitchFamily="66" charset="0"/>
              </a:rPr>
              <a:t>dan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harus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ditutup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dengan</a:t>
            </a:r>
            <a:r>
              <a:rPr lang="en-US" b="0" dirty="0">
                <a:latin typeface="Lucida Calligraphy" pitchFamily="66" charset="0"/>
              </a:rPr>
              <a:t> &lt;/html&gt;, </a:t>
            </a:r>
            <a:r>
              <a:rPr lang="en-US" b="0" dirty="0" err="1">
                <a:latin typeface="Lucida Calligraphy" pitchFamily="66" charset="0"/>
              </a:rPr>
              <a:t>jika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tanpa</a:t>
            </a:r>
            <a:r>
              <a:rPr lang="en-US" b="0" dirty="0">
                <a:latin typeface="Lucida Calligraphy" pitchFamily="66" charset="0"/>
              </a:rPr>
              <a:t> tag </a:t>
            </a:r>
            <a:r>
              <a:rPr lang="en-US" b="0" dirty="0" err="1">
                <a:latin typeface="Lucida Calligraphy" pitchFamily="66" charset="0"/>
              </a:rPr>
              <a:t>pasti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dalam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pembuatan</a:t>
            </a:r>
            <a:r>
              <a:rPr lang="en-US" b="0" dirty="0">
                <a:latin typeface="Lucida Calligraphy" pitchFamily="66" charset="0"/>
              </a:rPr>
              <a:t> web, </a:t>
            </a:r>
            <a:r>
              <a:rPr lang="en-US" b="0" dirty="0" err="1">
                <a:latin typeface="Lucida Calligraphy" pitchFamily="66" charset="0"/>
              </a:rPr>
              <a:t>tulisan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akan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berserakan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atau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tidak</a:t>
            </a:r>
            <a:r>
              <a:rPr lang="en-US" b="0" dirty="0">
                <a:latin typeface="Lucida Calligraphy" pitchFamily="66" charset="0"/>
              </a:rPr>
              <a:t> </a:t>
            </a:r>
            <a:r>
              <a:rPr lang="en-US" b="0" dirty="0" err="1">
                <a:latin typeface="Lucida Calligraphy" pitchFamily="66" charset="0"/>
              </a:rPr>
              <a:t>beraturan</a:t>
            </a:r>
            <a:r>
              <a:rPr lang="en-US" b="0" dirty="0">
                <a:latin typeface="Lucida Calligraphy" pitchFamily="66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 err="1" smtClean="0">
                <a:latin typeface="Lucida Calligraphy" pitchFamily="66" charset="0"/>
              </a:rPr>
              <a:t>Sebelum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melakukan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pembuatan</a:t>
            </a:r>
            <a:r>
              <a:rPr lang="en-US" b="0" dirty="0" smtClean="0">
                <a:latin typeface="Lucida Calligraphy" pitchFamily="66" charset="0"/>
              </a:rPr>
              <a:t> web </a:t>
            </a:r>
            <a:r>
              <a:rPr lang="en-US" b="0" dirty="0" err="1" smtClean="0">
                <a:latin typeface="Lucida Calligraphy" pitchFamily="66" charset="0"/>
              </a:rPr>
              <a:t>ada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baiknya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kita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memahami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fungsi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dari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perintah</a:t>
            </a:r>
            <a:r>
              <a:rPr lang="en-US" b="0" dirty="0" smtClean="0">
                <a:latin typeface="Lucida Calligraphy" pitchFamily="66" charset="0"/>
              </a:rPr>
              <a:t>/tag yang </a:t>
            </a:r>
            <a:r>
              <a:rPr lang="en-US" b="0" dirty="0" err="1" smtClean="0">
                <a:latin typeface="Lucida Calligraphy" pitchFamily="66" charset="0"/>
              </a:rPr>
              <a:t>akan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kita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gunakan</a:t>
            </a:r>
            <a:r>
              <a:rPr lang="en-US" b="0" dirty="0" smtClean="0">
                <a:latin typeface="Lucida Calligraphy" pitchFamily="66" charset="0"/>
              </a:rPr>
              <a:t>. </a:t>
            </a:r>
            <a:r>
              <a:rPr lang="en-US" b="0" dirty="0" err="1" smtClean="0">
                <a:latin typeface="Lucida Calligraphy" pitchFamily="66" charset="0"/>
              </a:rPr>
              <a:t>Berikut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ini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adalah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nama</a:t>
            </a:r>
            <a:r>
              <a:rPr lang="en-US" b="0" dirty="0" smtClean="0">
                <a:latin typeface="Lucida Calligraphy" pitchFamily="66" charset="0"/>
              </a:rPr>
              <a:t> tag </a:t>
            </a:r>
            <a:r>
              <a:rPr lang="en-US" b="0" dirty="0" err="1" smtClean="0">
                <a:latin typeface="Lucida Calligraphy" pitchFamily="66" charset="0"/>
              </a:rPr>
              <a:t>beserta</a:t>
            </a:r>
            <a:r>
              <a:rPr lang="en-US" b="0" dirty="0" smtClean="0">
                <a:latin typeface="Lucida Calligraphy" pitchFamily="66" charset="0"/>
              </a:rPr>
              <a:t> </a:t>
            </a:r>
            <a:r>
              <a:rPr lang="en-US" b="0" dirty="0" err="1" smtClean="0">
                <a:latin typeface="Lucida Calligraphy" pitchFamily="66" charset="0"/>
              </a:rPr>
              <a:t>fungsinya</a:t>
            </a:r>
            <a:r>
              <a:rPr lang="en-US" b="0" dirty="0" smtClean="0">
                <a:latin typeface="Lucida Calligraphy" pitchFamily="66" charset="0"/>
              </a:rPr>
              <a:t> :</a:t>
            </a:r>
          </a:p>
          <a:p>
            <a:endParaRPr lang="en-US" b="0" dirty="0">
              <a:latin typeface="Lucida Calligraphy" pitchFamily="66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5014"/>
              </p:ext>
            </p:extLst>
          </p:nvPr>
        </p:nvGraphicFramePr>
        <p:xfrm>
          <a:off x="457200" y="2057400"/>
          <a:ext cx="8229600" cy="464921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5692"/>
                <a:gridCol w="7173908"/>
              </a:tblGrid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Tag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Keterangan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&lt;html&gt;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root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dari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suatu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&lt;head&gt;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Digunakan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memberikan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informasi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tentang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tersebut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&lt;title&gt;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Membuat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judul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642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&lt;body&gt;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body/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isi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HTML,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berfungsi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menentukan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bagaimana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isi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suatu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ditampilkan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di web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browsernya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. Isi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tersebut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dapat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berupa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teks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,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gambar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,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animasi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, link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seterusnya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&lt;p&gt;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Membuat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sebuah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paragraf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&lt;h1&gt; - &lt;h6&gt;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Digunakan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menunjukkan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awal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dari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suatu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header/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judul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dari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tersebut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.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&lt;font&gt;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jenis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font,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warna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ukuran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teks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&lt;img /&gt;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Berfungsi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menampilkan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gambar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pada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642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&lt;a&gt;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sebuah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anchor,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tetapi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lebih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tepat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jika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diartikan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sebagai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tautan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dikarenakan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tautan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ini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digunakan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saling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menautkan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antara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satu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ke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dokumen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HTML yang lain 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213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&lt;br /&gt;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Memberi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baris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baru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/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pindah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baris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&lt;center&gt;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Untuk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perataan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tengah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terhadap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teks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atau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gambar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 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&lt;frameset&gt;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satu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set frame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  <a:tr h="32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Lucida Calligraphy" pitchFamily="66" charset="0"/>
                        </a:rPr>
                        <a:t>&lt;frame /&gt;</a:t>
                      </a:r>
                      <a:endParaRPr lang="en-US" sz="1050" b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Mendefinisikan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frame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dalam</a:t>
                      </a:r>
                      <a:r>
                        <a:rPr lang="en-US" sz="1050" b="0" dirty="0">
                          <a:effectLst/>
                          <a:latin typeface="Lucida Calligraphy" pitchFamily="66" charset="0"/>
                        </a:rPr>
                        <a:t> </a:t>
                      </a:r>
                      <a:r>
                        <a:rPr lang="en-US" sz="1050" b="0" dirty="0" err="1">
                          <a:effectLst/>
                          <a:latin typeface="Lucida Calligraphy" pitchFamily="66" charset="0"/>
                        </a:rPr>
                        <a:t>fremeset</a:t>
                      </a:r>
                      <a:endParaRPr lang="en-US" sz="1050" b="0" dirty="0">
                        <a:effectLst/>
                        <a:latin typeface="Lucida Calligraphy" pitchFamily="66" charset="0"/>
                        <a:ea typeface="Calibri"/>
                        <a:cs typeface="Times New Roman"/>
                      </a:endParaRPr>
                    </a:p>
                  </a:txBody>
                  <a:tcPr marL="34421" marR="3442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8305800" cy="5604972"/>
          </a:xfrm>
        </p:spPr>
        <p:txBody>
          <a:bodyPr>
            <a:noAutofit/>
          </a:bodyPr>
          <a:lstStyle/>
          <a:p>
            <a:pPr algn="just"/>
            <a:r>
              <a:rPr lang="en-US" b="0" dirty="0">
                <a:latin typeface="Lucida Calligraphy" pitchFamily="66" charset="0"/>
              </a:rPr>
              <a:t> </a:t>
            </a:r>
            <a:r>
              <a:rPr lang="en-US" sz="1200" b="0" dirty="0" err="1" smtClean="0">
                <a:latin typeface="Lucida Calligraphy" pitchFamily="66" charset="0"/>
              </a:rPr>
              <a:t>Setelah</a:t>
            </a:r>
            <a:r>
              <a:rPr lang="en-US" sz="1200" b="0" dirty="0" smtClean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memahami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sebagian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perintah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dasar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dari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pembuatan</a:t>
            </a:r>
            <a:r>
              <a:rPr lang="en-US" sz="1200" b="0" dirty="0">
                <a:latin typeface="Lucida Calligraphy" pitchFamily="66" charset="0"/>
              </a:rPr>
              <a:t> html </a:t>
            </a:r>
            <a:r>
              <a:rPr lang="en-US" sz="1200" b="0" dirty="0" err="1">
                <a:latin typeface="Lucida Calligraphy" pitchFamily="66" charset="0"/>
              </a:rPr>
              <a:t>ada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baiknya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jika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kita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mencoba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memperaktikannya</a:t>
            </a:r>
            <a:r>
              <a:rPr lang="en-US" sz="1200" b="0" dirty="0">
                <a:latin typeface="Lucida Calligraphy" pitchFamily="66" charset="0"/>
              </a:rPr>
              <a:t> agar </a:t>
            </a:r>
            <a:r>
              <a:rPr lang="en-US" sz="1200" b="0" dirty="0" err="1">
                <a:latin typeface="Lucida Calligraphy" pitchFamily="66" charset="0"/>
              </a:rPr>
              <a:t>lebih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mengerti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tentang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penggunaannya</a:t>
            </a:r>
            <a:r>
              <a:rPr lang="en-US" sz="1200" b="0" dirty="0">
                <a:latin typeface="Lucida Calligraphy" pitchFamily="66" charset="0"/>
              </a:rPr>
              <a:t>.</a:t>
            </a:r>
          </a:p>
          <a:p>
            <a:pPr lvl="0" algn="just"/>
            <a:r>
              <a:rPr lang="en-US" sz="1200" b="0" dirty="0" err="1">
                <a:latin typeface="Lucida Calligraphy" pitchFamily="66" charset="0"/>
              </a:rPr>
              <a:t>Berikut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ini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adalah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perintah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hasilnya</a:t>
            </a:r>
            <a:r>
              <a:rPr lang="en-US" sz="1200" b="0" dirty="0">
                <a:latin typeface="Lucida Calligraphy" pitchFamily="66" charset="0"/>
              </a:rPr>
              <a:t> :</a:t>
            </a:r>
          </a:p>
          <a:p>
            <a:pPr algn="just"/>
            <a:endParaRPr lang="en-US" sz="900" b="0" dirty="0" smtClean="0">
              <a:latin typeface="Lucida Calligraphy" pitchFamily="66" charset="0"/>
            </a:endParaRPr>
          </a:p>
          <a:p>
            <a:pPr algn="just"/>
            <a:r>
              <a:rPr lang="en-US" sz="1000" b="0" dirty="0" smtClean="0">
                <a:latin typeface="Lucida Calligraphy" pitchFamily="66" charset="0"/>
              </a:rPr>
              <a:t>&lt;</a:t>
            </a:r>
            <a:r>
              <a:rPr lang="en-US" sz="1000" b="0" dirty="0">
                <a:latin typeface="Lucida Calligraphy" pitchFamily="66" charset="0"/>
              </a:rPr>
              <a:t>html&gt;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&lt;head&gt;&lt;title&gt;</a:t>
            </a:r>
            <a:r>
              <a:rPr lang="en-US" sz="1000" b="0" dirty="0" err="1">
                <a:latin typeface="Lucida Calligraphy" pitchFamily="66" charset="0"/>
              </a:rPr>
              <a:t>Tugas</a:t>
            </a:r>
            <a:r>
              <a:rPr lang="en-US" sz="1000" b="0" dirty="0">
                <a:latin typeface="Lucida Calligraphy" pitchFamily="66" charset="0"/>
              </a:rPr>
              <a:t> 3&lt;/title&gt;&lt;/head&gt;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&lt;body </a:t>
            </a:r>
            <a:r>
              <a:rPr lang="en-US" sz="1000" b="0" dirty="0" err="1">
                <a:latin typeface="Lucida Calligraphy" pitchFamily="66" charset="0"/>
              </a:rPr>
              <a:t>bgcolor</a:t>
            </a:r>
            <a:r>
              <a:rPr lang="en-US" sz="1000" b="0" dirty="0">
                <a:latin typeface="Lucida Calligraphy" pitchFamily="66" charset="0"/>
              </a:rPr>
              <a:t>="blue"&gt;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&lt;p align="center"&gt;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&lt;h2&gt;&lt;p align="center"&gt;&lt;font face="Lucida Calligraphy" color="red"&gt;</a:t>
            </a:r>
            <a:r>
              <a:rPr lang="en-US" sz="1000" b="0" dirty="0" err="1">
                <a:latin typeface="Lucida Calligraphy" pitchFamily="66" charset="0"/>
              </a:rPr>
              <a:t>Biografi</a:t>
            </a:r>
            <a:r>
              <a:rPr lang="en-US" sz="1000" b="0" dirty="0">
                <a:latin typeface="Lucida Calligraphy" pitchFamily="66" charset="0"/>
              </a:rPr>
              <a:t>&lt;/font&gt;&lt;/h2&gt;&lt;/p&gt;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&lt;p align="center"&gt;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</a:t>
            </a:r>
            <a:r>
              <a:rPr lang="en-US" sz="1000" b="0" dirty="0" err="1">
                <a:latin typeface="Lucida Calligraphy" pitchFamily="66" charset="0"/>
              </a:rPr>
              <a:t>img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src</a:t>
            </a:r>
            <a:r>
              <a:rPr lang="en-US" sz="1000" b="0" dirty="0">
                <a:latin typeface="Lucida Calligraphy" pitchFamily="66" charset="0"/>
              </a:rPr>
              <a:t>="IMG_20151029_063925.jpg" width="400" height="300" </a:t>
            </a:r>
            <a:r>
              <a:rPr lang="en-US" sz="1000" b="0" dirty="0" err="1">
                <a:latin typeface="Lucida Calligraphy" pitchFamily="66" charset="0"/>
              </a:rPr>
              <a:t>hspace</a:t>
            </a:r>
            <a:r>
              <a:rPr lang="en-US" sz="1000" b="0" dirty="0">
                <a:latin typeface="Lucida Calligraphy" pitchFamily="66" charset="0"/>
              </a:rPr>
              <a:t>="10" align="center" border=2"&gt;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&lt;/p&gt;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&lt;p align="center"&gt;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&lt;font face="Lucida Calligraphy" color="black" align="center" size="5"&gt; 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Halo friends </a:t>
            </a:r>
            <a:r>
              <a:rPr lang="en-US" sz="1000" b="0" dirty="0" err="1">
                <a:latin typeface="Lucida Calligraphy" pitchFamily="66" charset="0"/>
              </a:rPr>
              <a:t>nama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saya</a:t>
            </a:r>
            <a:r>
              <a:rPr lang="en-US" sz="1000" b="0" dirty="0">
                <a:latin typeface="Lucida Calligraphy" pitchFamily="66" charset="0"/>
              </a:rPr>
              <a:t> Faisal </a:t>
            </a:r>
            <a:r>
              <a:rPr lang="en-US" sz="1000" b="0" dirty="0" err="1">
                <a:latin typeface="Lucida Calligraphy" pitchFamily="66" charset="0"/>
              </a:rPr>
              <a:t>Syarifuddin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lahir</a:t>
            </a:r>
            <a:r>
              <a:rPr lang="en-US" sz="1000" b="0" dirty="0">
                <a:latin typeface="Lucida Calligraphy" pitchFamily="66" charset="0"/>
              </a:rPr>
              <a:t> di </a:t>
            </a:r>
            <a:r>
              <a:rPr lang="en-US" sz="1000" b="0" dirty="0" err="1">
                <a:latin typeface="Lucida Calligraphy" pitchFamily="66" charset="0"/>
              </a:rPr>
              <a:t>Koroha</a:t>
            </a:r>
            <a:r>
              <a:rPr lang="en-US" sz="1000" b="0" dirty="0">
                <a:latin typeface="Lucida Calligraphy" pitchFamily="66" charset="0"/>
              </a:rPr>
              <a:t> Sulawesi Tenggara </a:t>
            </a:r>
            <a:r>
              <a:rPr lang="en-US" sz="1000" b="0" dirty="0" err="1">
                <a:latin typeface="Lucida Calligraphy" pitchFamily="66" charset="0"/>
              </a:rPr>
              <a:t>tanggal</a:t>
            </a:r>
            <a:r>
              <a:rPr lang="en-US" sz="1000" b="0" dirty="0">
                <a:latin typeface="Lucida Calligraphy" pitchFamily="66" charset="0"/>
              </a:rPr>
              <a:t> 04/09/1997, </a:t>
            </a:r>
            <a:r>
              <a:rPr lang="en-US" sz="1000" b="0" dirty="0" err="1">
                <a:latin typeface="Lucida Calligraphy" pitchFamily="66" charset="0"/>
              </a:rPr>
              <a:t>saya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anak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ke</a:t>
            </a:r>
            <a:r>
              <a:rPr lang="en-US" sz="1000" b="0" dirty="0">
                <a:latin typeface="Lucida Calligraphy" pitchFamily="66" charset="0"/>
              </a:rPr>
              <a:t> 4 </a:t>
            </a:r>
            <a:r>
              <a:rPr lang="en-US" sz="1000" b="0" dirty="0" err="1">
                <a:latin typeface="Lucida Calligraphy" pitchFamily="66" charset="0"/>
              </a:rPr>
              <a:t>dari</a:t>
            </a:r>
            <a:r>
              <a:rPr lang="en-US" sz="1000" b="0" dirty="0">
                <a:latin typeface="Lucida Calligraphy" pitchFamily="66" charset="0"/>
              </a:rPr>
              <a:t> 4 </a:t>
            </a:r>
            <a:r>
              <a:rPr lang="en-US" sz="1000" b="0" dirty="0" err="1">
                <a:latin typeface="Lucida Calligraphy" pitchFamily="66" charset="0"/>
              </a:rPr>
              <a:t>bersaudara</a:t>
            </a:r>
            <a:r>
              <a:rPr lang="en-US" sz="1000" b="0" dirty="0">
                <a:latin typeface="Lucida Calligraphy" pitchFamily="66" charset="0"/>
              </a:rPr>
              <a:t>. </a:t>
            </a:r>
            <a:r>
              <a:rPr lang="en-US" sz="1000" b="0" dirty="0" err="1">
                <a:latin typeface="Lucida Calligraphy" pitchFamily="66" charset="0"/>
              </a:rPr>
              <a:t>Pernah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bersekolah</a:t>
            </a:r>
            <a:r>
              <a:rPr lang="en-US" sz="1000" b="0" dirty="0">
                <a:latin typeface="Lucida Calligraphy" pitchFamily="66" charset="0"/>
              </a:rPr>
              <a:t> di TK </a:t>
            </a:r>
            <a:r>
              <a:rPr lang="en-US" sz="1000" b="0" dirty="0" err="1">
                <a:latin typeface="Lucida Calligraphy" pitchFamily="66" charset="0"/>
              </a:rPr>
              <a:t>Aisyah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Rappang</a:t>
            </a:r>
            <a:r>
              <a:rPr lang="en-US" sz="1000" b="0" dirty="0">
                <a:latin typeface="Lucida Calligraphy" pitchFamily="66" charset="0"/>
              </a:rPr>
              <a:t>, SDN 2 </a:t>
            </a:r>
            <a:r>
              <a:rPr lang="en-US" sz="1000" b="0" dirty="0" err="1">
                <a:latin typeface="Lucida Calligraphy" pitchFamily="66" charset="0"/>
              </a:rPr>
              <a:t>Rappang</a:t>
            </a:r>
            <a:r>
              <a:rPr lang="en-US" sz="1000" b="0" dirty="0">
                <a:latin typeface="Lucida Calligraphy" pitchFamily="66" charset="0"/>
              </a:rPr>
              <a:t>, MTs YMPI </a:t>
            </a:r>
            <a:r>
              <a:rPr lang="en-US" sz="1000" b="0" dirty="0" err="1">
                <a:latin typeface="Lucida Calligraphy" pitchFamily="66" charset="0"/>
              </a:rPr>
              <a:t>Rappng</a:t>
            </a:r>
            <a:r>
              <a:rPr lang="en-US" sz="1000" b="0" dirty="0">
                <a:latin typeface="Lucida Calligraphy" pitchFamily="66" charset="0"/>
              </a:rPr>
              <a:t>, SMKN 2 </a:t>
            </a:r>
            <a:r>
              <a:rPr lang="en-US" sz="1000" b="0" dirty="0" err="1">
                <a:latin typeface="Lucida Calligraphy" pitchFamily="66" charset="0"/>
              </a:rPr>
              <a:t>Sidenreng</a:t>
            </a:r>
            <a:r>
              <a:rPr lang="en-US" sz="1000" b="0" dirty="0">
                <a:latin typeface="Lucida Calligraphy" pitchFamily="66" charset="0"/>
              </a:rPr>
              <a:t> di Sulawesi Selatan </a:t>
            </a:r>
            <a:r>
              <a:rPr lang="en-US" sz="1000" b="0" dirty="0" err="1">
                <a:latin typeface="Lucida Calligraphy" pitchFamily="66" charset="0"/>
              </a:rPr>
              <a:t>dan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sekarang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menempuh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pendidikan</a:t>
            </a:r>
            <a:r>
              <a:rPr lang="en-US" sz="1000" b="0" dirty="0">
                <a:latin typeface="Lucida Calligraphy" pitchFamily="66" charset="0"/>
              </a:rPr>
              <a:t> di </a:t>
            </a:r>
            <a:r>
              <a:rPr lang="en-US" sz="1000" b="0" dirty="0" err="1">
                <a:latin typeface="Lucida Calligraphy" pitchFamily="66" charset="0"/>
              </a:rPr>
              <a:t>Politeknik</a:t>
            </a:r>
            <a:r>
              <a:rPr lang="en-US" sz="1000" b="0" dirty="0">
                <a:latin typeface="Lucida Calligraphy" pitchFamily="66" charset="0"/>
              </a:rPr>
              <a:t> POS Indonesia </a:t>
            </a:r>
            <a:r>
              <a:rPr lang="en-US" sz="1000" b="0" dirty="0" err="1">
                <a:latin typeface="Lucida Calligraphy" pitchFamily="66" charset="0"/>
              </a:rPr>
              <a:t>Jurusan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Teknik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Informatika</a:t>
            </a:r>
            <a:r>
              <a:rPr lang="en-US" sz="1000" b="0" dirty="0">
                <a:latin typeface="Lucida Calligraphy" pitchFamily="66" charset="0"/>
              </a:rPr>
              <a:t> Diploma IV, </a:t>
            </a:r>
            <a:r>
              <a:rPr lang="en-US" sz="1000" b="0" dirty="0" err="1">
                <a:latin typeface="Lucida Calligraphy" pitchFamily="66" charset="0"/>
              </a:rPr>
              <a:t>Hoby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saya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adalah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mendengarkan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musik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bagi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saya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tanpa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musik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hidup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terasa</a:t>
            </a:r>
            <a:r>
              <a:rPr lang="en-US" sz="1000" b="0" dirty="0">
                <a:latin typeface="Lucida Calligraphy" pitchFamily="66" charset="0"/>
              </a:rPr>
              <a:t> </a:t>
            </a:r>
            <a:r>
              <a:rPr lang="en-US" sz="1000" b="0" dirty="0" err="1">
                <a:latin typeface="Lucida Calligraphy" pitchFamily="66" charset="0"/>
              </a:rPr>
              <a:t>hampa</a:t>
            </a:r>
            <a:r>
              <a:rPr lang="en-US" sz="1000" b="0" dirty="0">
                <a:latin typeface="Lucida Calligraphy" pitchFamily="66" charset="0"/>
              </a:rPr>
              <a:t> :).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&lt;/p&gt;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&lt;/font&gt;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&lt;/p&gt;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&lt;/body&gt;</a:t>
            </a:r>
          </a:p>
          <a:p>
            <a:pPr algn="just"/>
            <a:r>
              <a:rPr lang="en-US" sz="1000" b="0" dirty="0">
                <a:latin typeface="Lucida Calligraphy" pitchFamily="66" charset="0"/>
              </a:rPr>
              <a:t>&lt;/html&gt;</a:t>
            </a:r>
            <a:endParaRPr lang="en-US" sz="1000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5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pic>
        <p:nvPicPr>
          <p:cNvPr id="4" name="Content Placeholder 3" descr="D:\HDD 2015\web\Tugas 3\Picture\Biograf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0" y="1100138"/>
            <a:ext cx="7517604" cy="392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2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0" dirty="0">
                <a:latin typeface="Lucida Calligraphy" pitchFamily="66" charset="0"/>
              </a:rPr>
              <a:t>&lt;html&gt;</a:t>
            </a:r>
          </a:p>
          <a:p>
            <a:r>
              <a:rPr lang="en-US" sz="1200" b="0" dirty="0">
                <a:latin typeface="Lucida Calligraphy" pitchFamily="66" charset="0"/>
              </a:rPr>
              <a:t>&lt;head&gt;&lt;title&gt;</a:t>
            </a:r>
            <a:r>
              <a:rPr lang="en-US" sz="1200" b="0" dirty="0" err="1">
                <a:latin typeface="Lucida Calligraphy" pitchFamily="66" charset="0"/>
              </a:rPr>
              <a:t>Tugas</a:t>
            </a:r>
            <a:r>
              <a:rPr lang="en-US" sz="1200" b="0" dirty="0">
                <a:latin typeface="Lucida Calligraphy" pitchFamily="66" charset="0"/>
              </a:rPr>
              <a:t> 3&lt;/title&gt;&lt;/head&gt;</a:t>
            </a:r>
          </a:p>
          <a:p>
            <a:r>
              <a:rPr lang="en-US" sz="1200" b="0" dirty="0">
                <a:latin typeface="Lucida Calligraphy" pitchFamily="66" charset="0"/>
              </a:rPr>
              <a:t>&lt;body </a:t>
            </a:r>
            <a:r>
              <a:rPr lang="en-US" sz="1200" b="0" dirty="0" err="1">
                <a:latin typeface="Lucida Calligraphy" pitchFamily="66" charset="0"/>
              </a:rPr>
              <a:t>bgcolor</a:t>
            </a:r>
            <a:r>
              <a:rPr lang="en-US" sz="1200" b="0" dirty="0">
                <a:latin typeface="Lucida Calligraphy" pitchFamily="66" charset="0"/>
              </a:rPr>
              <a:t>="blue"&gt;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&lt;h2&gt;&lt;p align="center"&gt;&lt;font face="Lucida Calligraphy" color="red"&gt;</a:t>
            </a:r>
            <a:r>
              <a:rPr lang="en-US" sz="1200" b="0" dirty="0" err="1">
                <a:latin typeface="Lucida Calligraphy" pitchFamily="66" charset="0"/>
              </a:rPr>
              <a:t>Hoby</a:t>
            </a:r>
            <a:r>
              <a:rPr lang="en-US" sz="1200" b="0" dirty="0">
                <a:latin typeface="Lucida Calligraphy" pitchFamily="66" charset="0"/>
              </a:rPr>
              <a:t>&lt;/font&gt;&lt;/h2&gt;&lt;/p&gt;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</a:t>
            </a:r>
            <a:r>
              <a:rPr lang="en-US" sz="1200" b="0" dirty="0" err="1">
                <a:latin typeface="Lucida Calligraphy" pitchFamily="66" charset="0"/>
              </a:rPr>
              <a:t>img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src</a:t>
            </a:r>
            <a:r>
              <a:rPr lang="en-US" sz="1200" b="0" dirty="0">
                <a:latin typeface="Lucida Calligraphy" pitchFamily="66" charset="0"/>
              </a:rPr>
              <a:t>="IMG20151102205037.jpg" width="400" height="300" </a:t>
            </a:r>
            <a:r>
              <a:rPr lang="en-US" sz="1200" b="0" dirty="0" err="1">
                <a:latin typeface="Lucida Calligraphy" pitchFamily="66" charset="0"/>
              </a:rPr>
              <a:t>hspace</a:t>
            </a:r>
            <a:r>
              <a:rPr lang="en-US" sz="1200" b="0" dirty="0">
                <a:latin typeface="Lucida Calligraphy" pitchFamily="66" charset="0"/>
              </a:rPr>
              <a:t>="10" align="center" border=2"&gt;&lt;/p&gt;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&lt;font face="Lucida Calligraphy" color="black" align="center" size="5"&gt; </a:t>
            </a:r>
          </a:p>
          <a:p>
            <a:r>
              <a:rPr lang="en-US" sz="1200" b="0" dirty="0" err="1">
                <a:latin typeface="Lucida Calligraphy" pitchFamily="66" charset="0"/>
              </a:rPr>
              <a:t>Hoby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adalah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mendengarkan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musik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disamping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itu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juga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suka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bermain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sepak</a:t>
            </a:r>
            <a:r>
              <a:rPr lang="en-US" sz="1200" b="0" dirty="0">
                <a:latin typeface="Lucida Calligraphy" pitchFamily="66" charset="0"/>
              </a:rPr>
              <a:t> bola </a:t>
            </a:r>
            <a:r>
              <a:rPr lang="en-US" sz="1200" b="0" dirty="0" err="1">
                <a:latin typeface="Lucida Calligraphy" pitchFamily="66" charset="0"/>
              </a:rPr>
              <a:t>dan</a:t>
            </a:r>
            <a:r>
              <a:rPr lang="en-US" sz="1200" b="0" dirty="0">
                <a:latin typeface="Lucida Calligraphy" pitchFamily="66" charset="0"/>
              </a:rPr>
              <a:t> futsal, di </a:t>
            </a:r>
            <a:r>
              <a:rPr lang="en-US" sz="1200" b="0" dirty="0" err="1">
                <a:latin typeface="Lucida Calligraphy" pitchFamily="66" charset="0"/>
              </a:rPr>
              <a:t>Sulasewi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teman</a:t>
            </a:r>
            <a:r>
              <a:rPr lang="en-US" sz="1200" b="0" dirty="0">
                <a:latin typeface="Lucida Calligraphy" pitchFamily="66" charset="0"/>
              </a:rPr>
              <a:t> SMK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punya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jadwal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bermain</a:t>
            </a:r>
            <a:r>
              <a:rPr lang="en-US" sz="1200" b="0" dirty="0">
                <a:latin typeface="Lucida Calligraphy" pitchFamily="66" charset="0"/>
              </a:rPr>
              <a:t> futsal </a:t>
            </a:r>
            <a:r>
              <a:rPr lang="en-US" sz="1200" b="0" dirty="0" err="1">
                <a:latin typeface="Lucida Calligraphy" pitchFamily="66" charset="0"/>
              </a:rPr>
              <a:t>setiap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seminggu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sekali</a:t>
            </a:r>
            <a:r>
              <a:rPr lang="en-US" sz="1200" b="0" dirty="0">
                <a:latin typeface="Lucida Calligraphy" pitchFamily="66" charset="0"/>
              </a:rPr>
              <a:t>. Dan </a:t>
            </a:r>
            <a:r>
              <a:rPr lang="en-US" sz="1200" b="0" dirty="0" err="1">
                <a:latin typeface="Lucida Calligraphy" pitchFamily="66" charset="0"/>
              </a:rPr>
              <a:t>sekarang</a:t>
            </a:r>
            <a:r>
              <a:rPr lang="en-US" sz="1200" b="0" dirty="0">
                <a:latin typeface="Lucida Calligraphy" pitchFamily="66" charset="0"/>
              </a:rPr>
              <a:t> di POLITEKNIK POS INDONESIA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beserta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perkumpulan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anak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dari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sulawesi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juga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memiliki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jadwal</a:t>
            </a:r>
            <a:r>
              <a:rPr lang="en-US" sz="1200" b="0" dirty="0">
                <a:latin typeface="Lucida Calligraphy" pitchFamily="66" charset="0"/>
              </a:rPr>
              <a:t> 2x </a:t>
            </a:r>
            <a:r>
              <a:rPr lang="en-US" sz="1200" b="0" dirty="0" err="1">
                <a:latin typeface="Lucida Calligraphy" pitchFamily="66" charset="0"/>
              </a:rPr>
              <a:t>seminggu</a:t>
            </a:r>
            <a:r>
              <a:rPr lang="en-US" sz="1200" b="0" dirty="0">
                <a:latin typeface="Lucida Calligraphy" pitchFamily="66" charset="0"/>
              </a:rPr>
              <a:t> di </a:t>
            </a:r>
            <a:r>
              <a:rPr lang="en-US" sz="1200" b="0" dirty="0" err="1">
                <a:latin typeface="Lucida Calligraphy" pitchFamily="66" charset="0"/>
              </a:rPr>
              <a:t>lapangan</a:t>
            </a:r>
            <a:r>
              <a:rPr lang="en-US" sz="1200" b="0" dirty="0">
                <a:latin typeface="Lucida Calligraphy" pitchFamily="66" charset="0"/>
              </a:rPr>
              <a:t> futsal Al </a:t>
            </a:r>
            <a:r>
              <a:rPr lang="en-US" sz="1200" b="0" dirty="0" err="1">
                <a:latin typeface="Lucida Calligraphy" pitchFamily="66" charset="0"/>
              </a:rPr>
              <a:t>Azhar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depan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kampus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PoltePOS</a:t>
            </a:r>
            <a:r>
              <a:rPr lang="en-US" sz="1200" b="0" dirty="0">
                <a:latin typeface="Lucida Calligraphy" pitchFamily="66" charset="0"/>
              </a:rPr>
              <a:t>.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&lt;/font&gt;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&lt;/body&gt;</a:t>
            </a:r>
          </a:p>
          <a:p>
            <a:r>
              <a:rPr lang="en-US" sz="1200" b="0" dirty="0">
                <a:latin typeface="Lucida Calligraphy" pitchFamily="66" charset="0"/>
              </a:rPr>
              <a:t>&lt;/html&gt;</a:t>
            </a:r>
            <a:endParaRPr lang="en-US" sz="1200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0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90112"/>
            <a:ext cx="7521575" cy="38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0" dirty="0">
                <a:latin typeface="Lucida Calligraphy" pitchFamily="66" charset="0"/>
              </a:rPr>
              <a:t>&lt;html&gt;</a:t>
            </a:r>
          </a:p>
          <a:p>
            <a:r>
              <a:rPr lang="en-US" sz="1200" b="0" dirty="0">
                <a:latin typeface="Lucida Calligraphy" pitchFamily="66" charset="0"/>
              </a:rPr>
              <a:t>&lt;head&gt;&lt;title&gt;</a:t>
            </a:r>
            <a:r>
              <a:rPr lang="en-US" sz="1200" b="0" dirty="0" err="1">
                <a:latin typeface="Lucida Calligraphy" pitchFamily="66" charset="0"/>
              </a:rPr>
              <a:t>Tugas</a:t>
            </a:r>
            <a:r>
              <a:rPr lang="en-US" sz="1200" b="0" dirty="0">
                <a:latin typeface="Lucida Calligraphy" pitchFamily="66" charset="0"/>
              </a:rPr>
              <a:t> 3&lt;/title&gt;&lt;/head&gt;</a:t>
            </a:r>
          </a:p>
          <a:p>
            <a:r>
              <a:rPr lang="en-US" sz="1200" b="0" dirty="0">
                <a:latin typeface="Lucida Calligraphy" pitchFamily="66" charset="0"/>
              </a:rPr>
              <a:t>&lt;body </a:t>
            </a:r>
            <a:r>
              <a:rPr lang="en-US" sz="1200" b="0" dirty="0" err="1">
                <a:latin typeface="Lucida Calligraphy" pitchFamily="66" charset="0"/>
              </a:rPr>
              <a:t>bgcolor</a:t>
            </a:r>
            <a:r>
              <a:rPr lang="en-US" sz="1200" b="0" dirty="0">
                <a:latin typeface="Lucida Calligraphy" pitchFamily="66" charset="0"/>
              </a:rPr>
              <a:t>="blue"&gt;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&lt;h2&gt;&lt;p align="center"&gt;&lt;font face="Lucida Calligraphy" color="red"&gt;</a:t>
            </a:r>
            <a:r>
              <a:rPr lang="en-US" sz="1200" b="0" dirty="0" err="1">
                <a:latin typeface="Lucida Calligraphy" pitchFamily="66" charset="0"/>
              </a:rPr>
              <a:t>Keinginanku</a:t>
            </a:r>
            <a:r>
              <a:rPr lang="en-US" sz="1200" b="0" dirty="0">
                <a:latin typeface="Lucida Calligraphy" pitchFamily="66" charset="0"/>
              </a:rPr>
              <a:t>&lt;/font&gt;&lt;/h2&gt;&lt;/p&gt;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</a:t>
            </a:r>
            <a:r>
              <a:rPr lang="en-US" sz="1200" b="0" dirty="0" err="1">
                <a:latin typeface="Lucida Calligraphy" pitchFamily="66" charset="0"/>
              </a:rPr>
              <a:t>img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src</a:t>
            </a:r>
            <a:r>
              <a:rPr lang="en-US" sz="1200" b="0" dirty="0">
                <a:latin typeface="Lucida Calligraphy" pitchFamily="66" charset="0"/>
              </a:rPr>
              <a:t>="IMG_20151103_182516.jpg" width="400" height="300" </a:t>
            </a:r>
            <a:r>
              <a:rPr lang="en-US" sz="1200" b="0" dirty="0" err="1">
                <a:latin typeface="Lucida Calligraphy" pitchFamily="66" charset="0"/>
              </a:rPr>
              <a:t>hspace</a:t>
            </a:r>
            <a:r>
              <a:rPr lang="en-US" sz="1200" b="0" dirty="0">
                <a:latin typeface="Lucida Calligraphy" pitchFamily="66" charset="0"/>
              </a:rPr>
              <a:t>="10" align="center" border=2"&gt;&lt;/p&gt;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&lt;p align="center"&gt;</a:t>
            </a:r>
          </a:p>
          <a:p>
            <a:r>
              <a:rPr lang="en-US" sz="1200" b="0" dirty="0">
                <a:latin typeface="Lucida Calligraphy" pitchFamily="66" charset="0"/>
              </a:rPr>
              <a:t>&lt;font face="Lucida Calligraphy" color="black" align="center" size="5"&gt; </a:t>
            </a:r>
          </a:p>
          <a:p>
            <a:r>
              <a:rPr lang="en-US" sz="1200" b="0" dirty="0">
                <a:latin typeface="Lucida Calligraphy" pitchFamily="66" charset="0"/>
              </a:rPr>
              <a:t>Dari </a:t>
            </a:r>
            <a:r>
              <a:rPr lang="en-US" sz="1200" b="0" dirty="0" err="1">
                <a:latin typeface="Lucida Calligraphy" pitchFamily="66" charset="0"/>
              </a:rPr>
              <a:t>dulu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ingin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pandai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bermain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gitar</a:t>
            </a:r>
            <a:r>
              <a:rPr lang="en-US" sz="1200" b="0" dirty="0">
                <a:latin typeface="Lucida Calligraphy" pitchFamily="66" charset="0"/>
              </a:rPr>
              <a:t>, </a:t>
            </a:r>
            <a:r>
              <a:rPr lang="en-US" sz="1200" b="0" dirty="0" err="1">
                <a:latin typeface="Lucida Calligraphy" pitchFamily="66" charset="0"/>
              </a:rPr>
              <a:t>tetapi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masih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belum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bisa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memainkannya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karena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kurang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latihan</a:t>
            </a:r>
            <a:r>
              <a:rPr lang="en-US" sz="1200" b="0" dirty="0">
                <a:latin typeface="Lucida Calligraphy" pitchFamily="66" charset="0"/>
              </a:rPr>
              <a:t>. </a:t>
            </a:r>
            <a:r>
              <a:rPr lang="en-US" sz="1200" b="0" dirty="0" err="1">
                <a:latin typeface="Lucida Calligraphy" pitchFamily="66" charset="0"/>
              </a:rPr>
              <a:t>dan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teringat</a:t>
            </a:r>
            <a:r>
              <a:rPr lang="en-US" sz="1200" b="0" dirty="0">
                <a:latin typeface="Lucida Calligraphy" pitchFamily="66" charset="0"/>
              </a:rPr>
              <a:t> kata </a:t>
            </a:r>
            <a:r>
              <a:rPr lang="en-US" sz="1200" b="0" dirty="0" err="1">
                <a:latin typeface="Lucida Calligraphy" pitchFamily="66" charset="0"/>
              </a:rPr>
              <a:t>teman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jika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ingin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bisa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bermain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gitar</a:t>
            </a:r>
            <a:r>
              <a:rPr lang="en-US" sz="1200" b="0" dirty="0">
                <a:latin typeface="Lucida Calligraphy" pitchFamily="66" charset="0"/>
              </a:rPr>
              <a:t>, </a:t>
            </a:r>
            <a:r>
              <a:rPr lang="en-US" sz="1200" b="0" dirty="0" err="1">
                <a:latin typeface="Lucida Calligraphy" pitchFamily="66" charset="0"/>
              </a:rPr>
              <a:t>milikilah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gitar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terlebih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dahulu</a:t>
            </a:r>
            <a:r>
              <a:rPr lang="en-US" sz="1200" b="0" dirty="0">
                <a:latin typeface="Lucida Calligraphy" pitchFamily="66" charset="0"/>
              </a:rPr>
              <a:t>. Dan </a:t>
            </a:r>
            <a:r>
              <a:rPr lang="en-US" sz="1200" b="0" dirty="0" err="1">
                <a:latin typeface="Lucida Calligraphy" pitchFamily="66" charset="0"/>
              </a:rPr>
              <a:t>sekarang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ingin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menabung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untuk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membeli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gitar</a:t>
            </a:r>
            <a:r>
              <a:rPr lang="en-US" sz="1200" b="0" dirty="0">
                <a:latin typeface="Lucida Calligraphy" pitchFamily="66" charset="0"/>
              </a:rPr>
              <a:t>. </a:t>
            </a:r>
            <a:r>
              <a:rPr lang="en-US" sz="1200" b="0" dirty="0" err="1">
                <a:latin typeface="Lucida Calligraphy" pitchFamily="66" charset="0"/>
              </a:rPr>
              <a:t>Karena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bagi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saya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keren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itu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ialah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ketika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kita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bisa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bermain</a:t>
            </a:r>
            <a:r>
              <a:rPr lang="en-US" sz="1200" b="0" dirty="0">
                <a:latin typeface="Lucida Calligraphy" pitchFamily="66" charset="0"/>
              </a:rPr>
              <a:t> </a:t>
            </a:r>
            <a:r>
              <a:rPr lang="en-US" sz="1200" b="0" dirty="0" err="1">
                <a:latin typeface="Lucida Calligraphy" pitchFamily="66" charset="0"/>
              </a:rPr>
              <a:t>gitar</a:t>
            </a:r>
            <a:r>
              <a:rPr lang="en-US" sz="1200" b="0" dirty="0">
                <a:latin typeface="Lucida Calligraphy" pitchFamily="66" charset="0"/>
              </a:rPr>
              <a:t>. 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&lt;/font&gt;</a:t>
            </a:r>
          </a:p>
          <a:p>
            <a:r>
              <a:rPr lang="en-US" sz="1200" b="0" dirty="0">
                <a:latin typeface="Lucida Calligraphy" pitchFamily="66" charset="0"/>
              </a:rPr>
              <a:t>&lt;/p&gt;</a:t>
            </a:r>
          </a:p>
          <a:p>
            <a:r>
              <a:rPr lang="en-US" sz="1200" b="0" dirty="0">
                <a:latin typeface="Lucida Calligraphy" pitchFamily="66" charset="0"/>
              </a:rPr>
              <a:t>&lt;/body&gt;</a:t>
            </a:r>
          </a:p>
          <a:p>
            <a:r>
              <a:rPr lang="en-US" sz="1200" b="0" dirty="0">
                <a:latin typeface="Lucida Calligraphy" pitchFamily="66" charset="0"/>
              </a:rPr>
              <a:t>&lt;/html&gt;</a:t>
            </a:r>
            <a:endParaRPr lang="en-US" sz="1200" b="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Desain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Dan  </a:t>
            </a:r>
            <a:r>
              <a:rPr lang="en-US" sz="2400" b="1" dirty="0" err="1">
                <a:solidFill>
                  <a:srgbClr val="FF0000"/>
                </a:solidFill>
                <a:latin typeface="Lucida Calligraphy" pitchFamily="66" charset="0"/>
              </a:rPr>
              <a:t>Pemrograman</a:t>
            </a:r>
            <a:r>
              <a:rPr lang="en-US" sz="2400" b="1" dirty="0">
                <a:solidFill>
                  <a:srgbClr val="FF0000"/>
                </a:solidFill>
                <a:latin typeface="Lucida Calligraphy" pitchFamily="66" charset="0"/>
              </a:rPr>
              <a:t>  WEB</a:t>
            </a:r>
            <a:endParaRPr lang="en-US" sz="2400" dirty="0">
              <a:latin typeface="Lucida Calligraphy" pitchFamily="66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06644"/>
            <a:ext cx="7521575" cy="38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</TotalTime>
  <Words>1057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  <vt:lpstr>Desain  Dan  Pemrograman  WEB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</cp:revision>
  <dcterms:created xsi:type="dcterms:W3CDTF">2015-11-03T17:33:02Z</dcterms:created>
  <dcterms:modified xsi:type="dcterms:W3CDTF">2015-11-03T18:12:27Z</dcterms:modified>
</cp:coreProperties>
</file>