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9BF7-B691-4C08-A6D3-FAEF4D8A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748B7-FC81-4C48-89EA-888ED270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B2E8-3680-48DA-ACFF-79FC8F86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1A77-BC4F-4C7A-8C3C-DDED8857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A1F9-E100-4BEB-9587-C2A882FB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E587-AA29-41EF-810B-CBCE67E4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2E88A-295B-44F6-BF5D-5E268B16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FD11-8F4D-4F1A-B618-67DA41AC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485F-AF15-4FA5-8128-CB1D5DEF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21D2-D013-4317-9152-24E94D0D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09A11-1F6B-4F8F-BFDB-B48DE2B77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8FC3F-D891-41F9-B91F-B28E24F9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3EDF-7143-43F4-9C63-92CBB959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CF2F-4B8F-4B03-9A4D-4B26D3A7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D6A5-D28D-4F2E-B7D1-F8F66B2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1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E1F7-31E9-48E0-866D-14249455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4D04-F19F-48E2-854C-8C35C91F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CAA4-4187-46FF-9670-E1ED460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93A0-CCBF-4693-91ED-D6ECE4B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15FF-9B00-4987-A027-8DF6DC90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CE3E-4D76-4361-B4FE-BD6BADC3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C1AD-CE3C-486D-81BD-58B1C214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08DF-DB0F-4C18-B443-2B08704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F537-654D-4CAC-AA6C-5451BA46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5CB0-E319-4DD3-A928-B417F771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3A90-064D-4A18-8634-BA3155C8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CA17-9C9F-4101-B79C-FF557F889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54AC-FCDB-4624-91A9-6400A26B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7225-B302-4D9B-A142-2754892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4BC8-ED1A-4635-84E6-980010B2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55CF-D35A-4F03-BD66-66FD50ED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D448-7C12-4A8C-B929-EA49C651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D68FD-B9B8-422B-B5EF-8ECC4BE5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12D2C-77CF-4C10-82F9-27DC6383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CA76F-A275-4A5C-8FA2-F422293C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40169-7196-420B-9753-BFC7D8A6C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F235C-3500-415F-AE8F-BD25C1CA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235FE-A5F5-4512-98EB-334C4D58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7317F-9C3B-46D4-ABF3-F0BE4535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16BC-5230-4FAA-83F3-6FED95A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B43D1-D3A7-456F-B50A-7BB7E2C5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B7396-10C2-4B11-813A-543BB810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1FF2B-EE1A-4211-8D43-302ABC2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DBFF1-1393-40A9-AE17-649373E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5BB65-F8B9-4FBB-9275-C23E2AA7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EE820-8940-45E8-8AA8-CBCA9977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F60D-A42D-4485-BF6C-D6D13523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4BEF-0E5A-427A-8F1A-174FA9D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472CC-6149-47AA-9477-5693210A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C811-2D6E-4BA7-B524-18C0CF51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9330-57CE-4ACF-842B-27E52AB4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A132-D4C1-4A95-A2F6-8AE5AA18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64E8-ECC8-4A71-B3B0-079B2B13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3EFCD-FCDA-4F21-987A-598799F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489F5-3AD2-4521-A9D1-F4CE6E2D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D5EC-B753-4380-9E2E-6DBD5360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FDC7-8E2B-432F-81D1-21699CE7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A5E2-A0A7-45A5-B03B-BD1A6D5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2C775-62AF-4C5C-87EB-56B1F2F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0A4D-5EFE-4A34-B2BA-E6323303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71568-4A1D-4898-94FE-1B09FBA1B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585A8-BA5D-48CB-8E1B-1BD7C4B33012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6CD1B-5CBF-415E-94AC-E6DC7382F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2572-A40D-43B1-9F11-06AA43766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1F6F-B773-42B4-BD77-4D04DEFD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0251265-967C-4DD0-830A-3856694FA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/>
          <a:stretch/>
        </p:blipFill>
        <p:spPr>
          <a:xfrm>
            <a:off x="641645" y="845782"/>
            <a:ext cx="3338458" cy="4677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73BD5-E37A-4318-BAA7-B6994450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Approach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FCD47-7AF8-45BC-A340-8B6027DCE6B2}"/>
                  </a:ext>
                </a:extLst>
              </p:cNvPr>
              <p:cNvSpPr txBox="1"/>
              <p:nvPr/>
            </p:nvSpPr>
            <p:spPr>
              <a:xfrm>
                <a:off x="8530369" y="1399191"/>
                <a:ext cx="3230707" cy="347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Assign values to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𝑏𝑜𝑡𝑡𝑜𝑚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=0°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𝑐𝑜𝑛𝑣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𝑐𝑜𝑛𝑑𝑢𝑐𝑡𝑖𝑣𝑖𝑡𝑦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young’s modulus E , thermal contact resistance R and thermal expension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assumed as known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unknown variables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gap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FCD47-7AF8-45BC-A340-8B6027DC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369" y="1399191"/>
                <a:ext cx="3230707" cy="3470758"/>
              </a:xfrm>
              <a:prstGeom prst="rect">
                <a:avLst/>
              </a:prstGeom>
              <a:blipFill>
                <a:blip r:embed="rId3"/>
                <a:stretch>
                  <a:fillRect l="-1887" t="-1054" r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9D9133-93F9-4FA8-87C5-A8DD5CBAA994}"/>
              </a:ext>
            </a:extLst>
          </p:cNvPr>
          <p:cNvSpPr txBox="1"/>
          <p:nvPr/>
        </p:nvSpPr>
        <p:spPr>
          <a:xfrm>
            <a:off x="4501055" y="1434662"/>
            <a:ext cx="3681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Approach direction: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Team decided to start this problem in the simplest case. A steady state condition. Assume there is a prefect gap distance which will make the bar just touch the bottom, and as soon as it touch the  bottom, the bar has reached heat transfer equilibrium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716FF-EEC5-4815-B598-CD89A332B406}"/>
              </a:ext>
            </a:extLst>
          </p:cNvPr>
          <p:cNvSpPr txBox="1"/>
          <p:nvPr/>
        </p:nvSpPr>
        <p:spPr>
          <a:xfrm>
            <a:off x="4670534" y="4918842"/>
            <a:ext cx="622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with energy balance equation, write down the energy balance equation from the bar and then apply nondimensionalization. </a:t>
            </a:r>
          </a:p>
        </p:txBody>
      </p:sp>
    </p:spTree>
    <p:extLst>
      <p:ext uri="{BB962C8B-B14F-4D97-AF65-F5344CB8AC3E}">
        <p14:creationId xmlns:p14="http://schemas.microsoft.com/office/powerpoint/2010/main" val="38042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398-5D82-4718-8E73-57F95D50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Governing equation and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789CC-148F-4F83-A106-1C8CBB8E9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775" y="17621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                                           0&lt;x&lt;1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                                  0&lt;x&lt;1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B.C.@x</a:t>
                </a: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=0,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(0)=0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B.C.@x</a:t>
                </a:r>
                <a:r>
                  <a:rPr lang="en-US" dirty="0">
                    <a:solidFill>
                      <a:schemeClr val="bg1"/>
                    </a:solidFill>
                  </a:rPr>
                  <a:t>=L+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-k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=R(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(L+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)-</a:t>
                </a:r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𝑏𝑜𝑡𝑡𝑜𝑚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789CC-148F-4F83-A106-1C8CBB8E9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775" y="17621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CF502F-83D2-46CF-B30C-89F36124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586037"/>
            <a:ext cx="4967288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82</TotalTime>
  <Words>213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Approach method</vt:lpstr>
      <vt:lpstr>Governing equation and boundary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 Si</dc:creator>
  <cp:lastModifiedBy>Run Si</cp:lastModifiedBy>
  <cp:revision>9</cp:revision>
  <dcterms:created xsi:type="dcterms:W3CDTF">2018-03-25T00:30:14Z</dcterms:created>
  <dcterms:modified xsi:type="dcterms:W3CDTF">2018-03-25T01:52:35Z</dcterms:modified>
</cp:coreProperties>
</file>