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4" autoAdjust="0"/>
  </p:normalViewPr>
  <p:slideViewPr>
    <p:cSldViewPr>
      <p:cViewPr varScale="1">
        <p:scale>
          <a:sx n="33" d="100"/>
          <a:sy n="33" d="100"/>
        </p:scale>
        <p:origin x="1452" y="96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E13-ED7A-402F-AA8D-A5B833484DC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1604-FF75-4600-B9D1-6EA30C75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-457200" y="1524000"/>
            <a:ext cx="199644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:\Dropbox\TIM_Presentation\ASU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6"/>
            <a:ext cx="2438402" cy="13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3" y="-152399"/>
            <a:ext cx="15849598" cy="116955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Thermo-Elastic Contact Coupling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199" y="739692"/>
            <a:ext cx="1525251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7: Bret Wainwright, Ashish Rana, Abdul Khalid, Run Si, Faisal Raja,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649200" y="1676400"/>
            <a:ext cx="5029200" cy="7045108"/>
            <a:chOff x="12649201" y="1981201"/>
            <a:chExt cx="4612946" cy="6580498"/>
          </a:xfrm>
        </p:grpSpPr>
        <p:pic>
          <p:nvPicPr>
            <p:cNvPr id="10" name="Picture 2" descr="C:\Users\CJ\Dropbox\TIM_Presentation\ThermoProblem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8" r="6592" b="1940"/>
            <a:stretch/>
          </p:blipFill>
          <p:spPr bwMode="auto">
            <a:xfrm>
              <a:off x="12649201" y="1981201"/>
              <a:ext cx="4612946" cy="6580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15240000" y="716280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5382874" y="71628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544800" y="6991290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5382874" y="3276600"/>
              <a:ext cx="0" cy="388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409628" y="4958090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3487400" y="5181600"/>
              <a:ext cx="1143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690049" y="4669482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b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" y="1981201"/>
            <a:ext cx="12496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Hypersonic Panels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Nuclear Reactor Cooling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intermittent contact with relatively large temperatures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Difficulties/Motivation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Idealized boundary conditions (perfect contact/ perfect insulation) result in lack of solutions and instability at intermediate temperatures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thermal-structural coupling complicates the problem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research done by Barber,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Dundurs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Comninou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1" y="8571092"/>
            <a:ext cx="1798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1D structure when the rod is in full contact (At large T1)</a:t>
            </a:r>
          </a:p>
          <a:p>
            <a:pPr marL="24003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Theoretically/ Analytically (may need to be done numerically)</a:t>
            </a:r>
          </a:p>
          <a:p>
            <a:pPr marL="24003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Variables: Temperature and Displacement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Variables: Stresses, Strains, Heat Flux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quantities of interest: T1 for contact to be lost, thermal contact resistance with floor</a:t>
            </a:r>
          </a:p>
          <a:p>
            <a:pPr marL="1485900" lvl="1" indent="-5715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138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CT State Deptartment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Horatio</dc:creator>
  <cp:lastModifiedBy>Patrick Phelan (Professor)</cp:lastModifiedBy>
  <cp:revision>10</cp:revision>
  <dcterms:created xsi:type="dcterms:W3CDTF">2018-02-27T22:27:56Z</dcterms:created>
  <dcterms:modified xsi:type="dcterms:W3CDTF">2018-02-28T23:12:35Z</dcterms:modified>
</cp:coreProperties>
</file>