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3" r:id="rId7"/>
    <p:sldId id="260" r:id="rId8"/>
    <p:sldId id="270" r:id="rId9"/>
    <p:sldId id="264" r:id="rId10"/>
    <p:sldId id="261" r:id="rId11"/>
    <p:sldId id="265" r:id="rId12"/>
    <p:sldId id="271" r:id="rId13"/>
    <p:sldId id="266" r:id="rId14"/>
    <p:sldId id="272" r:id="rId15"/>
    <p:sldId id="267" r:id="rId16"/>
    <p:sldId id="268" r:id="rId17"/>
    <p:sldId id="26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12/1/2016</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12/1/2016</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12/1/2016</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12/1/2016</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12/1/2016</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797632"/>
            <a:ext cx="10318418" cy="4394988"/>
          </a:xfrm>
        </p:spPr>
        <p:txBody>
          <a:bodyPr/>
          <a:lstStyle/>
          <a:p>
            <a:r>
              <a:rPr lang="en-US" dirty="0"/>
              <a:t>RANCANGAN PROTOCOL GRUP CHAT</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2454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a:t>CREATE GROUP</a:t>
            </a:r>
            <a:endParaRPr lang="en-US" dirty="0"/>
          </a:p>
        </p:txBody>
      </p:sp>
      <p:sp>
        <p:nvSpPr>
          <p:cNvPr id="3" name="Content Placeholder 2"/>
          <p:cNvSpPr>
            <a:spLocks noGrp="1"/>
          </p:cNvSpPr>
          <p:nvPr>
            <p:ph idx="1"/>
          </p:nvPr>
        </p:nvSpPr>
        <p:spPr>
          <a:xfrm>
            <a:off x="1251678" y="1385047"/>
            <a:ext cx="10178322" cy="4494545"/>
          </a:xfrm>
        </p:spPr>
        <p:txBody>
          <a:bodyPr>
            <a:normAutofit fontScale="85000" lnSpcReduction="20000"/>
          </a:bodyPr>
          <a:lstStyle/>
          <a:p>
            <a:pPr marL="0" indent="0" algn="just">
              <a:buNone/>
            </a:pPr>
            <a:r>
              <a:rPr lang="id-ID" dirty="0" smtClean="0"/>
              <a:t>Fitur ini merupakan fitur untuk membuat group chat di dalam aplikasi chat ini. </a:t>
            </a:r>
            <a:r>
              <a:rPr lang="id-ID" dirty="0" smtClean="0"/>
              <a:t>Ketika grup dibuat oleh salah satu user maka otomatis user yang membuat grup tersebut akan langsung tergabung ke dalam group chat yang dibuatnya.</a:t>
            </a:r>
            <a:endParaRPr lang="id-ID" dirty="0" smtClean="0"/>
          </a:p>
          <a:p>
            <a:pPr marL="0" indent="0">
              <a:buNone/>
            </a:pPr>
            <a:endParaRPr lang="id-ID" dirty="0"/>
          </a:p>
          <a:p>
            <a:pPr marL="0" indent="0">
              <a:buNone/>
            </a:pPr>
            <a:r>
              <a:rPr lang="en-US" dirty="0" smtClean="0"/>
              <a:t>Command </a:t>
            </a:r>
            <a:r>
              <a:rPr lang="en-US" dirty="0"/>
              <a:t>: </a:t>
            </a:r>
          </a:p>
          <a:p>
            <a:pPr marL="0" indent="0">
              <a:buNone/>
            </a:pPr>
            <a:r>
              <a:rPr lang="en-US" b="1" dirty="0"/>
              <a:t>	CREATE&lt;</a:t>
            </a:r>
            <a:r>
              <a:rPr lang="en-US" b="1" dirty="0" err="1"/>
              <a:t>spasi</a:t>
            </a:r>
            <a:r>
              <a:rPr lang="en-US" b="1" dirty="0"/>
              <a:t>&gt;NAMA_GROUP</a:t>
            </a:r>
            <a:endParaRPr lang="id-ID" b="1" dirty="0"/>
          </a:p>
          <a:p>
            <a:pPr marL="0" indent="0">
              <a:buNone/>
            </a:pPr>
            <a:r>
              <a:rPr lang="en-US" dirty="0"/>
              <a:t>Parameter :</a:t>
            </a:r>
            <a:endParaRPr lang="id-ID" dirty="0"/>
          </a:p>
          <a:p>
            <a:pPr lvl="1"/>
            <a:r>
              <a:rPr lang="en-US" dirty="0"/>
              <a:t>NAMA_GROUP</a:t>
            </a:r>
            <a:r>
              <a:rPr lang="id-ID" dirty="0"/>
              <a:t> </a:t>
            </a:r>
            <a:r>
              <a:rPr lang="en-US" dirty="0"/>
              <a:t>: </a:t>
            </a:r>
            <a:r>
              <a:rPr lang="id-ID" dirty="0"/>
              <a:t>alfanumerik</a:t>
            </a:r>
            <a:r>
              <a:rPr lang="en-US" dirty="0"/>
              <a:t> (</a:t>
            </a:r>
            <a:r>
              <a:rPr lang="en-US" dirty="0" err="1"/>
              <a:t>tanpa</a:t>
            </a:r>
            <a:r>
              <a:rPr lang="en-US" dirty="0"/>
              <a:t> </a:t>
            </a:r>
            <a:r>
              <a:rPr lang="en-US" dirty="0" err="1"/>
              <a:t>spasi</a:t>
            </a:r>
            <a:r>
              <a:rPr lang="en-US" dirty="0"/>
              <a:t>)</a:t>
            </a:r>
            <a:endParaRPr lang="id-ID" dirty="0"/>
          </a:p>
          <a:p>
            <a:pPr marL="0" indent="0">
              <a:buNone/>
            </a:pPr>
            <a:r>
              <a:rPr lang="en-US" dirty="0"/>
              <a:t>Return 	  :</a:t>
            </a:r>
          </a:p>
          <a:p>
            <a:pPr lvl="1">
              <a:buFontTx/>
              <a:buChar char="-"/>
            </a:pPr>
            <a:r>
              <a:rPr lang="en-US" dirty="0"/>
              <a:t>401 </a:t>
            </a:r>
            <a:r>
              <a:rPr lang="id-ID" dirty="0" smtClean="0"/>
              <a:t>: </a:t>
            </a:r>
            <a:r>
              <a:rPr lang="en-US" dirty="0" smtClean="0"/>
              <a:t>g</a:t>
            </a:r>
            <a:r>
              <a:rPr lang="id-ID" dirty="0" smtClean="0"/>
              <a:t>rup berhasil dibuat</a:t>
            </a:r>
          </a:p>
          <a:p>
            <a:pPr lvl="1">
              <a:buFontTx/>
              <a:buChar char="-"/>
            </a:pPr>
            <a:r>
              <a:rPr lang="id-ID" dirty="0" smtClean="0"/>
              <a:t>401 [GROUP] BY [USERNAME] CREATED (tampilan dalam sisi server)</a:t>
            </a:r>
            <a:endParaRPr lang="id-ID" dirty="0"/>
          </a:p>
          <a:p>
            <a:pPr lvl="1">
              <a:buFontTx/>
              <a:buChar char="-"/>
            </a:pPr>
            <a:r>
              <a:rPr lang="en-US" dirty="0" smtClean="0"/>
              <a:t>402 </a:t>
            </a:r>
            <a:r>
              <a:rPr lang="id-ID" dirty="0" smtClean="0"/>
              <a:t>: </a:t>
            </a:r>
            <a:r>
              <a:rPr lang="en-US" dirty="0" smtClean="0"/>
              <a:t>g</a:t>
            </a:r>
            <a:r>
              <a:rPr lang="id-ID" dirty="0" smtClean="0"/>
              <a:t>agal karena </a:t>
            </a:r>
            <a:r>
              <a:rPr lang="en-US" dirty="0" err="1" smtClean="0"/>
              <a:t>nama</a:t>
            </a:r>
            <a:r>
              <a:rPr lang="en-US" dirty="0" smtClean="0"/>
              <a:t> </a:t>
            </a:r>
            <a:r>
              <a:rPr lang="en-US" dirty="0"/>
              <a:t>group </a:t>
            </a:r>
            <a:r>
              <a:rPr lang="en-US" dirty="0" err="1"/>
              <a:t>sudah</a:t>
            </a:r>
            <a:r>
              <a:rPr lang="en-US" dirty="0"/>
              <a:t> </a:t>
            </a:r>
            <a:r>
              <a:rPr lang="id-ID" dirty="0" smtClean="0"/>
              <a:t>ada</a:t>
            </a:r>
            <a:endParaRPr lang="en-US" dirty="0"/>
          </a:p>
          <a:p>
            <a:pPr lvl="1">
              <a:buFontTx/>
              <a:buChar char="-"/>
            </a:pPr>
            <a:r>
              <a:rPr lang="en-US" dirty="0"/>
              <a:t>403 </a:t>
            </a:r>
            <a:r>
              <a:rPr lang="id-ID" dirty="0" smtClean="0"/>
              <a:t>: gagal karena k</a:t>
            </a:r>
            <a:r>
              <a:rPr lang="en-US" dirty="0" err="1" smtClean="0"/>
              <a:t>esalahan</a:t>
            </a:r>
            <a:r>
              <a:rPr lang="en-US" dirty="0" smtClean="0"/>
              <a:t> </a:t>
            </a:r>
            <a:r>
              <a:rPr lang="en-US" dirty="0"/>
              <a:t>format parameter</a:t>
            </a:r>
          </a:p>
          <a:p>
            <a:pPr lvl="1">
              <a:buFontTx/>
              <a:buChar char="-"/>
            </a:pPr>
            <a:r>
              <a:rPr lang="en-US" dirty="0"/>
              <a:t>001 </a:t>
            </a:r>
            <a:r>
              <a:rPr lang="id-ID" dirty="0" smtClean="0"/>
              <a:t>: </a:t>
            </a:r>
            <a:r>
              <a:rPr lang="en-US" dirty="0" smtClean="0"/>
              <a:t>command </a:t>
            </a:r>
            <a:r>
              <a:rPr lang="en-US" dirty="0" err="1"/>
              <a:t>salah</a:t>
            </a:r>
            <a:endParaRPr lang="en-US" dirty="0"/>
          </a:p>
          <a:p>
            <a:pPr lvl="1">
              <a:buFontTx/>
              <a:buChar char="-"/>
            </a:pPr>
            <a:r>
              <a:rPr lang="en-US" dirty="0"/>
              <a:t>002 </a:t>
            </a:r>
            <a:r>
              <a:rPr lang="id-ID" dirty="0" smtClean="0"/>
              <a:t>: </a:t>
            </a:r>
            <a:r>
              <a:rPr lang="en-US" dirty="0" err="1" smtClean="0"/>
              <a:t>anda</a:t>
            </a:r>
            <a:r>
              <a:rPr lang="en-US" dirty="0" smtClean="0"/>
              <a:t> </a:t>
            </a:r>
            <a:r>
              <a:rPr lang="en-US" dirty="0" err="1"/>
              <a:t>belum</a:t>
            </a:r>
            <a:r>
              <a:rPr lang="en-US" dirty="0"/>
              <a:t> </a:t>
            </a:r>
            <a:r>
              <a:rPr lang="en-US" dirty="0" smtClean="0"/>
              <a:t>login</a:t>
            </a:r>
            <a:endParaRPr lang="id-ID" dirty="0" smtClean="0"/>
          </a:p>
        </p:txBody>
      </p:sp>
    </p:spTree>
    <p:extLst>
      <p:ext uri="{BB962C8B-B14F-4D97-AF65-F5344CB8AC3E}">
        <p14:creationId xmlns:p14="http://schemas.microsoft.com/office/powerpoint/2010/main" val="231801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JOIN GROUP</a:t>
            </a:r>
          </a:p>
        </p:txBody>
      </p:sp>
      <p:sp>
        <p:nvSpPr>
          <p:cNvPr id="3" name="Content Placeholder 2"/>
          <p:cNvSpPr>
            <a:spLocks noGrp="1"/>
          </p:cNvSpPr>
          <p:nvPr>
            <p:ph idx="1"/>
          </p:nvPr>
        </p:nvSpPr>
        <p:spPr>
          <a:xfrm>
            <a:off x="1251678" y="1640541"/>
            <a:ext cx="10178322" cy="4655911"/>
          </a:xfrm>
        </p:spPr>
        <p:txBody>
          <a:bodyPr>
            <a:normAutofit fontScale="85000" lnSpcReduction="10000"/>
          </a:bodyPr>
          <a:lstStyle/>
          <a:p>
            <a:pPr marL="0" indent="0" algn="just">
              <a:buNone/>
            </a:pPr>
            <a:r>
              <a:rPr lang="id-ID" dirty="0" smtClean="0"/>
              <a:t>Fitur ini merupakan fitur lanjutan ketika group chat sudah ada di dalam sistem. User baru yang melakukan login tentunya dapat bergabung ke dalam group chat yang ada dengan menggunakan command seperti di bawah ini.</a:t>
            </a:r>
          </a:p>
          <a:p>
            <a:pPr marL="0" indent="0">
              <a:buNone/>
            </a:pPr>
            <a:endParaRPr lang="id-ID" dirty="0"/>
          </a:p>
          <a:p>
            <a:pPr marL="0" indent="0">
              <a:buNone/>
            </a:pPr>
            <a:r>
              <a:rPr lang="en-US" dirty="0" smtClean="0"/>
              <a:t>Command </a:t>
            </a:r>
            <a:r>
              <a:rPr lang="en-US" dirty="0"/>
              <a:t>: </a:t>
            </a:r>
          </a:p>
          <a:p>
            <a:pPr marL="0" indent="0">
              <a:buNone/>
            </a:pPr>
            <a:r>
              <a:rPr lang="en-US" b="1" dirty="0"/>
              <a:t>	JOIN&lt;</a:t>
            </a:r>
            <a:r>
              <a:rPr lang="en-US" b="1" dirty="0" err="1"/>
              <a:t>spasi</a:t>
            </a:r>
            <a:r>
              <a:rPr lang="en-US" b="1" dirty="0"/>
              <a:t>&gt;NAMA_GROUP</a:t>
            </a:r>
            <a:endParaRPr lang="id-ID" b="1" dirty="0"/>
          </a:p>
          <a:p>
            <a:pPr marL="0" indent="0">
              <a:buNone/>
            </a:pPr>
            <a:r>
              <a:rPr lang="en-US" dirty="0"/>
              <a:t>Parameter :</a:t>
            </a:r>
            <a:endParaRPr lang="id-ID" dirty="0"/>
          </a:p>
          <a:p>
            <a:pPr lvl="1"/>
            <a:r>
              <a:rPr lang="en-US" dirty="0"/>
              <a:t>NAMA_GROUP</a:t>
            </a:r>
            <a:r>
              <a:rPr lang="id-ID" dirty="0"/>
              <a:t> </a:t>
            </a:r>
            <a:r>
              <a:rPr lang="en-US" dirty="0"/>
              <a:t>: </a:t>
            </a:r>
            <a:r>
              <a:rPr lang="id-ID" dirty="0"/>
              <a:t>alfanumerik</a:t>
            </a:r>
            <a:r>
              <a:rPr lang="en-US" dirty="0"/>
              <a:t> (</a:t>
            </a:r>
            <a:r>
              <a:rPr lang="en-US" dirty="0" err="1"/>
              <a:t>tanpa</a:t>
            </a:r>
            <a:r>
              <a:rPr lang="en-US" dirty="0"/>
              <a:t> </a:t>
            </a:r>
            <a:r>
              <a:rPr lang="en-US" dirty="0" err="1"/>
              <a:t>spasi</a:t>
            </a:r>
            <a:r>
              <a:rPr lang="en-US" dirty="0"/>
              <a:t>)</a:t>
            </a:r>
            <a:endParaRPr lang="id-ID" dirty="0"/>
          </a:p>
          <a:p>
            <a:pPr marL="0" indent="0">
              <a:buNone/>
            </a:pPr>
            <a:r>
              <a:rPr lang="en-US" dirty="0"/>
              <a:t>Return 	  :</a:t>
            </a:r>
          </a:p>
          <a:p>
            <a:pPr lvl="1">
              <a:buFontTx/>
              <a:buChar char="-"/>
            </a:pPr>
            <a:r>
              <a:rPr lang="en-US" dirty="0"/>
              <a:t>501 </a:t>
            </a:r>
            <a:r>
              <a:rPr lang="id-ID" dirty="0" smtClean="0"/>
              <a:t>: </a:t>
            </a:r>
            <a:r>
              <a:rPr lang="en-US" dirty="0" err="1" smtClean="0"/>
              <a:t>berhasil</a:t>
            </a:r>
            <a:r>
              <a:rPr lang="en-US" dirty="0" smtClean="0"/>
              <a:t> </a:t>
            </a:r>
            <a:r>
              <a:rPr lang="id-ID" dirty="0" smtClean="0"/>
              <a:t>gabung</a:t>
            </a:r>
            <a:r>
              <a:rPr lang="en-US" dirty="0" smtClean="0"/>
              <a:t> group</a:t>
            </a:r>
            <a:endParaRPr lang="id-ID" dirty="0" smtClean="0"/>
          </a:p>
          <a:p>
            <a:pPr lvl="1">
              <a:buFontTx/>
              <a:buChar char="-"/>
            </a:pPr>
            <a:r>
              <a:rPr lang="id-ID" dirty="0" smtClean="0"/>
              <a:t>501 [USERNAME] JOIN [GROUP] (informasi di tampilan server)</a:t>
            </a:r>
            <a:endParaRPr lang="en-US" dirty="0"/>
          </a:p>
          <a:p>
            <a:pPr lvl="1">
              <a:buFontTx/>
              <a:buChar char="-"/>
            </a:pPr>
            <a:r>
              <a:rPr lang="en-US" dirty="0"/>
              <a:t>502 </a:t>
            </a:r>
            <a:r>
              <a:rPr lang="id-ID" dirty="0" smtClean="0"/>
              <a:t>: </a:t>
            </a:r>
            <a:r>
              <a:rPr lang="en-US" dirty="0" smtClean="0"/>
              <a:t>g</a:t>
            </a:r>
            <a:r>
              <a:rPr lang="id-ID" dirty="0" smtClean="0"/>
              <a:t>agal karena</a:t>
            </a:r>
            <a:r>
              <a:rPr lang="en-US" dirty="0" smtClean="0"/>
              <a:t> </a:t>
            </a:r>
            <a:r>
              <a:rPr lang="en-US" dirty="0"/>
              <a:t>group </a:t>
            </a:r>
            <a:r>
              <a:rPr lang="en-US" dirty="0" err="1"/>
              <a:t>tidak</a:t>
            </a:r>
            <a:r>
              <a:rPr lang="en-US" dirty="0"/>
              <a:t> </a:t>
            </a:r>
            <a:r>
              <a:rPr lang="en-US" dirty="0" err="1" smtClean="0"/>
              <a:t>ada</a:t>
            </a:r>
            <a:endParaRPr lang="id-ID" dirty="0" smtClean="0"/>
          </a:p>
          <a:p>
            <a:pPr lvl="1">
              <a:buFontTx/>
              <a:buChar char="-"/>
            </a:pPr>
            <a:r>
              <a:rPr lang="id-ID" dirty="0" smtClean="0"/>
              <a:t>503 : gagal join karena sudah join grup yang dituju</a:t>
            </a:r>
            <a:endParaRPr lang="en-US" dirty="0"/>
          </a:p>
          <a:p>
            <a:pPr lvl="1">
              <a:buFontTx/>
              <a:buChar char="-"/>
            </a:pPr>
            <a:r>
              <a:rPr lang="en-US" dirty="0"/>
              <a:t>001 </a:t>
            </a:r>
            <a:r>
              <a:rPr lang="id-ID" dirty="0" smtClean="0"/>
              <a:t>: </a:t>
            </a:r>
            <a:r>
              <a:rPr lang="en-US" dirty="0" smtClean="0"/>
              <a:t>command </a:t>
            </a:r>
            <a:r>
              <a:rPr lang="en-US" dirty="0" err="1"/>
              <a:t>salah</a:t>
            </a:r>
            <a:endParaRPr lang="en-US" dirty="0"/>
          </a:p>
          <a:p>
            <a:pPr lvl="1">
              <a:buFontTx/>
              <a:buChar char="-"/>
            </a:pPr>
            <a:r>
              <a:rPr lang="en-US" dirty="0"/>
              <a:t>002 </a:t>
            </a:r>
            <a:r>
              <a:rPr lang="id-ID" dirty="0" smtClean="0"/>
              <a:t>: </a:t>
            </a:r>
            <a:r>
              <a:rPr lang="en-US" dirty="0" err="1" smtClean="0"/>
              <a:t>anda</a:t>
            </a:r>
            <a:r>
              <a:rPr lang="en-US" dirty="0" smtClean="0"/>
              <a:t> </a:t>
            </a:r>
            <a:r>
              <a:rPr lang="en-US" dirty="0" err="1"/>
              <a:t>belum</a:t>
            </a:r>
            <a:r>
              <a:rPr lang="en-US" dirty="0"/>
              <a:t> login</a:t>
            </a:r>
            <a:endParaRPr lang="id-ID" dirty="0"/>
          </a:p>
        </p:txBody>
      </p:sp>
    </p:spTree>
    <p:extLst>
      <p:ext uri="{BB962C8B-B14F-4D97-AF65-F5344CB8AC3E}">
        <p14:creationId xmlns:p14="http://schemas.microsoft.com/office/powerpoint/2010/main" val="3422954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847165"/>
            <a:ext cx="10178322" cy="1027352"/>
          </a:xfrm>
        </p:spPr>
        <p:txBody>
          <a:bodyPr/>
          <a:lstStyle/>
          <a:p>
            <a:r>
              <a:rPr lang="en-US" dirty="0"/>
              <a:t>LEAVE</a:t>
            </a:r>
            <a:r>
              <a:rPr lang="id-ID" dirty="0"/>
              <a:t> GROUP</a:t>
            </a:r>
          </a:p>
        </p:txBody>
      </p:sp>
      <p:sp>
        <p:nvSpPr>
          <p:cNvPr id="3" name="Content Placeholder 2"/>
          <p:cNvSpPr>
            <a:spLocks noGrp="1"/>
          </p:cNvSpPr>
          <p:nvPr>
            <p:ph idx="1"/>
          </p:nvPr>
        </p:nvSpPr>
        <p:spPr>
          <a:xfrm>
            <a:off x="1251678" y="1775012"/>
            <a:ext cx="10178322" cy="4733363"/>
          </a:xfrm>
        </p:spPr>
        <p:txBody>
          <a:bodyPr>
            <a:normAutofit fontScale="85000" lnSpcReduction="20000"/>
          </a:bodyPr>
          <a:lstStyle/>
          <a:p>
            <a:pPr marL="0" indent="0" algn="just">
              <a:buNone/>
            </a:pPr>
            <a:r>
              <a:rPr lang="id-ID" dirty="0" smtClean="0"/>
              <a:t>User yang telah tergabung ke dalam suatu group chat dapat meninggalkan group tersebut dengan menggunakan fitur leave group. Nantinya ketika user telah meninggalkan group tersebut maka setiap pesan yang ada dalam group tersebut tidak akan dikirimkan ke user yang sudah meninggalkan group tersebut.</a:t>
            </a:r>
          </a:p>
          <a:p>
            <a:pPr marL="0" indent="0">
              <a:buNone/>
            </a:pPr>
            <a:endParaRPr lang="id-ID" dirty="0"/>
          </a:p>
          <a:p>
            <a:pPr marL="0" indent="0">
              <a:buNone/>
            </a:pPr>
            <a:r>
              <a:rPr lang="en-US" dirty="0" smtClean="0"/>
              <a:t>Command </a:t>
            </a:r>
            <a:r>
              <a:rPr lang="en-US" dirty="0"/>
              <a:t>: </a:t>
            </a:r>
          </a:p>
          <a:p>
            <a:pPr marL="0" indent="0">
              <a:buNone/>
            </a:pPr>
            <a:r>
              <a:rPr lang="en-US" b="1" dirty="0"/>
              <a:t>	LEAVE&lt;</a:t>
            </a:r>
            <a:r>
              <a:rPr lang="en-US" b="1" dirty="0" err="1"/>
              <a:t>spasi</a:t>
            </a:r>
            <a:r>
              <a:rPr lang="en-US" b="1" dirty="0"/>
              <a:t>&gt;NAMA_GROUP</a:t>
            </a:r>
            <a:endParaRPr lang="id-ID" b="1" dirty="0"/>
          </a:p>
          <a:p>
            <a:pPr marL="0" indent="0">
              <a:buNone/>
            </a:pPr>
            <a:r>
              <a:rPr lang="en-US" dirty="0"/>
              <a:t>Parameter :</a:t>
            </a:r>
            <a:endParaRPr lang="id-ID" dirty="0"/>
          </a:p>
          <a:p>
            <a:pPr lvl="1"/>
            <a:r>
              <a:rPr lang="en-US" dirty="0"/>
              <a:t>NAMA_GROUP</a:t>
            </a:r>
            <a:r>
              <a:rPr lang="id-ID" dirty="0"/>
              <a:t> </a:t>
            </a:r>
            <a:r>
              <a:rPr lang="en-US" dirty="0"/>
              <a:t>: </a:t>
            </a:r>
            <a:r>
              <a:rPr lang="id-ID" dirty="0"/>
              <a:t>alfanumerik</a:t>
            </a:r>
            <a:r>
              <a:rPr lang="en-US" dirty="0"/>
              <a:t> (</a:t>
            </a:r>
            <a:r>
              <a:rPr lang="en-US" dirty="0" err="1"/>
              <a:t>tanpa</a:t>
            </a:r>
            <a:r>
              <a:rPr lang="en-US" dirty="0"/>
              <a:t> </a:t>
            </a:r>
            <a:r>
              <a:rPr lang="en-US" dirty="0" err="1"/>
              <a:t>spasi</a:t>
            </a:r>
            <a:r>
              <a:rPr lang="en-US" dirty="0"/>
              <a:t>)</a:t>
            </a:r>
            <a:endParaRPr lang="id-ID" dirty="0"/>
          </a:p>
          <a:p>
            <a:pPr marL="0" indent="0">
              <a:buNone/>
            </a:pPr>
            <a:r>
              <a:rPr lang="en-US" dirty="0"/>
              <a:t>Return 	  :</a:t>
            </a:r>
          </a:p>
          <a:p>
            <a:pPr lvl="1">
              <a:buFontTx/>
              <a:buChar char="-"/>
            </a:pPr>
            <a:r>
              <a:rPr lang="en-US" dirty="0"/>
              <a:t>601 </a:t>
            </a:r>
            <a:r>
              <a:rPr lang="id-ID" dirty="0" smtClean="0"/>
              <a:t>: </a:t>
            </a:r>
            <a:r>
              <a:rPr lang="en-US" dirty="0" err="1" smtClean="0"/>
              <a:t>berhasil</a:t>
            </a:r>
            <a:r>
              <a:rPr lang="en-US" dirty="0" smtClean="0"/>
              <a:t> </a:t>
            </a:r>
            <a:r>
              <a:rPr lang="en-US" dirty="0" err="1"/>
              <a:t>keluar</a:t>
            </a:r>
            <a:r>
              <a:rPr lang="en-US" dirty="0"/>
              <a:t> </a:t>
            </a:r>
            <a:r>
              <a:rPr lang="en-US" dirty="0" smtClean="0"/>
              <a:t>group</a:t>
            </a:r>
            <a:endParaRPr lang="id-ID" dirty="0" smtClean="0"/>
          </a:p>
          <a:p>
            <a:pPr lvl="1">
              <a:buFontTx/>
              <a:buChar char="-"/>
            </a:pPr>
            <a:r>
              <a:rPr lang="id-ID" dirty="0" smtClean="0"/>
              <a:t>601 [USERNAME] LEAVE [GROUP] (tampilan dalam sisi server)</a:t>
            </a:r>
            <a:endParaRPr lang="en-US" dirty="0"/>
          </a:p>
          <a:p>
            <a:pPr lvl="1">
              <a:buFontTx/>
              <a:buChar char="-"/>
            </a:pPr>
            <a:r>
              <a:rPr lang="en-US" dirty="0"/>
              <a:t>602 </a:t>
            </a:r>
            <a:r>
              <a:rPr lang="id-ID" dirty="0" smtClean="0"/>
              <a:t>: </a:t>
            </a:r>
            <a:r>
              <a:rPr lang="en-US" dirty="0" smtClean="0"/>
              <a:t>g</a:t>
            </a:r>
            <a:r>
              <a:rPr lang="id-ID" dirty="0" smtClean="0"/>
              <a:t>agal karena</a:t>
            </a:r>
            <a:r>
              <a:rPr lang="en-US" dirty="0" smtClean="0"/>
              <a:t> </a:t>
            </a:r>
            <a:r>
              <a:rPr lang="en-US" dirty="0" err="1"/>
              <a:t>anda</a:t>
            </a:r>
            <a:r>
              <a:rPr lang="en-US" dirty="0"/>
              <a:t> </a:t>
            </a:r>
            <a:r>
              <a:rPr lang="en-US" dirty="0" err="1"/>
              <a:t>belum</a:t>
            </a:r>
            <a:r>
              <a:rPr lang="en-US" dirty="0"/>
              <a:t> </a:t>
            </a:r>
            <a:r>
              <a:rPr lang="en-US" dirty="0" err="1"/>
              <a:t>masuk</a:t>
            </a:r>
            <a:r>
              <a:rPr lang="en-US" dirty="0"/>
              <a:t> group</a:t>
            </a:r>
          </a:p>
          <a:p>
            <a:pPr lvl="1">
              <a:buFontTx/>
              <a:buChar char="-"/>
            </a:pPr>
            <a:r>
              <a:rPr lang="en-US" dirty="0"/>
              <a:t>603 </a:t>
            </a:r>
            <a:r>
              <a:rPr lang="id-ID" dirty="0" smtClean="0"/>
              <a:t>: gagal karena</a:t>
            </a:r>
            <a:r>
              <a:rPr lang="en-US" dirty="0" smtClean="0"/>
              <a:t> </a:t>
            </a:r>
            <a:r>
              <a:rPr lang="en-US" dirty="0"/>
              <a:t>group </a:t>
            </a:r>
            <a:r>
              <a:rPr lang="en-US" dirty="0" err="1"/>
              <a:t>tidak</a:t>
            </a:r>
            <a:r>
              <a:rPr lang="en-US" dirty="0"/>
              <a:t> </a:t>
            </a:r>
            <a:r>
              <a:rPr lang="en-US" dirty="0" err="1"/>
              <a:t>ada</a:t>
            </a:r>
            <a:endParaRPr lang="en-US" dirty="0"/>
          </a:p>
          <a:p>
            <a:pPr lvl="1">
              <a:buFontTx/>
              <a:buChar char="-"/>
            </a:pPr>
            <a:r>
              <a:rPr lang="en-US" dirty="0"/>
              <a:t>001 </a:t>
            </a:r>
            <a:r>
              <a:rPr lang="id-ID" dirty="0" smtClean="0"/>
              <a:t>: </a:t>
            </a:r>
            <a:r>
              <a:rPr lang="en-US" dirty="0" smtClean="0"/>
              <a:t>command </a:t>
            </a:r>
            <a:r>
              <a:rPr lang="en-US" dirty="0" err="1"/>
              <a:t>salah</a:t>
            </a:r>
            <a:endParaRPr lang="en-US" dirty="0"/>
          </a:p>
          <a:p>
            <a:pPr lvl="1">
              <a:buFontTx/>
              <a:buChar char="-"/>
            </a:pPr>
            <a:r>
              <a:rPr lang="en-US" dirty="0"/>
              <a:t>002 </a:t>
            </a:r>
            <a:r>
              <a:rPr lang="id-ID" dirty="0" smtClean="0"/>
              <a:t>: </a:t>
            </a:r>
            <a:r>
              <a:rPr lang="en-US" dirty="0" err="1" smtClean="0"/>
              <a:t>anda</a:t>
            </a:r>
            <a:r>
              <a:rPr lang="en-US" dirty="0" smtClean="0"/>
              <a:t> </a:t>
            </a:r>
            <a:r>
              <a:rPr lang="en-US" dirty="0" err="1"/>
              <a:t>belum</a:t>
            </a:r>
            <a:r>
              <a:rPr lang="en-US" dirty="0"/>
              <a:t> login</a:t>
            </a:r>
            <a:endParaRPr lang="id-ID" dirty="0"/>
          </a:p>
        </p:txBody>
      </p:sp>
    </p:spTree>
    <p:extLst>
      <p:ext uri="{BB962C8B-B14F-4D97-AF65-F5344CB8AC3E}">
        <p14:creationId xmlns:p14="http://schemas.microsoft.com/office/powerpoint/2010/main" val="383571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CHAT GROUP</a:t>
            </a:r>
          </a:p>
        </p:txBody>
      </p:sp>
      <p:sp>
        <p:nvSpPr>
          <p:cNvPr id="3" name="Content Placeholder 2"/>
          <p:cNvSpPr>
            <a:spLocks noGrp="1"/>
          </p:cNvSpPr>
          <p:nvPr>
            <p:ph idx="1"/>
          </p:nvPr>
        </p:nvSpPr>
        <p:spPr>
          <a:xfrm>
            <a:off x="1251678" y="1331259"/>
            <a:ext cx="10178322" cy="5029200"/>
          </a:xfrm>
        </p:spPr>
        <p:txBody>
          <a:bodyPr>
            <a:normAutofit fontScale="77500" lnSpcReduction="20000"/>
          </a:bodyPr>
          <a:lstStyle/>
          <a:p>
            <a:pPr marL="0" indent="0" algn="just">
              <a:buNone/>
            </a:pPr>
            <a:r>
              <a:rPr lang="id-ID" dirty="0" smtClean="0"/>
              <a:t>Ketika group chat sudah ada dan memiliki beberapa member maka, member yang tergabung dalam suatu group chat dapat mengirimkan pesan kepada group tersebut yang nantinya pesan tersebut akan diteruskan ke tiap user yang tergabung dalam suatu group chat tersebut.</a:t>
            </a:r>
          </a:p>
          <a:p>
            <a:pPr marL="0" indent="0">
              <a:buNone/>
            </a:pPr>
            <a:endParaRPr lang="id-ID" dirty="0"/>
          </a:p>
          <a:p>
            <a:pPr marL="0" indent="0">
              <a:buNone/>
            </a:pPr>
            <a:r>
              <a:rPr lang="en-US" dirty="0" smtClean="0"/>
              <a:t>Command </a:t>
            </a:r>
            <a:r>
              <a:rPr lang="en-US" dirty="0"/>
              <a:t>: </a:t>
            </a:r>
          </a:p>
          <a:p>
            <a:pPr marL="0" indent="0">
              <a:buNone/>
            </a:pPr>
            <a:r>
              <a:rPr lang="en-US" b="1" dirty="0"/>
              <a:t>	SENDG&lt;</a:t>
            </a:r>
            <a:r>
              <a:rPr lang="en-US" b="1" dirty="0" err="1"/>
              <a:t>spasi</a:t>
            </a:r>
            <a:r>
              <a:rPr lang="en-US" b="1" dirty="0"/>
              <a:t>&gt;NAMA_GROUP&lt;</a:t>
            </a:r>
            <a:r>
              <a:rPr lang="en-US" b="1" dirty="0" err="1"/>
              <a:t>spasi</a:t>
            </a:r>
            <a:r>
              <a:rPr lang="en-US" b="1" dirty="0"/>
              <a:t>&gt;MESSAGE</a:t>
            </a:r>
            <a:endParaRPr lang="id-ID" b="1" dirty="0"/>
          </a:p>
          <a:p>
            <a:pPr marL="0" indent="0">
              <a:buNone/>
            </a:pPr>
            <a:r>
              <a:rPr lang="en-US" dirty="0"/>
              <a:t>Parameter :</a:t>
            </a:r>
            <a:endParaRPr lang="id-ID" dirty="0"/>
          </a:p>
          <a:p>
            <a:pPr lvl="1"/>
            <a:r>
              <a:rPr lang="en-US" dirty="0"/>
              <a:t>NAMA_GROUP</a:t>
            </a:r>
            <a:r>
              <a:rPr lang="id-ID" dirty="0"/>
              <a:t> </a:t>
            </a:r>
            <a:r>
              <a:rPr lang="en-US" dirty="0"/>
              <a:t>: </a:t>
            </a:r>
            <a:r>
              <a:rPr lang="id-ID" dirty="0"/>
              <a:t>alfanumerik</a:t>
            </a:r>
            <a:r>
              <a:rPr lang="en-US" dirty="0"/>
              <a:t> (</a:t>
            </a:r>
            <a:r>
              <a:rPr lang="en-US" dirty="0" err="1"/>
              <a:t>tanpa</a:t>
            </a:r>
            <a:r>
              <a:rPr lang="en-US" dirty="0"/>
              <a:t> </a:t>
            </a:r>
            <a:r>
              <a:rPr lang="en-US" dirty="0" err="1"/>
              <a:t>spasi</a:t>
            </a:r>
            <a:r>
              <a:rPr lang="en-US" dirty="0"/>
              <a:t>)</a:t>
            </a:r>
          </a:p>
          <a:p>
            <a:pPr lvl="1"/>
            <a:r>
              <a:rPr lang="en-US" dirty="0"/>
              <a:t>MESSAGE : </a:t>
            </a:r>
            <a:r>
              <a:rPr lang="en-US" dirty="0" err="1"/>
              <a:t>pesan</a:t>
            </a:r>
            <a:r>
              <a:rPr lang="en-US" dirty="0"/>
              <a:t> (256 character)</a:t>
            </a:r>
            <a:endParaRPr lang="id-ID" dirty="0"/>
          </a:p>
          <a:p>
            <a:pPr marL="0" indent="0">
              <a:buNone/>
            </a:pPr>
            <a:r>
              <a:rPr lang="en-US" dirty="0"/>
              <a:t>Return 	  :</a:t>
            </a:r>
          </a:p>
          <a:p>
            <a:pPr lvl="1">
              <a:buFontTx/>
              <a:buChar char="-"/>
            </a:pPr>
            <a:r>
              <a:rPr lang="en-US" dirty="0"/>
              <a:t>701 </a:t>
            </a:r>
            <a:r>
              <a:rPr lang="id-ID" dirty="0" smtClean="0"/>
              <a:t>:  </a:t>
            </a:r>
            <a:r>
              <a:rPr lang="en-US" dirty="0" smtClean="0"/>
              <a:t>SENDG </a:t>
            </a:r>
            <a:r>
              <a:rPr lang="id-ID" dirty="0"/>
              <a:t>OK</a:t>
            </a:r>
            <a:r>
              <a:rPr lang="en-US" dirty="0"/>
              <a:t> </a:t>
            </a:r>
            <a:r>
              <a:rPr lang="en-US" dirty="0" err="1"/>
              <a:t>pesan</a:t>
            </a:r>
            <a:r>
              <a:rPr lang="en-US" dirty="0"/>
              <a:t> </a:t>
            </a:r>
            <a:r>
              <a:rPr lang="en-US" dirty="0" err="1" smtClean="0"/>
              <a:t>terkirim</a:t>
            </a:r>
            <a:endParaRPr lang="id-ID" dirty="0" smtClean="0"/>
          </a:p>
          <a:p>
            <a:pPr lvl="1">
              <a:buFontTx/>
              <a:buChar char="-"/>
            </a:pPr>
            <a:r>
              <a:rPr lang="id-ID" dirty="0" smtClean="0"/>
              <a:t>701 [NAMAGRUP] [PENGIRIM] OK</a:t>
            </a:r>
            <a:endParaRPr lang="en-US" dirty="0"/>
          </a:p>
          <a:p>
            <a:pPr lvl="1">
              <a:buFontTx/>
              <a:buChar char="-"/>
            </a:pPr>
            <a:r>
              <a:rPr lang="en-US" dirty="0"/>
              <a:t>702 </a:t>
            </a:r>
            <a:r>
              <a:rPr lang="id-ID" dirty="0" smtClean="0"/>
              <a:t>:  </a:t>
            </a:r>
            <a:r>
              <a:rPr lang="en-US" dirty="0" smtClean="0"/>
              <a:t>SENDG</a:t>
            </a:r>
            <a:r>
              <a:rPr lang="id-ID" dirty="0" smtClean="0"/>
              <a:t> </a:t>
            </a:r>
            <a:r>
              <a:rPr lang="id-ID" dirty="0"/>
              <a:t>FAIL</a:t>
            </a:r>
            <a:r>
              <a:rPr lang="en-US" dirty="0"/>
              <a:t>ED group </a:t>
            </a:r>
            <a:r>
              <a:rPr lang="en-US" dirty="0" err="1"/>
              <a:t>tidak</a:t>
            </a:r>
            <a:r>
              <a:rPr lang="en-US" dirty="0"/>
              <a:t> </a:t>
            </a:r>
            <a:r>
              <a:rPr lang="en-US" dirty="0" err="1"/>
              <a:t>ada</a:t>
            </a:r>
            <a:endParaRPr lang="en-US" dirty="0"/>
          </a:p>
          <a:p>
            <a:pPr lvl="1">
              <a:buFontTx/>
              <a:buChar char="-"/>
            </a:pPr>
            <a:r>
              <a:rPr lang="en-US" dirty="0"/>
              <a:t>703 </a:t>
            </a:r>
            <a:r>
              <a:rPr lang="id-ID" dirty="0" smtClean="0"/>
              <a:t>:  </a:t>
            </a:r>
            <a:r>
              <a:rPr lang="en-US" dirty="0" smtClean="0"/>
              <a:t>SENDG </a:t>
            </a:r>
            <a:r>
              <a:rPr lang="en-US" dirty="0"/>
              <a:t>FAILED message </a:t>
            </a:r>
            <a:r>
              <a:rPr lang="en-US" dirty="0" err="1" smtClean="0"/>
              <a:t>kosong</a:t>
            </a:r>
            <a:endParaRPr lang="id-ID" dirty="0" smtClean="0"/>
          </a:p>
          <a:p>
            <a:pPr lvl="1">
              <a:buFontTx/>
              <a:buChar char="-"/>
            </a:pPr>
            <a:r>
              <a:rPr lang="id-ID" dirty="0" smtClean="0"/>
              <a:t>704 :  SENDG FAILED user belum tergabung</a:t>
            </a:r>
            <a:endParaRPr lang="en-US" dirty="0"/>
          </a:p>
          <a:p>
            <a:pPr lvl="1">
              <a:buFontTx/>
              <a:buChar char="-"/>
            </a:pPr>
            <a:r>
              <a:rPr lang="en-US" dirty="0"/>
              <a:t>001 </a:t>
            </a:r>
            <a:r>
              <a:rPr lang="id-ID" dirty="0" smtClean="0"/>
              <a:t>:  </a:t>
            </a:r>
            <a:r>
              <a:rPr lang="en-US" dirty="0" smtClean="0"/>
              <a:t>FAILED </a:t>
            </a:r>
            <a:r>
              <a:rPr lang="en-US" dirty="0"/>
              <a:t>command </a:t>
            </a:r>
            <a:r>
              <a:rPr lang="en-US" dirty="0" err="1"/>
              <a:t>salah</a:t>
            </a:r>
            <a:endParaRPr lang="en-US" dirty="0"/>
          </a:p>
          <a:p>
            <a:pPr lvl="1">
              <a:buFontTx/>
              <a:buChar char="-"/>
            </a:pPr>
            <a:r>
              <a:rPr lang="en-US" dirty="0"/>
              <a:t>002 </a:t>
            </a:r>
            <a:r>
              <a:rPr lang="id-ID" dirty="0" smtClean="0"/>
              <a:t>:  </a:t>
            </a:r>
            <a:r>
              <a:rPr lang="en-US" dirty="0" smtClean="0"/>
              <a:t>FAILED </a:t>
            </a:r>
            <a:r>
              <a:rPr lang="en-US" dirty="0" err="1"/>
              <a:t>anda</a:t>
            </a:r>
            <a:r>
              <a:rPr lang="en-US" dirty="0"/>
              <a:t> </a:t>
            </a:r>
            <a:r>
              <a:rPr lang="en-US" dirty="0" err="1"/>
              <a:t>belum</a:t>
            </a:r>
            <a:r>
              <a:rPr lang="en-US" dirty="0"/>
              <a:t> login</a:t>
            </a:r>
            <a:endParaRPr lang="id-ID" dirty="0"/>
          </a:p>
          <a:p>
            <a:pPr marL="0" indent="0">
              <a:buNone/>
            </a:pPr>
            <a:endParaRPr lang="id-ID" dirty="0"/>
          </a:p>
        </p:txBody>
      </p:sp>
    </p:spTree>
    <p:extLst>
      <p:ext uri="{BB962C8B-B14F-4D97-AF65-F5344CB8AC3E}">
        <p14:creationId xmlns:p14="http://schemas.microsoft.com/office/powerpoint/2010/main" val="409995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CHAT</a:t>
            </a:r>
            <a:r>
              <a:rPr lang="en-US" dirty="0"/>
              <a:t> PUBLIC</a:t>
            </a:r>
            <a:endParaRPr lang="id-ID" dirty="0"/>
          </a:p>
        </p:txBody>
      </p:sp>
      <p:sp>
        <p:nvSpPr>
          <p:cNvPr id="3" name="Content Placeholder 2"/>
          <p:cNvSpPr>
            <a:spLocks noGrp="1"/>
          </p:cNvSpPr>
          <p:nvPr>
            <p:ph idx="1"/>
          </p:nvPr>
        </p:nvSpPr>
        <p:spPr>
          <a:xfrm>
            <a:off x="1251678" y="1546412"/>
            <a:ext cx="10178322" cy="4545105"/>
          </a:xfrm>
        </p:spPr>
        <p:txBody>
          <a:bodyPr>
            <a:normAutofit fontScale="92500" lnSpcReduction="20000"/>
          </a:bodyPr>
          <a:lstStyle/>
          <a:p>
            <a:pPr marL="0" indent="0" algn="just">
              <a:buNone/>
            </a:pPr>
            <a:r>
              <a:rPr lang="id-ID" dirty="0" smtClean="0"/>
              <a:t>Chat public merupakan fitur yang berfungsi untuk mengirimkan pesan seperti broadcast message ke semua user yang sedang login ke dalam sistem.</a:t>
            </a:r>
          </a:p>
          <a:p>
            <a:pPr marL="0" indent="0">
              <a:buNone/>
            </a:pPr>
            <a:endParaRPr lang="id-ID" dirty="0"/>
          </a:p>
          <a:p>
            <a:pPr marL="0" indent="0">
              <a:buNone/>
            </a:pPr>
            <a:r>
              <a:rPr lang="en-US" dirty="0" smtClean="0"/>
              <a:t>Command </a:t>
            </a:r>
            <a:r>
              <a:rPr lang="en-US" dirty="0"/>
              <a:t>: </a:t>
            </a:r>
          </a:p>
          <a:p>
            <a:pPr marL="0" indent="0">
              <a:buNone/>
            </a:pPr>
            <a:r>
              <a:rPr lang="en-US" b="1" dirty="0"/>
              <a:t>	SEND&lt;</a:t>
            </a:r>
            <a:r>
              <a:rPr lang="en-US" b="1" dirty="0" err="1"/>
              <a:t>spasi</a:t>
            </a:r>
            <a:r>
              <a:rPr lang="en-US" b="1" dirty="0"/>
              <a:t>&gt;PUBLIC&lt;</a:t>
            </a:r>
            <a:r>
              <a:rPr lang="en-US" b="1" dirty="0" err="1"/>
              <a:t>spasi</a:t>
            </a:r>
            <a:r>
              <a:rPr lang="en-US" b="1" dirty="0"/>
              <a:t>&gt;MESSAGE</a:t>
            </a:r>
            <a:endParaRPr lang="id-ID" b="1" dirty="0"/>
          </a:p>
          <a:p>
            <a:pPr marL="0" indent="0">
              <a:buNone/>
            </a:pPr>
            <a:r>
              <a:rPr lang="en-US" dirty="0"/>
              <a:t>Parameter :</a:t>
            </a:r>
          </a:p>
          <a:p>
            <a:pPr lvl="1"/>
            <a:r>
              <a:rPr lang="en-US" dirty="0"/>
              <a:t>MESSAGE : </a:t>
            </a:r>
            <a:r>
              <a:rPr lang="en-US" dirty="0" err="1"/>
              <a:t>pesan</a:t>
            </a:r>
            <a:r>
              <a:rPr lang="en-US" dirty="0"/>
              <a:t> (256 character)</a:t>
            </a:r>
            <a:endParaRPr lang="id-ID" dirty="0"/>
          </a:p>
          <a:p>
            <a:pPr marL="0" indent="0">
              <a:buNone/>
            </a:pPr>
            <a:r>
              <a:rPr lang="en-US" dirty="0"/>
              <a:t>Return 	  :</a:t>
            </a:r>
          </a:p>
          <a:p>
            <a:pPr lvl="1">
              <a:buFontTx/>
              <a:buChar char="-"/>
            </a:pPr>
            <a:r>
              <a:rPr lang="en-US" dirty="0"/>
              <a:t>801 </a:t>
            </a:r>
            <a:r>
              <a:rPr lang="id-ID" dirty="0" smtClean="0"/>
              <a:t>: </a:t>
            </a:r>
            <a:r>
              <a:rPr lang="en-US" dirty="0" err="1" smtClean="0"/>
              <a:t>pesan</a:t>
            </a:r>
            <a:r>
              <a:rPr lang="en-US" dirty="0" smtClean="0"/>
              <a:t> </a:t>
            </a:r>
            <a:r>
              <a:rPr lang="id-ID" dirty="0" smtClean="0"/>
              <a:t>public/broadcast </a:t>
            </a:r>
            <a:r>
              <a:rPr lang="en-US" dirty="0" err="1" smtClean="0"/>
              <a:t>terkirim</a:t>
            </a:r>
            <a:endParaRPr lang="id-ID" dirty="0" smtClean="0"/>
          </a:p>
          <a:p>
            <a:pPr lvl="1">
              <a:buFontTx/>
              <a:buChar char="-"/>
            </a:pPr>
            <a:r>
              <a:rPr lang="id-ID" dirty="0" smtClean="0"/>
              <a:t>801 BC BY [USERNAME] SENT (informasi tampilan di sisi server)</a:t>
            </a:r>
            <a:endParaRPr lang="en-US" dirty="0"/>
          </a:p>
          <a:p>
            <a:pPr lvl="1">
              <a:buFontTx/>
              <a:buChar char="-"/>
            </a:pPr>
            <a:r>
              <a:rPr lang="en-US" dirty="0"/>
              <a:t>803 </a:t>
            </a:r>
            <a:r>
              <a:rPr lang="id-ID" dirty="0" smtClean="0"/>
              <a:t>: gagal karena</a:t>
            </a:r>
            <a:r>
              <a:rPr lang="en-US" dirty="0" smtClean="0"/>
              <a:t> </a:t>
            </a:r>
            <a:r>
              <a:rPr lang="en-US" dirty="0"/>
              <a:t>message </a:t>
            </a:r>
            <a:r>
              <a:rPr lang="en-US" dirty="0" err="1"/>
              <a:t>kosong</a:t>
            </a:r>
            <a:endParaRPr lang="en-US" dirty="0"/>
          </a:p>
          <a:p>
            <a:pPr lvl="1">
              <a:buFontTx/>
              <a:buChar char="-"/>
            </a:pPr>
            <a:r>
              <a:rPr lang="en-US" dirty="0"/>
              <a:t>001 </a:t>
            </a:r>
            <a:r>
              <a:rPr lang="id-ID" dirty="0" smtClean="0"/>
              <a:t>: </a:t>
            </a:r>
            <a:r>
              <a:rPr lang="en-US" dirty="0" smtClean="0"/>
              <a:t>command </a:t>
            </a:r>
            <a:r>
              <a:rPr lang="en-US" dirty="0" err="1"/>
              <a:t>salah</a:t>
            </a:r>
            <a:endParaRPr lang="en-US" dirty="0"/>
          </a:p>
          <a:p>
            <a:pPr lvl="1">
              <a:buFontTx/>
              <a:buChar char="-"/>
            </a:pPr>
            <a:r>
              <a:rPr lang="en-US" dirty="0"/>
              <a:t>002 </a:t>
            </a:r>
            <a:r>
              <a:rPr lang="id-ID" dirty="0" smtClean="0"/>
              <a:t>: </a:t>
            </a:r>
            <a:r>
              <a:rPr lang="en-US" dirty="0" err="1" smtClean="0"/>
              <a:t>anda</a:t>
            </a:r>
            <a:r>
              <a:rPr lang="en-US" dirty="0" smtClean="0"/>
              <a:t> </a:t>
            </a:r>
            <a:r>
              <a:rPr lang="en-US" dirty="0" err="1"/>
              <a:t>belum</a:t>
            </a:r>
            <a:r>
              <a:rPr lang="en-US" dirty="0"/>
              <a:t> login</a:t>
            </a:r>
            <a:endParaRPr lang="id-ID" dirty="0"/>
          </a:p>
        </p:txBody>
      </p:sp>
    </p:spTree>
    <p:extLst>
      <p:ext uri="{BB962C8B-B14F-4D97-AF65-F5344CB8AC3E}">
        <p14:creationId xmlns:p14="http://schemas.microsoft.com/office/powerpoint/2010/main" val="298536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LIST USER AKTIF</a:t>
            </a:r>
          </a:p>
        </p:txBody>
      </p:sp>
      <p:sp>
        <p:nvSpPr>
          <p:cNvPr id="3" name="Content Placeholder 2"/>
          <p:cNvSpPr>
            <a:spLocks noGrp="1"/>
          </p:cNvSpPr>
          <p:nvPr>
            <p:ph idx="1"/>
          </p:nvPr>
        </p:nvSpPr>
        <p:spPr>
          <a:xfrm>
            <a:off x="1251678" y="1874517"/>
            <a:ext cx="10178322" cy="4005075"/>
          </a:xfrm>
        </p:spPr>
        <p:txBody>
          <a:bodyPr>
            <a:normAutofit/>
          </a:bodyPr>
          <a:lstStyle/>
          <a:p>
            <a:pPr marL="0" indent="0" algn="just">
              <a:buNone/>
            </a:pPr>
            <a:r>
              <a:rPr lang="id-ID" dirty="0" smtClean="0"/>
              <a:t>Fitur ini berfungsi untuk menampilkan daftar user yang sedang login di dalam sistem yang nantinya fitur ini berhubungan untuk mengirimkan pesan personal. Hal ini karena tanpa adanya fitur ini maka user akan sulit untuk mengetahui user mana saja yang sedang aktif dan dapat dikirimi pesan.</a:t>
            </a:r>
            <a:endParaRPr lang="id-ID" dirty="0" smtClean="0"/>
          </a:p>
          <a:p>
            <a:pPr marL="0" indent="0">
              <a:buNone/>
            </a:pPr>
            <a:endParaRPr lang="id-ID" dirty="0"/>
          </a:p>
          <a:p>
            <a:pPr marL="0" indent="0">
              <a:buNone/>
            </a:pPr>
            <a:r>
              <a:rPr lang="en-US" dirty="0" smtClean="0"/>
              <a:t>Command </a:t>
            </a:r>
            <a:r>
              <a:rPr lang="en-US" dirty="0"/>
              <a:t>: </a:t>
            </a:r>
          </a:p>
          <a:p>
            <a:pPr marL="0" indent="0">
              <a:buNone/>
            </a:pPr>
            <a:r>
              <a:rPr lang="en-US" b="1" dirty="0"/>
              <a:t>	LISTUS</a:t>
            </a:r>
          </a:p>
          <a:p>
            <a:pPr marL="0" indent="0">
              <a:buNone/>
            </a:pPr>
            <a:r>
              <a:rPr lang="en-US" dirty="0"/>
              <a:t>Return 	  :</a:t>
            </a:r>
          </a:p>
          <a:p>
            <a:pPr lvl="1">
              <a:buFontTx/>
              <a:buChar char="-"/>
            </a:pPr>
            <a:r>
              <a:rPr lang="en-US" dirty="0"/>
              <a:t>003 </a:t>
            </a:r>
            <a:r>
              <a:rPr lang="id-ID" dirty="0" smtClean="0"/>
              <a:t>: menampilkan daftar user yang sedang aktif</a:t>
            </a:r>
            <a:endParaRPr lang="en-US" dirty="0"/>
          </a:p>
          <a:p>
            <a:pPr lvl="1">
              <a:buFontTx/>
              <a:buChar char="-"/>
            </a:pPr>
            <a:r>
              <a:rPr lang="en-US" dirty="0"/>
              <a:t>001 </a:t>
            </a:r>
            <a:r>
              <a:rPr lang="id-ID" dirty="0" smtClean="0"/>
              <a:t>: </a:t>
            </a:r>
            <a:r>
              <a:rPr lang="en-US" dirty="0" smtClean="0"/>
              <a:t>command </a:t>
            </a:r>
            <a:r>
              <a:rPr lang="en-US" dirty="0" err="1"/>
              <a:t>salah</a:t>
            </a:r>
            <a:endParaRPr lang="en-US" dirty="0"/>
          </a:p>
          <a:p>
            <a:pPr lvl="1">
              <a:buFontTx/>
              <a:buChar char="-"/>
            </a:pPr>
            <a:r>
              <a:rPr lang="en-US" dirty="0"/>
              <a:t>002 </a:t>
            </a:r>
            <a:r>
              <a:rPr lang="id-ID" dirty="0" smtClean="0"/>
              <a:t>: </a:t>
            </a:r>
            <a:r>
              <a:rPr lang="en-US" dirty="0" err="1" smtClean="0"/>
              <a:t>anda</a:t>
            </a:r>
            <a:r>
              <a:rPr lang="en-US" dirty="0" smtClean="0"/>
              <a:t> </a:t>
            </a:r>
            <a:r>
              <a:rPr lang="en-US" dirty="0" err="1"/>
              <a:t>belum</a:t>
            </a:r>
            <a:r>
              <a:rPr lang="en-US" dirty="0"/>
              <a:t> login</a:t>
            </a:r>
          </a:p>
          <a:p>
            <a:pPr lvl="1">
              <a:buFontTx/>
              <a:buChar char="-"/>
            </a:pPr>
            <a:endParaRPr lang="id-ID" dirty="0"/>
          </a:p>
        </p:txBody>
      </p:sp>
    </p:spTree>
    <p:extLst>
      <p:ext uri="{BB962C8B-B14F-4D97-AF65-F5344CB8AC3E}">
        <p14:creationId xmlns:p14="http://schemas.microsoft.com/office/powerpoint/2010/main" val="83872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LIST </a:t>
            </a:r>
            <a:r>
              <a:rPr lang="en-US" dirty="0"/>
              <a:t>DAFTAR GROUP</a:t>
            </a:r>
            <a:endParaRPr lang="id-ID" b="1" dirty="0"/>
          </a:p>
        </p:txBody>
      </p:sp>
      <p:sp>
        <p:nvSpPr>
          <p:cNvPr id="3" name="Content Placeholder 2"/>
          <p:cNvSpPr>
            <a:spLocks noGrp="1"/>
          </p:cNvSpPr>
          <p:nvPr>
            <p:ph idx="1"/>
          </p:nvPr>
        </p:nvSpPr>
        <p:spPr/>
        <p:txBody>
          <a:bodyPr>
            <a:normAutofit lnSpcReduction="10000"/>
          </a:bodyPr>
          <a:lstStyle/>
          <a:p>
            <a:pPr marL="0" indent="0">
              <a:buNone/>
            </a:pPr>
            <a:r>
              <a:rPr lang="id-ID" dirty="0" smtClean="0"/>
              <a:t>Fitur ini berfungsi untuk menampilkan daftar grup yang telah dibuat di dalam sistem ini. Fitur ini memudahkan user untuk bergabung ke dalam suatu grup chat di dalam sistem.</a:t>
            </a:r>
          </a:p>
          <a:p>
            <a:pPr marL="0" indent="0">
              <a:buNone/>
            </a:pPr>
            <a:endParaRPr lang="id-ID" dirty="0"/>
          </a:p>
          <a:p>
            <a:pPr marL="0" indent="0">
              <a:buNone/>
            </a:pPr>
            <a:r>
              <a:rPr lang="en-US" dirty="0" smtClean="0"/>
              <a:t>Command </a:t>
            </a:r>
            <a:r>
              <a:rPr lang="en-US" dirty="0"/>
              <a:t>: </a:t>
            </a:r>
          </a:p>
          <a:p>
            <a:pPr marL="0" indent="0">
              <a:buNone/>
            </a:pPr>
            <a:r>
              <a:rPr lang="en-US" b="1" dirty="0"/>
              <a:t>	LISTGR</a:t>
            </a:r>
          </a:p>
          <a:p>
            <a:pPr marL="0" indent="0">
              <a:buNone/>
            </a:pPr>
            <a:r>
              <a:rPr lang="en-US" dirty="0"/>
              <a:t>Return 	  :</a:t>
            </a:r>
          </a:p>
          <a:p>
            <a:pPr lvl="1">
              <a:buFontTx/>
              <a:buChar char="-"/>
            </a:pPr>
            <a:r>
              <a:rPr lang="en-US" dirty="0"/>
              <a:t>004 </a:t>
            </a:r>
            <a:r>
              <a:rPr lang="id-ID" dirty="0" smtClean="0"/>
              <a:t>: menampilkan list group yang ada</a:t>
            </a:r>
            <a:endParaRPr lang="en-US" dirty="0"/>
          </a:p>
          <a:p>
            <a:pPr lvl="1">
              <a:buFontTx/>
              <a:buChar char="-"/>
            </a:pPr>
            <a:r>
              <a:rPr lang="en-US" dirty="0"/>
              <a:t>001 </a:t>
            </a:r>
            <a:r>
              <a:rPr lang="id-ID" dirty="0" smtClean="0"/>
              <a:t>: </a:t>
            </a:r>
            <a:r>
              <a:rPr lang="en-US" dirty="0" smtClean="0"/>
              <a:t>command </a:t>
            </a:r>
            <a:r>
              <a:rPr lang="en-US" dirty="0" err="1"/>
              <a:t>salah</a:t>
            </a:r>
            <a:endParaRPr lang="en-US" dirty="0"/>
          </a:p>
          <a:p>
            <a:pPr lvl="1">
              <a:buFontTx/>
              <a:buChar char="-"/>
            </a:pPr>
            <a:r>
              <a:rPr lang="en-US" dirty="0"/>
              <a:t>002 </a:t>
            </a:r>
            <a:r>
              <a:rPr lang="id-ID" dirty="0" smtClean="0"/>
              <a:t>: </a:t>
            </a:r>
            <a:r>
              <a:rPr lang="en-US" dirty="0" err="1" smtClean="0"/>
              <a:t>belum</a:t>
            </a:r>
            <a:r>
              <a:rPr lang="en-US" dirty="0" smtClean="0"/>
              <a:t> </a:t>
            </a:r>
            <a:r>
              <a:rPr lang="en-US" dirty="0"/>
              <a:t>login</a:t>
            </a:r>
          </a:p>
          <a:p>
            <a:pPr lvl="1">
              <a:buFontTx/>
              <a:buChar char="-"/>
            </a:pPr>
            <a:endParaRPr lang="id-ID" dirty="0"/>
          </a:p>
        </p:txBody>
      </p:sp>
    </p:spTree>
    <p:extLst>
      <p:ext uri="{BB962C8B-B14F-4D97-AF65-F5344CB8AC3E}">
        <p14:creationId xmlns:p14="http://schemas.microsoft.com/office/powerpoint/2010/main" val="389002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LogouT</a:t>
            </a:r>
            <a:r>
              <a:rPr lang="en-US" dirty="0"/>
              <a:t/>
            </a:r>
            <a:br>
              <a:rPr lang="en-US" dirty="0"/>
            </a:br>
            <a:endParaRPr lang="en-US" dirty="0"/>
          </a:p>
        </p:txBody>
      </p:sp>
      <p:sp>
        <p:nvSpPr>
          <p:cNvPr id="3" name="Content Placeholder 2"/>
          <p:cNvSpPr>
            <a:spLocks noGrp="1"/>
          </p:cNvSpPr>
          <p:nvPr>
            <p:ph idx="1"/>
          </p:nvPr>
        </p:nvSpPr>
        <p:spPr>
          <a:xfrm>
            <a:off x="1251678" y="1874517"/>
            <a:ext cx="10178322" cy="4005075"/>
          </a:xfrm>
        </p:spPr>
        <p:txBody>
          <a:bodyPr>
            <a:normAutofit fontScale="92500"/>
          </a:bodyPr>
          <a:lstStyle/>
          <a:p>
            <a:pPr marL="0" indent="0" algn="just">
              <a:buNone/>
            </a:pPr>
            <a:r>
              <a:rPr lang="id-ID" dirty="0" smtClean="0"/>
              <a:t>Fitur ini merupakan fitur terakhir di dalam aplikasi chat ini dimana ketika pengguna berada di dalam sistem maka ia dapat keluar atau logout dari aplikasi chat tersebut dan koneksinya akan terputus.</a:t>
            </a:r>
          </a:p>
          <a:p>
            <a:pPr marL="0" indent="0">
              <a:buNone/>
            </a:pPr>
            <a:endParaRPr lang="id-ID" dirty="0"/>
          </a:p>
          <a:p>
            <a:pPr marL="0" indent="0">
              <a:buNone/>
            </a:pPr>
            <a:r>
              <a:rPr lang="en-US" dirty="0" smtClean="0"/>
              <a:t>Command </a:t>
            </a:r>
            <a:r>
              <a:rPr lang="en-US" dirty="0"/>
              <a:t>: </a:t>
            </a:r>
          </a:p>
          <a:p>
            <a:pPr marL="0" indent="0">
              <a:buNone/>
            </a:pPr>
            <a:r>
              <a:rPr lang="en-US" b="1" dirty="0"/>
              <a:t>	LOGOUT</a:t>
            </a:r>
          </a:p>
          <a:p>
            <a:pPr marL="0" indent="0">
              <a:buNone/>
            </a:pPr>
            <a:r>
              <a:rPr lang="en-US" dirty="0"/>
              <a:t>Return 	  :</a:t>
            </a:r>
          </a:p>
          <a:p>
            <a:pPr lvl="1">
              <a:buFontTx/>
              <a:buChar char="-"/>
            </a:pPr>
            <a:r>
              <a:rPr lang="en-US" dirty="0"/>
              <a:t>203 </a:t>
            </a:r>
            <a:r>
              <a:rPr lang="id-ID" dirty="0" smtClean="0"/>
              <a:t>: berhasil logout</a:t>
            </a:r>
          </a:p>
          <a:p>
            <a:pPr lvl="1">
              <a:buFontTx/>
              <a:buChar char="-"/>
            </a:pPr>
            <a:r>
              <a:rPr lang="id-ID" dirty="0" smtClean="0"/>
              <a:t>203 [USERNAME] LOGOUT (tampilan dalam sisi server)</a:t>
            </a:r>
            <a:endParaRPr lang="en-US" dirty="0"/>
          </a:p>
          <a:p>
            <a:pPr lvl="1">
              <a:buFontTx/>
              <a:buChar char="-"/>
            </a:pPr>
            <a:r>
              <a:rPr lang="en-US" dirty="0"/>
              <a:t>001 </a:t>
            </a:r>
            <a:r>
              <a:rPr lang="id-ID" dirty="0" smtClean="0"/>
              <a:t>: </a:t>
            </a:r>
            <a:r>
              <a:rPr lang="en-US" dirty="0" smtClean="0"/>
              <a:t>command </a:t>
            </a:r>
            <a:r>
              <a:rPr lang="en-US" dirty="0" err="1"/>
              <a:t>salah</a:t>
            </a:r>
            <a:endParaRPr lang="en-US" dirty="0"/>
          </a:p>
          <a:p>
            <a:pPr lvl="1">
              <a:buFontTx/>
              <a:buChar char="-"/>
            </a:pPr>
            <a:r>
              <a:rPr lang="en-US" dirty="0"/>
              <a:t>002 </a:t>
            </a:r>
            <a:r>
              <a:rPr lang="id-ID" dirty="0" smtClean="0"/>
              <a:t>: </a:t>
            </a:r>
            <a:r>
              <a:rPr lang="en-US" dirty="0" err="1" smtClean="0"/>
              <a:t>belum</a:t>
            </a:r>
            <a:r>
              <a:rPr lang="en-US" dirty="0" smtClean="0"/>
              <a:t> </a:t>
            </a:r>
            <a:r>
              <a:rPr lang="en-US" dirty="0"/>
              <a:t>login</a:t>
            </a:r>
          </a:p>
          <a:p>
            <a:pPr lvl="1">
              <a:buFontTx/>
              <a:buChar char="-"/>
            </a:pPr>
            <a:endParaRPr lang="id-ID" dirty="0"/>
          </a:p>
        </p:txBody>
      </p:sp>
    </p:spTree>
    <p:extLst>
      <p:ext uri="{BB962C8B-B14F-4D97-AF65-F5344CB8AC3E}">
        <p14:creationId xmlns:p14="http://schemas.microsoft.com/office/powerpoint/2010/main" val="52124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32011"/>
            <a:ext cx="10178322" cy="1242505"/>
          </a:xfrm>
        </p:spPr>
        <p:txBody>
          <a:bodyPr/>
          <a:lstStyle/>
          <a:p>
            <a:r>
              <a:rPr lang="id-ID" dirty="0" smtClean="0"/>
              <a:t>Format tampilan pesan</a:t>
            </a:r>
            <a:endParaRPr lang="id-ID" dirty="0"/>
          </a:p>
        </p:txBody>
      </p:sp>
      <p:sp>
        <p:nvSpPr>
          <p:cNvPr id="3" name="Content Placeholder 2"/>
          <p:cNvSpPr>
            <a:spLocks noGrp="1"/>
          </p:cNvSpPr>
          <p:nvPr>
            <p:ph idx="1"/>
          </p:nvPr>
        </p:nvSpPr>
        <p:spPr/>
        <p:txBody>
          <a:bodyPr>
            <a:normAutofit fontScale="92500" lnSpcReduction="20000"/>
          </a:bodyPr>
          <a:lstStyle/>
          <a:p>
            <a:pPr marL="0" indent="0" algn="just">
              <a:buNone/>
            </a:pPr>
            <a:r>
              <a:rPr lang="id-ID" sz="2800" dirty="0" smtClean="0"/>
              <a:t>Format tampilan pesan ini merupakan tampilan pesan yang diterima setiap user di dalam aplikasi chat ini yang meliputi pesan personal, public (broadcast) chat, dan pesan group</a:t>
            </a:r>
            <a:endParaRPr lang="id-ID" sz="2800" dirty="0" smtClean="0"/>
          </a:p>
          <a:p>
            <a:pPr marL="0" indent="0">
              <a:buNone/>
            </a:pPr>
            <a:endParaRPr lang="id-ID" sz="2800" b="1" dirty="0"/>
          </a:p>
          <a:p>
            <a:pPr marL="0" indent="0">
              <a:buNone/>
            </a:pPr>
            <a:r>
              <a:rPr lang="id-ID" sz="2800" b="1" dirty="0" smtClean="0"/>
              <a:t>BC(USERNAME</a:t>
            </a:r>
            <a:r>
              <a:rPr lang="id-ID" sz="2800" b="1" dirty="0" smtClean="0"/>
              <a:t>) : pesan </a:t>
            </a:r>
            <a:r>
              <a:rPr lang="id-ID" sz="2800" b="1" dirty="0" smtClean="0">
                <a:sym typeface="Wingdings" panose="05000000000000000000" pitchFamily="2" charset="2"/>
              </a:rPr>
              <a:t> </a:t>
            </a:r>
            <a:r>
              <a:rPr lang="id-ID" sz="2800" dirty="0" smtClean="0">
                <a:sym typeface="Wingdings" panose="05000000000000000000" pitchFamily="2" charset="2"/>
              </a:rPr>
              <a:t>jika pesan berasal dari pesan SEND PUBLIC</a:t>
            </a:r>
            <a:endParaRPr lang="id-ID" sz="2800" dirty="0" smtClean="0"/>
          </a:p>
          <a:p>
            <a:pPr marL="0" indent="0">
              <a:buNone/>
            </a:pPr>
            <a:r>
              <a:rPr lang="id-ID" sz="2800" b="1" dirty="0" smtClean="0"/>
              <a:t>NAMAGRUP(USERNAME) : pesan </a:t>
            </a:r>
            <a:r>
              <a:rPr lang="id-ID" sz="2800" b="1" dirty="0" smtClean="0">
                <a:sym typeface="Wingdings" panose="05000000000000000000" pitchFamily="2" charset="2"/>
              </a:rPr>
              <a:t> </a:t>
            </a:r>
            <a:r>
              <a:rPr lang="id-ID" sz="2800" dirty="0" smtClean="0">
                <a:sym typeface="Wingdings" panose="05000000000000000000" pitchFamily="2" charset="2"/>
              </a:rPr>
              <a:t>jika pesan berasal dari group</a:t>
            </a:r>
            <a:endParaRPr lang="id-ID" sz="2800" dirty="0" smtClean="0"/>
          </a:p>
          <a:p>
            <a:pPr marL="0" indent="0">
              <a:buNone/>
            </a:pPr>
            <a:r>
              <a:rPr lang="id-ID" sz="2800" b="1" dirty="0" smtClean="0"/>
              <a:t>USERNAME : pesan </a:t>
            </a:r>
            <a:r>
              <a:rPr lang="id-ID" sz="2800" b="1" dirty="0" smtClean="0">
                <a:sym typeface="Wingdings" panose="05000000000000000000" pitchFamily="2" charset="2"/>
              </a:rPr>
              <a:t> </a:t>
            </a:r>
            <a:r>
              <a:rPr lang="id-ID" sz="2800" dirty="0" smtClean="0">
                <a:sym typeface="Wingdings" panose="05000000000000000000" pitchFamily="2" charset="2"/>
              </a:rPr>
              <a:t>jika pesan berasal dari personal chat</a:t>
            </a:r>
            <a:endParaRPr lang="id-ID" sz="2800" dirty="0"/>
          </a:p>
        </p:txBody>
      </p:sp>
    </p:spTree>
    <p:extLst>
      <p:ext uri="{BB962C8B-B14F-4D97-AF65-F5344CB8AC3E}">
        <p14:creationId xmlns:p14="http://schemas.microsoft.com/office/powerpoint/2010/main" val="217478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dirty="0"/>
              <a:t>5114100078 - Farhan </a:t>
            </a:r>
            <a:r>
              <a:rPr lang="en-US" sz="2000" dirty="0" err="1"/>
              <a:t>Ramadhana</a:t>
            </a:r>
            <a:r>
              <a:rPr lang="id-ID" sz="2000" dirty="0"/>
              <a:t/>
            </a:r>
            <a:br>
              <a:rPr lang="id-ID" sz="2000" dirty="0"/>
            </a:br>
            <a:r>
              <a:rPr lang="en-US" sz="2000" dirty="0"/>
              <a:t>5114100076 – </a:t>
            </a:r>
            <a:r>
              <a:rPr lang="id-ID" sz="2000" dirty="0"/>
              <a:t>M</a:t>
            </a:r>
            <a:r>
              <a:rPr lang="en-US" sz="2000" dirty="0" err="1"/>
              <a:t>Faishal</a:t>
            </a:r>
            <a:r>
              <a:rPr lang="en-US" sz="2000" dirty="0"/>
              <a:t> </a:t>
            </a:r>
            <a:r>
              <a:rPr lang="en-US" sz="2000" dirty="0" err="1"/>
              <a:t>Ilham</a:t>
            </a:r>
            <a:r>
              <a:rPr lang="en-US" sz="2000" dirty="0"/>
              <a:t/>
            </a:r>
            <a:br>
              <a:rPr lang="en-US" sz="2000" dirty="0"/>
            </a:br>
            <a:r>
              <a:rPr lang="en-US" sz="2000" dirty="0"/>
              <a:t>5114100080 - </a:t>
            </a:r>
            <a:r>
              <a:rPr lang="en-US" sz="2000" dirty="0" err="1"/>
              <a:t>Wildan</a:t>
            </a:r>
            <a:r>
              <a:rPr lang="en-US" sz="2000" dirty="0"/>
              <a:t> </a:t>
            </a:r>
            <a:r>
              <a:rPr lang="en-US" sz="2000" dirty="0" err="1"/>
              <a:t>Lutfi</a:t>
            </a:r>
            <a:r>
              <a:rPr lang="en-US" sz="2000" dirty="0"/>
              <a:t/>
            </a:r>
            <a:br>
              <a:rPr lang="en-US" sz="2000" dirty="0"/>
            </a:br>
            <a:r>
              <a:rPr lang="en-US" sz="2000" dirty="0"/>
              <a:t>5114100092 - Kharisma Monika D.P</a:t>
            </a:r>
            <a:br>
              <a:rPr lang="en-US" sz="2000" dirty="0"/>
            </a:br>
            <a:r>
              <a:rPr lang="en-US" sz="2000" dirty="0"/>
              <a:t>5114100132 - Antonius Kevin</a:t>
            </a:r>
            <a:br>
              <a:rPr lang="en-US" sz="2000" dirty="0"/>
            </a:br>
            <a:endParaRPr lang="en-US" sz="2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999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Deskripsi</a:t>
            </a:r>
            <a:r>
              <a:rPr lang="en-US" dirty="0"/>
              <a:t> </a:t>
            </a:r>
          </a:p>
        </p:txBody>
      </p:sp>
      <p:sp>
        <p:nvSpPr>
          <p:cNvPr id="3" name="Content Placeholder 2"/>
          <p:cNvSpPr>
            <a:spLocks noGrp="1"/>
          </p:cNvSpPr>
          <p:nvPr>
            <p:ph idx="1"/>
          </p:nvPr>
        </p:nvSpPr>
        <p:spPr/>
        <p:txBody>
          <a:bodyPr>
            <a:normAutofit lnSpcReduction="10000"/>
          </a:bodyPr>
          <a:lstStyle/>
          <a:p>
            <a:pPr marL="0" indent="0" algn="just">
              <a:buNone/>
            </a:pPr>
            <a:r>
              <a:rPr lang="en-US" sz="3200" dirty="0" err="1"/>
              <a:t>Aplikasi</a:t>
            </a:r>
            <a:r>
              <a:rPr lang="en-US" sz="3200" dirty="0"/>
              <a:t> yang </a:t>
            </a:r>
            <a:r>
              <a:rPr lang="en-US" sz="3200" dirty="0" err="1"/>
              <a:t>mampu</a:t>
            </a:r>
            <a:r>
              <a:rPr lang="en-US" sz="3200" dirty="0"/>
              <a:t> </a:t>
            </a:r>
            <a:r>
              <a:rPr lang="en-US" sz="3200" dirty="0" err="1"/>
              <a:t>digunakan</a:t>
            </a:r>
            <a:r>
              <a:rPr lang="en-US" sz="3200" dirty="0"/>
              <a:t> </a:t>
            </a:r>
            <a:r>
              <a:rPr lang="en-US" sz="3200" dirty="0" err="1"/>
              <a:t>untuk</a:t>
            </a:r>
            <a:r>
              <a:rPr lang="en-US" sz="3200" dirty="0"/>
              <a:t> chatting </a:t>
            </a:r>
            <a:r>
              <a:rPr lang="en-US" sz="3200" dirty="0" err="1"/>
              <a:t>oleh</a:t>
            </a:r>
            <a:r>
              <a:rPr lang="en-US" sz="3200" dirty="0"/>
              <a:t> </a:t>
            </a:r>
            <a:r>
              <a:rPr lang="en-US" sz="3200" dirty="0" err="1"/>
              <a:t>beberapa</a:t>
            </a:r>
            <a:r>
              <a:rPr lang="en-US" sz="3200" dirty="0"/>
              <a:t> user.  </a:t>
            </a:r>
            <a:r>
              <a:rPr lang="en-US" sz="3200" dirty="0" err="1"/>
              <a:t>Sistem</a:t>
            </a:r>
            <a:r>
              <a:rPr lang="en-US" sz="3200" dirty="0"/>
              <a:t> </a:t>
            </a:r>
            <a:r>
              <a:rPr lang="en-US" sz="3200" dirty="0" err="1"/>
              <a:t>ini</a:t>
            </a:r>
            <a:r>
              <a:rPr lang="en-US" sz="3200" dirty="0"/>
              <a:t> </a:t>
            </a:r>
            <a:r>
              <a:rPr lang="en-US" sz="3200" dirty="0" err="1"/>
              <a:t>menggunakan</a:t>
            </a:r>
            <a:r>
              <a:rPr lang="en-US" sz="3200" dirty="0"/>
              <a:t> 1 server. </a:t>
            </a:r>
            <a:r>
              <a:rPr lang="en-US" sz="3200" dirty="0" smtClean="0"/>
              <a:t>Si</a:t>
            </a:r>
            <a:r>
              <a:rPr lang="id-ID" sz="3200" dirty="0" smtClean="0"/>
              <a:t>s</a:t>
            </a:r>
            <a:r>
              <a:rPr lang="en-US" sz="3200" dirty="0" smtClean="0"/>
              <a:t>tem </a:t>
            </a:r>
            <a:r>
              <a:rPr lang="en-US" sz="3200" dirty="0" err="1"/>
              <a:t>ini</a:t>
            </a:r>
            <a:r>
              <a:rPr lang="en-US" sz="3200" dirty="0"/>
              <a:t> </a:t>
            </a:r>
            <a:r>
              <a:rPr lang="en-US" sz="3200" dirty="0" err="1"/>
              <a:t>memiliki</a:t>
            </a:r>
            <a:r>
              <a:rPr lang="en-US" sz="3200" dirty="0"/>
              <a:t> database yang </a:t>
            </a:r>
            <a:r>
              <a:rPr lang="en-US" sz="3200" dirty="0" err="1"/>
              <a:t>menyimpan</a:t>
            </a:r>
            <a:r>
              <a:rPr lang="en-US" sz="3200" dirty="0"/>
              <a:t> user-user yang </a:t>
            </a:r>
            <a:r>
              <a:rPr lang="en-US" sz="3200" dirty="0" err="1"/>
              <a:t>telah</a:t>
            </a:r>
            <a:r>
              <a:rPr lang="en-US" sz="3200" dirty="0"/>
              <a:t>/</a:t>
            </a:r>
            <a:r>
              <a:rPr lang="en-US" sz="3200" dirty="0" err="1"/>
              <a:t>pernah</a:t>
            </a:r>
            <a:r>
              <a:rPr lang="en-US" sz="3200" dirty="0"/>
              <a:t> </a:t>
            </a:r>
            <a:r>
              <a:rPr lang="en-US" sz="3200" dirty="0" err="1"/>
              <a:t>registrasi</a:t>
            </a:r>
            <a:r>
              <a:rPr lang="en-US" sz="3200" dirty="0"/>
              <a:t> </a:t>
            </a:r>
            <a:r>
              <a:rPr lang="en-US" sz="3200" dirty="0" err="1"/>
              <a:t>dalam</a:t>
            </a:r>
            <a:r>
              <a:rPr lang="en-US" sz="3200" dirty="0"/>
              <a:t> </a:t>
            </a:r>
            <a:r>
              <a:rPr lang="en-US" sz="3200" dirty="0" err="1"/>
              <a:t>bentuk</a:t>
            </a:r>
            <a:r>
              <a:rPr lang="en-US" sz="3200" dirty="0"/>
              <a:t> .txt</a:t>
            </a:r>
            <a:r>
              <a:rPr lang="en-US" sz="3200" dirty="0" smtClean="0"/>
              <a:t>.</a:t>
            </a:r>
            <a:r>
              <a:rPr lang="id-ID" sz="3200" dirty="0" smtClean="0"/>
              <a:t> Sistem ini akan mengembalikan nilai berupa kode-kode yang memiliki arti masing-masing. Setiap command dan return diakhiri dengan “\n”.</a:t>
            </a:r>
            <a:endParaRPr lang="en-US" sz="3200" dirty="0"/>
          </a:p>
          <a:p>
            <a:pPr marL="0" indent="0">
              <a:buNone/>
            </a:pPr>
            <a:endParaRPr lang="en-US" sz="3200" dirty="0"/>
          </a:p>
        </p:txBody>
      </p:sp>
    </p:spTree>
    <p:extLst>
      <p:ext uri="{BB962C8B-B14F-4D97-AF65-F5344CB8AC3E}">
        <p14:creationId xmlns:p14="http://schemas.microsoft.com/office/powerpoint/2010/main" val="43372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FITUR</a:t>
            </a:r>
          </a:p>
        </p:txBody>
      </p:sp>
      <p:sp>
        <p:nvSpPr>
          <p:cNvPr id="3" name="Content Placeholder 2"/>
          <p:cNvSpPr>
            <a:spLocks noGrp="1"/>
          </p:cNvSpPr>
          <p:nvPr>
            <p:ph idx="1"/>
          </p:nvPr>
        </p:nvSpPr>
        <p:spPr>
          <a:xfrm>
            <a:off x="1251678" y="1667436"/>
            <a:ext cx="10178322" cy="4333180"/>
          </a:xfrm>
        </p:spPr>
        <p:txBody>
          <a:bodyPr>
            <a:normAutofit fontScale="55000" lnSpcReduction="20000"/>
          </a:bodyPr>
          <a:lstStyle/>
          <a:p>
            <a:pPr lvl="0"/>
            <a:r>
              <a:rPr lang="id-ID" sz="3600" b="1" dirty="0"/>
              <a:t>Registrasi</a:t>
            </a:r>
          </a:p>
          <a:p>
            <a:pPr lvl="0"/>
            <a:r>
              <a:rPr lang="sv-SE" sz="3600" b="1" dirty="0"/>
              <a:t>Login</a:t>
            </a:r>
            <a:endParaRPr lang="id-ID" sz="3600" b="1" dirty="0"/>
          </a:p>
          <a:p>
            <a:pPr lvl="0"/>
            <a:r>
              <a:rPr lang="id-ID" sz="3600" b="1" dirty="0"/>
              <a:t>Chat Personal</a:t>
            </a:r>
          </a:p>
          <a:p>
            <a:pPr lvl="0"/>
            <a:r>
              <a:rPr lang="id-ID" sz="3600" b="1" dirty="0"/>
              <a:t>Create Group</a:t>
            </a:r>
          </a:p>
          <a:p>
            <a:pPr lvl="0"/>
            <a:r>
              <a:rPr lang="id-ID" sz="3600" b="1" dirty="0"/>
              <a:t>Join Group</a:t>
            </a:r>
            <a:endParaRPr lang="en-US" sz="3600" b="1" dirty="0"/>
          </a:p>
          <a:p>
            <a:pPr lvl="0"/>
            <a:r>
              <a:rPr lang="en-US" sz="3600" b="1" dirty="0"/>
              <a:t>Leave Group</a:t>
            </a:r>
            <a:endParaRPr lang="id-ID" sz="3600" b="1" dirty="0"/>
          </a:p>
          <a:p>
            <a:pPr lvl="0"/>
            <a:r>
              <a:rPr lang="id-ID" sz="3600" b="1" dirty="0"/>
              <a:t>Chat Group</a:t>
            </a:r>
          </a:p>
          <a:p>
            <a:pPr lvl="0"/>
            <a:r>
              <a:rPr lang="id-ID" sz="3600" b="1" dirty="0"/>
              <a:t>List User yang Aktif</a:t>
            </a:r>
          </a:p>
          <a:p>
            <a:pPr lvl="0"/>
            <a:r>
              <a:rPr lang="id-ID" sz="3600" b="1" dirty="0"/>
              <a:t>List Group yang A</a:t>
            </a:r>
            <a:r>
              <a:rPr lang="en-US" sz="3600" b="1" dirty="0"/>
              <a:t>da</a:t>
            </a:r>
          </a:p>
          <a:p>
            <a:pPr lvl="0"/>
            <a:r>
              <a:rPr lang="en-US" sz="3600" b="1" dirty="0"/>
              <a:t>Chat Public</a:t>
            </a:r>
            <a:endParaRPr lang="sv-SE" sz="3600" b="1" dirty="0"/>
          </a:p>
          <a:p>
            <a:pPr lvl="0"/>
            <a:r>
              <a:rPr lang="sv-SE" sz="3600" b="1" dirty="0"/>
              <a:t>Logout</a:t>
            </a:r>
          </a:p>
        </p:txBody>
      </p:sp>
    </p:spTree>
    <p:extLst>
      <p:ext uri="{BB962C8B-B14F-4D97-AF65-F5344CB8AC3E}">
        <p14:creationId xmlns:p14="http://schemas.microsoft.com/office/powerpoint/2010/main" val="363940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err="1"/>
              <a:t>Sebelum</a:t>
            </a:r>
            <a:r>
              <a:rPr lang="en-US" sz="8000" dirty="0"/>
              <a:t> LOGIN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806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Registrasi</a:t>
            </a:r>
          </a:p>
        </p:txBody>
      </p:sp>
      <p:sp>
        <p:nvSpPr>
          <p:cNvPr id="3" name="Content Placeholder 2"/>
          <p:cNvSpPr>
            <a:spLocks noGrp="1"/>
          </p:cNvSpPr>
          <p:nvPr>
            <p:ph idx="1"/>
          </p:nvPr>
        </p:nvSpPr>
        <p:spPr>
          <a:xfrm>
            <a:off x="1251678" y="1465729"/>
            <a:ext cx="10178322" cy="5177118"/>
          </a:xfrm>
        </p:spPr>
        <p:txBody>
          <a:bodyPr>
            <a:normAutofit fontScale="85000" lnSpcReduction="10000"/>
          </a:bodyPr>
          <a:lstStyle/>
          <a:p>
            <a:pPr marL="0" indent="0" algn="just">
              <a:buNone/>
            </a:pPr>
            <a:r>
              <a:rPr lang="id-ID" dirty="0" smtClean="0"/>
              <a:t>Fitur registrasi merupakan fitur pertama kali yang harus dilakukan dalam aplikasi ini yaitu mendaftarkan diri sebagai anggota aplikasi chat server ini, ketika mendaftar maka user akan memiliki username dan password yang berguna untuk dapat masuk ke dalam aplikasi ini. </a:t>
            </a:r>
          </a:p>
          <a:p>
            <a:pPr marL="0" indent="0" algn="just">
              <a:buNone/>
            </a:pPr>
            <a:endParaRPr lang="id-ID" dirty="0"/>
          </a:p>
          <a:p>
            <a:pPr marL="0" indent="0">
              <a:buNone/>
            </a:pPr>
            <a:r>
              <a:rPr lang="en-US" dirty="0" smtClean="0"/>
              <a:t>Command </a:t>
            </a:r>
            <a:r>
              <a:rPr lang="en-US" dirty="0"/>
              <a:t>: </a:t>
            </a:r>
          </a:p>
          <a:p>
            <a:pPr marL="0" indent="0">
              <a:buNone/>
            </a:pPr>
            <a:r>
              <a:rPr lang="en-US" b="1" dirty="0"/>
              <a:t>	</a:t>
            </a:r>
            <a:r>
              <a:rPr lang="id-ID" b="1" dirty="0"/>
              <a:t>REGIST</a:t>
            </a:r>
            <a:r>
              <a:rPr lang="en-US" b="1" dirty="0"/>
              <a:t>&lt;</a:t>
            </a:r>
            <a:r>
              <a:rPr lang="en-US" b="1" dirty="0" err="1"/>
              <a:t>spasi</a:t>
            </a:r>
            <a:r>
              <a:rPr lang="en-US" b="1" dirty="0"/>
              <a:t>&gt;USERNAME&lt;</a:t>
            </a:r>
            <a:r>
              <a:rPr lang="en-US" b="1" dirty="0" err="1"/>
              <a:t>spasi</a:t>
            </a:r>
            <a:r>
              <a:rPr lang="en-US" b="1" dirty="0"/>
              <a:t>&gt;PASSWORD</a:t>
            </a:r>
            <a:endParaRPr lang="id-ID" b="1" dirty="0"/>
          </a:p>
          <a:p>
            <a:pPr marL="0" indent="0">
              <a:buNone/>
            </a:pPr>
            <a:r>
              <a:rPr lang="en-US" dirty="0"/>
              <a:t>Parameter :</a:t>
            </a:r>
            <a:endParaRPr lang="id-ID" dirty="0"/>
          </a:p>
          <a:p>
            <a:pPr lvl="1"/>
            <a:r>
              <a:rPr lang="en-US" dirty="0"/>
              <a:t>USERNAME</a:t>
            </a:r>
            <a:r>
              <a:rPr lang="id-ID" dirty="0"/>
              <a:t> </a:t>
            </a:r>
            <a:r>
              <a:rPr lang="en-US" dirty="0"/>
              <a:t>: </a:t>
            </a:r>
            <a:r>
              <a:rPr lang="id-ID" dirty="0"/>
              <a:t>alfanumerik</a:t>
            </a:r>
            <a:r>
              <a:rPr lang="en-US" dirty="0"/>
              <a:t> (</a:t>
            </a:r>
            <a:r>
              <a:rPr lang="en-US" dirty="0" err="1"/>
              <a:t>tanpa</a:t>
            </a:r>
            <a:r>
              <a:rPr lang="en-US" dirty="0"/>
              <a:t> </a:t>
            </a:r>
            <a:r>
              <a:rPr lang="en-US" dirty="0" err="1"/>
              <a:t>spasi</a:t>
            </a:r>
            <a:r>
              <a:rPr lang="en-US" dirty="0"/>
              <a:t>)</a:t>
            </a:r>
            <a:endParaRPr lang="id-ID" dirty="0"/>
          </a:p>
          <a:p>
            <a:pPr lvl="1"/>
            <a:r>
              <a:rPr lang="en-US" dirty="0"/>
              <a:t>PASSWORD : </a:t>
            </a:r>
            <a:r>
              <a:rPr lang="id-ID" dirty="0"/>
              <a:t>alfanumerik</a:t>
            </a:r>
            <a:r>
              <a:rPr lang="en-US" dirty="0"/>
              <a:t> (</a:t>
            </a:r>
            <a:r>
              <a:rPr lang="en-US" dirty="0" err="1"/>
              <a:t>tanpa</a:t>
            </a:r>
            <a:r>
              <a:rPr lang="en-US" dirty="0"/>
              <a:t> </a:t>
            </a:r>
            <a:r>
              <a:rPr lang="en-US" dirty="0" err="1"/>
              <a:t>spasi</a:t>
            </a:r>
            <a:r>
              <a:rPr lang="en-US" dirty="0"/>
              <a:t>)</a:t>
            </a:r>
            <a:endParaRPr lang="id-ID" dirty="0"/>
          </a:p>
          <a:p>
            <a:pPr marL="0" indent="0">
              <a:buNone/>
            </a:pPr>
            <a:r>
              <a:rPr lang="en-US" dirty="0" smtClean="0"/>
              <a:t>Return</a:t>
            </a:r>
            <a:r>
              <a:rPr lang="id-ID" dirty="0" smtClean="0"/>
              <a:t> </a:t>
            </a:r>
            <a:r>
              <a:rPr lang="en-US" dirty="0" smtClean="0"/>
              <a:t>:</a:t>
            </a:r>
            <a:endParaRPr lang="en-US" dirty="0"/>
          </a:p>
          <a:p>
            <a:pPr lvl="1">
              <a:buFontTx/>
              <a:buChar char="-"/>
            </a:pPr>
            <a:r>
              <a:rPr lang="en-US" dirty="0" smtClean="0"/>
              <a:t>101</a:t>
            </a:r>
            <a:r>
              <a:rPr lang="id-ID" dirty="0" smtClean="0"/>
              <a:t> :</a:t>
            </a:r>
            <a:r>
              <a:rPr lang="en-US" dirty="0" smtClean="0"/>
              <a:t> </a:t>
            </a:r>
            <a:r>
              <a:rPr lang="id-ID" dirty="0" smtClean="0"/>
              <a:t>registrasi berhasil</a:t>
            </a:r>
            <a:endParaRPr lang="en-US" dirty="0"/>
          </a:p>
          <a:p>
            <a:pPr lvl="1">
              <a:buFontTx/>
              <a:buChar char="-"/>
            </a:pPr>
            <a:r>
              <a:rPr lang="en-US" dirty="0"/>
              <a:t>102 </a:t>
            </a:r>
            <a:r>
              <a:rPr lang="id-ID" dirty="0" smtClean="0"/>
              <a:t>: registrasi gagal</a:t>
            </a:r>
            <a:r>
              <a:rPr lang="en-US" dirty="0" smtClean="0"/>
              <a:t> </a:t>
            </a:r>
            <a:r>
              <a:rPr lang="id-ID" dirty="0"/>
              <a:t>u</a:t>
            </a:r>
            <a:r>
              <a:rPr lang="en-US" dirty="0" err="1" smtClean="0"/>
              <a:t>sername</a:t>
            </a:r>
            <a:r>
              <a:rPr lang="en-US" dirty="0" smtClean="0"/>
              <a:t> </a:t>
            </a:r>
            <a:r>
              <a:rPr lang="en-US" dirty="0" err="1"/>
              <a:t>sudah</a:t>
            </a:r>
            <a:r>
              <a:rPr lang="en-US" dirty="0"/>
              <a:t> </a:t>
            </a:r>
            <a:r>
              <a:rPr lang="id-ID" dirty="0" smtClean="0"/>
              <a:t>ada</a:t>
            </a:r>
            <a:endParaRPr lang="en-US" dirty="0"/>
          </a:p>
          <a:p>
            <a:pPr lvl="1">
              <a:buFontTx/>
              <a:buChar char="-"/>
            </a:pPr>
            <a:r>
              <a:rPr lang="en-US" dirty="0"/>
              <a:t>103 </a:t>
            </a:r>
            <a:r>
              <a:rPr lang="id-ID" dirty="0" smtClean="0"/>
              <a:t>: registrasi gagal k</a:t>
            </a:r>
            <a:r>
              <a:rPr lang="en-US" dirty="0" err="1" smtClean="0"/>
              <a:t>esalahan</a:t>
            </a:r>
            <a:r>
              <a:rPr lang="en-US" dirty="0" smtClean="0"/>
              <a:t> format</a:t>
            </a:r>
            <a:endParaRPr lang="id-ID" dirty="0" smtClean="0"/>
          </a:p>
          <a:p>
            <a:pPr lvl="1">
              <a:buFontTx/>
              <a:buChar char="-"/>
            </a:pPr>
            <a:r>
              <a:rPr lang="id-ID" dirty="0" smtClean="0"/>
              <a:t>101 : REGIST [USERNAME] OK (untuk informasi di server)</a:t>
            </a:r>
            <a:endParaRPr lang="en-US" dirty="0"/>
          </a:p>
          <a:p>
            <a:pPr lvl="1">
              <a:buFontTx/>
              <a:buChar char="-"/>
            </a:pPr>
            <a:r>
              <a:rPr lang="en-US" dirty="0"/>
              <a:t>001 </a:t>
            </a:r>
            <a:r>
              <a:rPr lang="id-ID" dirty="0" smtClean="0"/>
              <a:t>: syntax error</a:t>
            </a:r>
          </a:p>
          <a:p>
            <a:pPr lvl="1">
              <a:buFontTx/>
              <a:buChar char="-"/>
            </a:pPr>
            <a:r>
              <a:rPr lang="id-ID" dirty="0"/>
              <a:t>003 : </a:t>
            </a:r>
            <a:r>
              <a:rPr lang="id-ID" dirty="0" smtClean="0"/>
              <a:t>failed karena sudah </a:t>
            </a:r>
            <a:r>
              <a:rPr lang="id-ID" dirty="0" smtClean="0"/>
              <a:t>login</a:t>
            </a:r>
            <a:endParaRPr lang="id-ID" dirty="0"/>
          </a:p>
        </p:txBody>
      </p:sp>
    </p:spTree>
    <p:extLst>
      <p:ext uri="{BB962C8B-B14F-4D97-AF65-F5344CB8AC3E}">
        <p14:creationId xmlns:p14="http://schemas.microsoft.com/office/powerpoint/2010/main" val="314015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a:t>
            </a:r>
          </a:p>
        </p:txBody>
      </p:sp>
      <p:sp>
        <p:nvSpPr>
          <p:cNvPr id="3" name="Content Placeholder 2"/>
          <p:cNvSpPr>
            <a:spLocks noGrp="1"/>
          </p:cNvSpPr>
          <p:nvPr>
            <p:ph idx="1"/>
          </p:nvPr>
        </p:nvSpPr>
        <p:spPr>
          <a:xfrm>
            <a:off x="1251678" y="1627095"/>
            <a:ext cx="10178322" cy="4988858"/>
          </a:xfrm>
        </p:spPr>
        <p:txBody>
          <a:bodyPr>
            <a:normAutofit fontScale="92500" lnSpcReduction="20000"/>
          </a:bodyPr>
          <a:lstStyle/>
          <a:p>
            <a:pPr marL="0" indent="0" algn="just">
              <a:buNone/>
            </a:pPr>
            <a:r>
              <a:rPr lang="id-ID" dirty="0" smtClean="0"/>
              <a:t>Fitur login merupakan fitur kedua yang wajib dijalankan dalam aplikasi ini sebelum masuk ke dalam sistem. User yang telah melakukan registrasi harus melakukan login dengan menggunakan username dan password yang dimilikinya. </a:t>
            </a:r>
          </a:p>
          <a:p>
            <a:pPr marL="0" indent="0">
              <a:buNone/>
            </a:pPr>
            <a:endParaRPr lang="id-ID" dirty="0"/>
          </a:p>
          <a:p>
            <a:pPr marL="0" indent="0">
              <a:buNone/>
            </a:pPr>
            <a:r>
              <a:rPr lang="en-US" dirty="0" smtClean="0"/>
              <a:t>Command </a:t>
            </a:r>
            <a:r>
              <a:rPr lang="en-US" dirty="0"/>
              <a:t>: </a:t>
            </a:r>
          </a:p>
          <a:p>
            <a:pPr marL="0" indent="0">
              <a:buNone/>
            </a:pPr>
            <a:r>
              <a:rPr lang="en-US" b="1" dirty="0"/>
              <a:t>	LOGIN&lt;</a:t>
            </a:r>
            <a:r>
              <a:rPr lang="en-US" b="1" dirty="0" err="1"/>
              <a:t>spasi</a:t>
            </a:r>
            <a:r>
              <a:rPr lang="en-US" b="1" dirty="0"/>
              <a:t>&gt;USERNAME&lt;</a:t>
            </a:r>
            <a:r>
              <a:rPr lang="en-US" b="1" dirty="0" err="1"/>
              <a:t>spasi</a:t>
            </a:r>
            <a:r>
              <a:rPr lang="en-US" b="1" dirty="0"/>
              <a:t>&gt;PASSWORD</a:t>
            </a:r>
            <a:endParaRPr lang="id-ID" b="1" dirty="0"/>
          </a:p>
          <a:p>
            <a:pPr marL="0" indent="0">
              <a:buNone/>
            </a:pPr>
            <a:r>
              <a:rPr lang="en-US" dirty="0"/>
              <a:t>Parameter :</a:t>
            </a:r>
            <a:endParaRPr lang="id-ID" dirty="0"/>
          </a:p>
          <a:p>
            <a:pPr lvl="1"/>
            <a:r>
              <a:rPr lang="en-US" dirty="0"/>
              <a:t>USERNAME</a:t>
            </a:r>
            <a:r>
              <a:rPr lang="id-ID" dirty="0"/>
              <a:t> </a:t>
            </a:r>
            <a:r>
              <a:rPr lang="en-US" dirty="0"/>
              <a:t>: </a:t>
            </a:r>
            <a:r>
              <a:rPr lang="id-ID" dirty="0"/>
              <a:t>alfanumerik</a:t>
            </a:r>
            <a:r>
              <a:rPr lang="en-US" dirty="0"/>
              <a:t> (</a:t>
            </a:r>
            <a:r>
              <a:rPr lang="en-US" dirty="0" err="1"/>
              <a:t>tanpa</a:t>
            </a:r>
            <a:r>
              <a:rPr lang="en-US" dirty="0"/>
              <a:t> </a:t>
            </a:r>
            <a:r>
              <a:rPr lang="en-US" dirty="0" err="1"/>
              <a:t>spasi</a:t>
            </a:r>
            <a:r>
              <a:rPr lang="en-US" dirty="0"/>
              <a:t>)</a:t>
            </a:r>
            <a:endParaRPr lang="id-ID" dirty="0"/>
          </a:p>
          <a:p>
            <a:pPr lvl="1"/>
            <a:r>
              <a:rPr lang="en-US" dirty="0"/>
              <a:t>PASSWORD : </a:t>
            </a:r>
            <a:r>
              <a:rPr lang="id-ID" dirty="0"/>
              <a:t>alfanumerik</a:t>
            </a:r>
            <a:r>
              <a:rPr lang="en-US" dirty="0"/>
              <a:t> (</a:t>
            </a:r>
            <a:r>
              <a:rPr lang="en-US" dirty="0" err="1"/>
              <a:t>tanpa</a:t>
            </a:r>
            <a:r>
              <a:rPr lang="en-US" dirty="0"/>
              <a:t> </a:t>
            </a:r>
            <a:r>
              <a:rPr lang="en-US" dirty="0" err="1"/>
              <a:t>spasi</a:t>
            </a:r>
            <a:r>
              <a:rPr lang="en-US" dirty="0"/>
              <a:t>)</a:t>
            </a:r>
            <a:endParaRPr lang="id-ID" dirty="0"/>
          </a:p>
          <a:p>
            <a:pPr marL="0" indent="0">
              <a:buNone/>
            </a:pPr>
            <a:r>
              <a:rPr lang="en-US" dirty="0"/>
              <a:t>Return 	  :</a:t>
            </a:r>
          </a:p>
          <a:p>
            <a:pPr lvl="1">
              <a:buFontTx/>
              <a:buChar char="-"/>
            </a:pPr>
            <a:r>
              <a:rPr lang="en-US" dirty="0"/>
              <a:t>201 </a:t>
            </a:r>
            <a:r>
              <a:rPr lang="id-ID" dirty="0" smtClean="0"/>
              <a:t>:  </a:t>
            </a:r>
            <a:r>
              <a:rPr lang="en-US" dirty="0" err="1" smtClean="0"/>
              <a:t>berhasil</a:t>
            </a:r>
            <a:r>
              <a:rPr lang="en-US" dirty="0" smtClean="0"/>
              <a:t> </a:t>
            </a:r>
            <a:r>
              <a:rPr lang="en-US" dirty="0" err="1"/>
              <a:t>masuk</a:t>
            </a:r>
            <a:endParaRPr lang="en-US" dirty="0"/>
          </a:p>
          <a:p>
            <a:pPr lvl="1">
              <a:buFontTx/>
              <a:buChar char="-"/>
            </a:pPr>
            <a:r>
              <a:rPr lang="en-US" dirty="0"/>
              <a:t>202 </a:t>
            </a:r>
            <a:r>
              <a:rPr lang="id-ID" dirty="0" smtClean="0"/>
              <a:t>:  </a:t>
            </a:r>
            <a:r>
              <a:rPr lang="en-US" dirty="0" smtClean="0"/>
              <a:t>l</a:t>
            </a:r>
            <a:r>
              <a:rPr lang="id-ID" dirty="0" smtClean="0"/>
              <a:t>ogin gagal</a:t>
            </a:r>
            <a:r>
              <a:rPr lang="en-US" dirty="0" smtClean="0"/>
              <a:t> </a:t>
            </a:r>
            <a:r>
              <a:rPr lang="en-US" dirty="0"/>
              <a:t>username/password </a:t>
            </a:r>
            <a:r>
              <a:rPr lang="en-US" dirty="0" err="1" smtClean="0"/>
              <a:t>salah</a:t>
            </a:r>
            <a:endParaRPr lang="id-ID" dirty="0" smtClean="0"/>
          </a:p>
          <a:p>
            <a:pPr lvl="1">
              <a:buFontTx/>
              <a:buChar char="-"/>
            </a:pPr>
            <a:r>
              <a:rPr lang="id-ID" dirty="0" smtClean="0"/>
              <a:t>201 LOGIN [USERNAME] OK (informasi dalam sisi server)</a:t>
            </a:r>
            <a:endParaRPr lang="en-US" dirty="0"/>
          </a:p>
          <a:p>
            <a:pPr lvl="1">
              <a:buFontTx/>
              <a:buChar char="-"/>
            </a:pPr>
            <a:r>
              <a:rPr lang="en-US" dirty="0"/>
              <a:t>001 </a:t>
            </a:r>
            <a:r>
              <a:rPr lang="id-ID" dirty="0" smtClean="0"/>
              <a:t>: </a:t>
            </a:r>
            <a:r>
              <a:rPr lang="en-US" dirty="0" smtClean="0"/>
              <a:t>s</a:t>
            </a:r>
            <a:r>
              <a:rPr lang="id-ID" dirty="0" smtClean="0"/>
              <a:t>yntax error</a:t>
            </a:r>
          </a:p>
          <a:p>
            <a:pPr lvl="1">
              <a:buFontTx/>
              <a:buChar char="-"/>
            </a:pPr>
            <a:r>
              <a:rPr lang="id-ID" dirty="0"/>
              <a:t>003 : </a:t>
            </a:r>
            <a:r>
              <a:rPr lang="id-ID" dirty="0" smtClean="0"/>
              <a:t>anda </a:t>
            </a:r>
            <a:r>
              <a:rPr lang="id-ID" dirty="0"/>
              <a:t>sudah </a:t>
            </a:r>
            <a:r>
              <a:rPr lang="id-ID" dirty="0" smtClean="0"/>
              <a:t>login</a:t>
            </a:r>
            <a:endParaRPr lang="id-ID" dirty="0"/>
          </a:p>
          <a:p>
            <a:pPr marL="0" indent="0" algn="just">
              <a:buNone/>
            </a:pPr>
            <a:endParaRPr lang="en-US" sz="2400" dirty="0"/>
          </a:p>
        </p:txBody>
      </p:sp>
    </p:spTree>
    <p:extLst>
      <p:ext uri="{BB962C8B-B14F-4D97-AF65-F5344CB8AC3E}">
        <p14:creationId xmlns:p14="http://schemas.microsoft.com/office/powerpoint/2010/main" val="417583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err="1"/>
              <a:t>SeTELAH</a:t>
            </a:r>
            <a:r>
              <a:rPr lang="en-US" sz="8000" dirty="0"/>
              <a:t> LOGIN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754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Chat personal</a:t>
            </a:r>
          </a:p>
        </p:txBody>
      </p:sp>
      <p:sp>
        <p:nvSpPr>
          <p:cNvPr id="3" name="Content Placeholder 2"/>
          <p:cNvSpPr>
            <a:spLocks noGrp="1"/>
          </p:cNvSpPr>
          <p:nvPr>
            <p:ph idx="1"/>
          </p:nvPr>
        </p:nvSpPr>
        <p:spPr>
          <a:xfrm>
            <a:off x="1251678" y="1465728"/>
            <a:ext cx="10178322" cy="5392271"/>
          </a:xfrm>
        </p:spPr>
        <p:txBody>
          <a:bodyPr>
            <a:normAutofit fontScale="85000" lnSpcReduction="20000"/>
          </a:bodyPr>
          <a:lstStyle/>
          <a:p>
            <a:pPr marL="0" indent="0" algn="just">
              <a:buNone/>
            </a:pPr>
            <a:r>
              <a:rPr lang="id-ID" dirty="0" smtClean="0"/>
              <a:t>Fitur ini merupakan salah satu fitur yang dapat digunakan untuk mengirimkan pesan personal kepada user yang sedang aktif di dalam aplikasi chat ini. Fitur ini pastinya hanya akan dapat dijalankan ketika user telah masuk ke dalam sistem.</a:t>
            </a:r>
          </a:p>
          <a:p>
            <a:pPr marL="0" indent="0">
              <a:buNone/>
            </a:pPr>
            <a:endParaRPr lang="id-ID" dirty="0"/>
          </a:p>
          <a:p>
            <a:pPr marL="0" indent="0">
              <a:buNone/>
            </a:pPr>
            <a:r>
              <a:rPr lang="en-US" dirty="0" smtClean="0"/>
              <a:t>Command </a:t>
            </a:r>
            <a:r>
              <a:rPr lang="en-US" dirty="0"/>
              <a:t>: </a:t>
            </a:r>
          </a:p>
          <a:p>
            <a:pPr marL="0" indent="0">
              <a:buNone/>
            </a:pPr>
            <a:r>
              <a:rPr lang="en-US" b="1" dirty="0"/>
              <a:t>	SENDP&lt;</a:t>
            </a:r>
            <a:r>
              <a:rPr lang="en-US" b="1" dirty="0" err="1"/>
              <a:t>spasi</a:t>
            </a:r>
            <a:r>
              <a:rPr lang="en-US" b="1" dirty="0"/>
              <a:t>&gt;USERNAME_PENERIMA&lt;</a:t>
            </a:r>
            <a:r>
              <a:rPr lang="en-US" b="1" dirty="0" err="1"/>
              <a:t>spasi</a:t>
            </a:r>
            <a:r>
              <a:rPr lang="en-US" b="1" dirty="0"/>
              <a:t>&gt;MESSAGE</a:t>
            </a:r>
            <a:endParaRPr lang="id-ID" b="1" dirty="0"/>
          </a:p>
          <a:p>
            <a:pPr marL="0" indent="0">
              <a:buNone/>
            </a:pPr>
            <a:r>
              <a:rPr lang="en-US" dirty="0"/>
              <a:t>Parameter :</a:t>
            </a:r>
            <a:endParaRPr lang="id-ID" dirty="0"/>
          </a:p>
          <a:p>
            <a:pPr lvl="1"/>
            <a:r>
              <a:rPr lang="en-US" dirty="0"/>
              <a:t>USERNAME_PENERIMA</a:t>
            </a:r>
            <a:r>
              <a:rPr lang="id-ID" dirty="0"/>
              <a:t> </a:t>
            </a:r>
            <a:r>
              <a:rPr lang="en-US" dirty="0"/>
              <a:t>: </a:t>
            </a:r>
            <a:r>
              <a:rPr lang="id-ID" dirty="0"/>
              <a:t>alfanumerik</a:t>
            </a:r>
            <a:r>
              <a:rPr lang="en-US" dirty="0"/>
              <a:t> (</a:t>
            </a:r>
            <a:r>
              <a:rPr lang="en-US" dirty="0" err="1"/>
              <a:t>tanpa</a:t>
            </a:r>
            <a:r>
              <a:rPr lang="en-US" dirty="0"/>
              <a:t> </a:t>
            </a:r>
            <a:r>
              <a:rPr lang="en-US" dirty="0" err="1"/>
              <a:t>spasi</a:t>
            </a:r>
            <a:r>
              <a:rPr lang="en-US" dirty="0"/>
              <a:t>)</a:t>
            </a:r>
            <a:endParaRPr lang="id-ID" dirty="0"/>
          </a:p>
          <a:p>
            <a:pPr lvl="1"/>
            <a:r>
              <a:rPr lang="en-US" dirty="0"/>
              <a:t>MESSAGE : </a:t>
            </a:r>
            <a:r>
              <a:rPr lang="en-US" dirty="0" err="1"/>
              <a:t>pesan</a:t>
            </a:r>
            <a:r>
              <a:rPr lang="en-US" dirty="0"/>
              <a:t> (256 character)</a:t>
            </a:r>
            <a:endParaRPr lang="id-ID" dirty="0"/>
          </a:p>
          <a:p>
            <a:pPr marL="0" indent="0">
              <a:buNone/>
            </a:pPr>
            <a:r>
              <a:rPr lang="en-US" dirty="0"/>
              <a:t>Return 	  :</a:t>
            </a:r>
          </a:p>
          <a:p>
            <a:pPr lvl="1">
              <a:buFontTx/>
              <a:buChar char="-"/>
            </a:pPr>
            <a:r>
              <a:rPr lang="en-US" dirty="0"/>
              <a:t>301 </a:t>
            </a:r>
            <a:r>
              <a:rPr lang="id-ID" dirty="0" smtClean="0"/>
              <a:t>: </a:t>
            </a:r>
            <a:r>
              <a:rPr lang="en-US" dirty="0" err="1" smtClean="0"/>
              <a:t>pesan</a:t>
            </a:r>
            <a:r>
              <a:rPr lang="id-ID" dirty="0" smtClean="0"/>
              <a:t> personal</a:t>
            </a:r>
            <a:r>
              <a:rPr lang="en-US" dirty="0" smtClean="0"/>
              <a:t> </a:t>
            </a:r>
            <a:r>
              <a:rPr lang="en-US" dirty="0" err="1" smtClean="0"/>
              <a:t>terkirim</a:t>
            </a:r>
            <a:endParaRPr lang="id-ID" dirty="0" smtClean="0"/>
          </a:p>
          <a:p>
            <a:pPr lvl="1">
              <a:buFontTx/>
              <a:buChar char="-"/>
            </a:pPr>
            <a:r>
              <a:rPr lang="id-ID" dirty="0" smtClean="0"/>
              <a:t>301 SENDP [USERNAME] OK (tampilan dalam sisi server)</a:t>
            </a:r>
            <a:endParaRPr lang="en-US" dirty="0"/>
          </a:p>
          <a:p>
            <a:pPr lvl="1">
              <a:buFontTx/>
              <a:buChar char="-"/>
            </a:pPr>
            <a:r>
              <a:rPr lang="en-US" dirty="0"/>
              <a:t>302 </a:t>
            </a:r>
            <a:r>
              <a:rPr lang="id-ID" dirty="0" smtClean="0"/>
              <a:t>: gagal karena </a:t>
            </a:r>
            <a:r>
              <a:rPr lang="en-US" dirty="0" smtClean="0"/>
              <a:t>username </a:t>
            </a:r>
            <a:r>
              <a:rPr lang="en-US" dirty="0" err="1"/>
              <a:t>penerima</a:t>
            </a:r>
            <a:r>
              <a:rPr lang="en-US" dirty="0"/>
              <a:t> </a:t>
            </a:r>
            <a:r>
              <a:rPr lang="en-US" dirty="0" err="1"/>
              <a:t>tidak</a:t>
            </a:r>
            <a:r>
              <a:rPr lang="en-US" dirty="0"/>
              <a:t> </a:t>
            </a:r>
            <a:r>
              <a:rPr lang="en-US" dirty="0" err="1"/>
              <a:t>ada</a:t>
            </a:r>
            <a:endParaRPr lang="en-US" dirty="0"/>
          </a:p>
          <a:p>
            <a:pPr lvl="1">
              <a:buFontTx/>
              <a:buChar char="-"/>
            </a:pPr>
            <a:r>
              <a:rPr lang="en-US" dirty="0"/>
              <a:t>303 </a:t>
            </a:r>
            <a:r>
              <a:rPr lang="id-ID" dirty="0" smtClean="0"/>
              <a:t>: gagal karena </a:t>
            </a:r>
            <a:r>
              <a:rPr lang="en-US" dirty="0" smtClean="0"/>
              <a:t>username </a:t>
            </a:r>
            <a:r>
              <a:rPr lang="en-US" dirty="0" err="1"/>
              <a:t>sedang</a:t>
            </a:r>
            <a:r>
              <a:rPr lang="en-US" dirty="0"/>
              <a:t> </a:t>
            </a:r>
            <a:r>
              <a:rPr lang="en-US" dirty="0" err="1"/>
              <a:t>tidak</a:t>
            </a:r>
            <a:r>
              <a:rPr lang="en-US" dirty="0"/>
              <a:t> online</a:t>
            </a:r>
          </a:p>
          <a:p>
            <a:pPr lvl="1">
              <a:buFontTx/>
              <a:buChar char="-"/>
            </a:pPr>
            <a:r>
              <a:rPr lang="en-US" dirty="0"/>
              <a:t>304 </a:t>
            </a:r>
            <a:r>
              <a:rPr lang="id-ID" dirty="0" smtClean="0"/>
              <a:t>: gagal karena</a:t>
            </a:r>
            <a:r>
              <a:rPr lang="en-US" dirty="0" smtClean="0"/>
              <a:t> </a:t>
            </a:r>
            <a:r>
              <a:rPr lang="en-US" dirty="0"/>
              <a:t>message </a:t>
            </a:r>
            <a:r>
              <a:rPr lang="en-US" dirty="0" err="1"/>
              <a:t>kosong</a:t>
            </a:r>
            <a:endParaRPr lang="en-US" dirty="0"/>
          </a:p>
          <a:p>
            <a:pPr lvl="1">
              <a:buFontTx/>
              <a:buChar char="-"/>
            </a:pPr>
            <a:r>
              <a:rPr lang="en-US" dirty="0" smtClean="0"/>
              <a:t>001</a:t>
            </a:r>
            <a:r>
              <a:rPr lang="id-ID" dirty="0" smtClean="0"/>
              <a:t> :</a:t>
            </a:r>
            <a:r>
              <a:rPr lang="en-US" dirty="0" smtClean="0"/>
              <a:t> command </a:t>
            </a:r>
            <a:r>
              <a:rPr lang="en-US" dirty="0" err="1"/>
              <a:t>salah</a:t>
            </a:r>
            <a:endParaRPr lang="en-US" dirty="0"/>
          </a:p>
          <a:p>
            <a:pPr lvl="1">
              <a:buFontTx/>
              <a:buChar char="-"/>
            </a:pPr>
            <a:r>
              <a:rPr lang="en-US" dirty="0"/>
              <a:t>002 </a:t>
            </a:r>
            <a:r>
              <a:rPr lang="id-ID" dirty="0" smtClean="0"/>
              <a:t>: </a:t>
            </a:r>
            <a:r>
              <a:rPr lang="en-US" dirty="0" err="1" smtClean="0"/>
              <a:t>belum</a:t>
            </a:r>
            <a:r>
              <a:rPr lang="en-US" dirty="0" smtClean="0"/>
              <a:t> login</a:t>
            </a:r>
            <a:endParaRPr lang="id-ID" dirty="0" smtClean="0"/>
          </a:p>
        </p:txBody>
      </p:sp>
    </p:spTree>
    <p:extLst>
      <p:ext uri="{BB962C8B-B14F-4D97-AF65-F5344CB8AC3E}">
        <p14:creationId xmlns:p14="http://schemas.microsoft.com/office/powerpoint/2010/main" val="329876225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615</TotalTime>
  <Words>604</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Impact</vt:lpstr>
      <vt:lpstr>Wingdings</vt:lpstr>
      <vt:lpstr>Badge</vt:lpstr>
      <vt:lpstr>RANCANGAN PROTOCOL GRUP CHAT </vt:lpstr>
      <vt:lpstr>5114100078 - Farhan Ramadhana 5114100076 – MFaishal Ilham 5114100080 - Wildan Lutfi 5114100092 - Kharisma Monika D.P 5114100132 - Antonius Kevin </vt:lpstr>
      <vt:lpstr>Deskripsi </vt:lpstr>
      <vt:lpstr>FITUR</vt:lpstr>
      <vt:lpstr>Sebelum LOGIN</vt:lpstr>
      <vt:lpstr>Registrasi</vt:lpstr>
      <vt:lpstr>LOGIN</vt:lpstr>
      <vt:lpstr>SeTELAH LOGIN</vt:lpstr>
      <vt:lpstr>Chat personal</vt:lpstr>
      <vt:lpstr>CREATE GROUP</vt:lpstr>
      <vt:lpstr>JOIN GROUP</vt:lpstr>
      <vt:lpstr>LEAVE GROUP</vt:lpstr>
      <vt:lpstr>CHAT GROUP</vt:lpstr>
      <vt:lpstr>CHAT PUBLIC</vt:lpstr>
      <vt:lpstr>LIST USER AKTIF</vt:lpstr>
      <vt:lpstr>LIST DAFTAR GROUP</vt:lpstr>
      <vt:lpstr>LogouT </vt:lpstr>
      <vt:lpstr>Format tampilan pesan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RANCANGAN PROTOCOL GRUP CHAT </dc:title>
  <dc:creator>Kharisma Monika</dc:creator>
  <cp:lastModifiedBy>CuttingEdge</cp:lastModifiedBy>
  <cp:revision>97</cp:revision>
  <dcterms:created xsi:type="dcterms:W3CDTF">2016-11-15T01:18:51Z</dcterms:created>
  <dcterms:modified xsi:type="dcterms:W3CDTF">2016-12-01T15:53:03Z</dcterms:modified>
</cp:coreProperties>
</file>