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E3DD70-27A9-46A8-BFA0-C575602C9FDE}"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BE3DD70-27A9-46A8-BFA0-C575602C9FDE}"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BE3DD70-27A9-46A8-BFA0-C575602C9FDE}"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BE3DD70-27A9-46A8-BFA0-C575602C9FDE}"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fld>
            <a:endParaRPr lang="id-ID"/>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BE3DD70-27A9-46A8-BFA0-C575602C9FDE}"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BBE3DD70-27A9-46A8-BFA0-C575602C9FDE}" type="datetimeFigureOut">
              <a:rPr lang="id-ID" smtClean="0"/>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BBE3DD70-27A9-46A8-BFA0-C575602C9FDE}" type="datetimeFigureOut">
              <a:rPr lang="id-ID" smtClean="0"/>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BE3DD70-27A9-46A8-BFA0-C575602C9FDE}"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BE3DD70-27A9-46A8-BFA0-C575602C9FDE}"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BE3DD70-27A9-46A8-BFA0-C575602C9FDE}"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BE3DD70-27A9-46A8-BFA0-C575602C9FDE}"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BE3DD70-27A9-46A8-BFA0-C575602C9FDE}"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BE3DD70-27A9-46A8-BFA0-C575602C9FDE}" type="datetimeFigureOut">
              <a:rPr lang="id-ID" smtClean="0"/>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E3DD70-27A9-46A8-BFA0-C575602C9FDE}" type="datetimeFigureOut">
              <a:rPr lang="id-ID" smtClean="0"/>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3DD70-27A9-46A8-BFA0-C575602C9FDE}" type="datetimeFigureOut">
              <a:rPr lang="id-ID" smtClean="0"/>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BE3DD70-27A9-46A8-BFA0-C575602C9FDE}"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BE3DD70-27A9-46A8-BFA0-C575602C9FDE}"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BE3DD70-27A9-46A8-BFA0-C575602C9FDE}" type="datetimeFigureOut">
              <a:rPr lang="id-ID" smtClean="0"/>
            </a:fld>
            <a:endParaRPr lang="id-ID"/>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2548EFC-61A5-4AFF-A0C2-AFE4C01B0576}" type="slidenum">
              <a:rPr lang="id-ID" smtClean="0"/>
            </a:fld>
            <a:endParaRPr lang="id-ID"/>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1446025"/>
          </a:xfrm>
        </p:spPr>
        <p:txBody>
          <a:bodyPr>
            <a:normAutofit fontScale="90000"/>
          </a:bodyPr>
          <a:lstStyle/>
          <a:p>
            <a:r>
              <a:rPr lang="id-ID" dirty="0" smtClean="0"/>
              <a:t>SPESIFIKASI LOAD BALANCING </a:t>
            </a:r>
            <a:r>
              <a:rPr lang="en-US" altLang="id-ID" dirty="0" smtClean="0"/>
              <a:t>UNTUK WEB SERVER</a:t>
            </a:r>
            <a:endParaRPr lang="en-US" altLang="id-ID" dirty="0" smtClean="0"/>
          </a:p>
        </p:txBody>
      </p:sp>
      <p:sp>
        <p:nvSpPr>
          <p:cNvPr id="3" name="Subtitle 2"/>
          <p:cNvSpPr>
            <a:spLocks noGrp="1"/>
          </p:cNvSpPr>
          <p:nvPr>
            <p:ph type="subTitle" idx="1"/>
          </p:nvPr>
        </p:nvSpPr>
        <p:spPr>
          <a:xfrm>
            <a:off x="1524000" y="2875899"/>
            <a:ext cx="9144000" cy="2812209"/>
          </a:xfrm>
        </p:spPr>
        <p:txBody>
          <a:bodyPr>
            <a:normAutofit/>
          </a:bodyPr>
          <a:lstStyle/>
          <a:p>
            <a:r>
              <a:rPr lang="id-ID" sz="1800" dirty="0" smtClean="0"/>
              <a:t>KELOMPOK 4</a:t>
            </a:r>
            <a:endParaRPr lang="id-ID" sz="1800" dirty="0" smtClean="0"/>
          </a:p>
          <a:p>
            <a:r>
              <a:rPr lang="id-ID" sz="1800" dirty="0" smtClean="0"/>
              <a:t>FARHAN RAMADHANA (5114100078)</a:t>
            </a:r>
            <a:endParaRPr lang="id-ID" sz="1800" dirty="0" smtClean="0"/>
          </a:p>
          <a:p>
            <a:r>
              <a:rPr lang="id-ID" sz="1800" dirty="0" smtClean="0"/>
              <a:t>MUHAMMAD FAISHAL ILHAM (5114100076)</a:t>
            </a:r>
            <a:endParaRPr lang="id-ID" sz="1800" dirty="0" smtClean="0"/>
          </a:p>
          <a:p>
            <a:r>
              <a:rPr lang="id-ID" sz="1800" dirty="0" smtClean="0"/>
              <a:t>KHARISMA MONIKA (5114100092)</a:t>
            </a:r>
            <a:endParaRPr lang="id-ID" sz="1800" dirty="0" smtClean="0"/>
          </a:p>
          <a:p>
            <a:r>
              <a:rPr lang="id-ID" sz="1800" dirty="0" smtClean="0"/>
              <a:t>WILDAN LUTFI (5114100080)</a:t>
            </a:r>
            <a:endParaRPr lang="id-ID" sz="1800" dirty="0" smtClean="0"/>
          </a:p>
          <a:p>
            <a:r>
              <a:rPr lang="id-ID" sz="1800" dirty="0" smtClean="0"/>
              <a:t>ANTONIUS KEVIN (5114100132)</a:t>
            </a:r>
            <a:endParaRPr lang="id-ID"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68503"/>
            <a:ext cx="10353761" cy="1326321"/>
          </a:xfrm>
        </p:spPr>
        <p:txBody>
          <a:bodyPr/>
          <a:lstStyle/>
          <a:p>
            <a:r>
              <a:rPr lang="id-ID" dirty="0" smtClean="0"/>
              <a:t>Pengertian Load Balancing</a:t>
            </a:r>
            <a:endParaRPr lang="id-ID" dirty="0"/>
          </a:p>
        </p:txBody>
      </p:sp>
      <p:sp>
        <p:nvSpPr>
          <p:cNvPr id="3" name="Content Placeholder 2"/>
          <p:cNvSpPr>
            <a:spLocks noGrp="1"/>
          </p:cNvSpPr>
          <p:nvPr>
            <p:ph idx="1"/>
          </p:nvPr>
        </p:nvSpPr>
        <p:spPr>
          <a:xfrm>
            <a:off x="913795" y="2944906"/>
            <a:ext cx="10353762" cy="2846294"/>
          </a:xfrm>
        </p:spPr>
        <p:txBody>
          <a:bodyPr/>
          <a:lstStyle/>
          <a:p>
            <a:pPr marL="0" indent="0" algn="just">
              <a:buNone/>
            </a:pPr>
            <a:r>
              <a:rPr lang="id-ID" dirty="0" smtClean="0"/>
              <a:t>Load balancing merupakan suatu teknik untuk mendistribusikan beban kerja pada dua atau bahkan lebih suatu koneksi jaringan secara seimbang agar pekerjaan dapat berjalan optimal dan tidak overload (kelebihan) beban pada salah satu jalur koneksi.</a:t>
            </a:r>
            <a:endParaRPr lang="id-ID" dirty="0" smtClean="0"/>
          </a:p>
          <a:p>
            <a:pPr marL="0" indent="0" algn="just">
              <a:buNone/>
            </a:pPr>
            <a:r>
              <a:rPr lang="en-US" altLang="id-ID" dirty="0"/>
              <a:t>Selain itu fungsi load balancing adalah untuk mengarahkan client pada server yang lain, disaat server yang satu sedang mengalami gangguan</a:t>
            </a:r>
            <a:endParaRPr lang="en-US" alt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678" y="628349"/>
            <a:ext cx="8687405" cy="1326321"/>
          </a:xfrm>
        </p:spPr>
        <p:txBody>
          <a:bodyPr>
            <a:normAutofit/>
          </a:bodyPr>
          <a:lstStyle/>
          <a:p>
            <a:r>
              <a:rPr lang="id-ID" dirty="0" smtClean="0"/>
              <a:t>Spesifikasi Load Balancing yang di buat</a:t>
            </a:r>
            <a:endParaRPr lang="id-ID" dirty="0"/>
          </a:p>
        </p:txBody>
      </p:sp>
      <p:sp>
        <p:nvSpPr>
          <p:cNvPr id="3" name="Content Placeholder 2"/>
          <p:cNvSpPr>
            <a:spLocks noGrp="1"/>
          </p:cNvSpPr>
          <p:nvPr>
            <p:ph idx="1"/>
          </p:nvPr>
        </p:nvSpPr>
        <p:spPr>
          <a:xfrm>
            <a:off x="1038860" y="1788160"/>
            <a:ext cx="10353675" cy="1598295"/>
          </a:xfrm>
        </p:spPr>
        <p:txBody>
          <a:bodyPr/>
          <a:lstStyle/>
          <a:p>
            <a:pPr marL="0" indent="0" algn="just">
              <a:buNone/>
            </a:pPr>
            <a:r>
              <a:rPr lang="id-ID" dirty="0" smtClean="0"/>
              <a:t>Load balancing yang kami rancang rencananya akan memiliki 3 server untuk menangani data terkait format video. Nantinya pembagian beban tersebut akan didistribusikan kepada 3 server tersebut. Setiap server memiliki spesifikasi yang sama untuk menangani request dari client terkait pemutaran video. </a:t>
            </a:r>
            <a:endParaRPr lang="id-ID" dirty="0"/>
          </a:p>
        </p:txBody>
      </p:sp>
      <p:sp>
        <p:nvSpPr>
          <p:cNvPr id="4" name="Rounded Rectangle 3"/>
          <p:cNvSpPr/>
          <p:nvPr/>
        </p:nvSpPr>
        <p:spPr>
          <a:xfrm>
            <a:off x="1376680" y="4265930"/>
            <a:ext cx="1196340" cy="9169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t>CLIENT</a:t>
            </a:r>
            <a:endParaRPr lang="en-US"/>
          </a:p>
        </p:txBody>
      </p:sp>
      <p:sp>
        <p:nvSpPr>
          <p:cNvPr id="5" name="Rounded Rectangle 4"/>
          <p:cNvSpPr/>
          <p:nvPr/>
        </p:nvSpPr>
        <p:spPr>
          <a:xfrm>
            <a:off x="3869690" y="4265930"/>
            <a:ext cx="1661160" cy="9169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t>LOAD BALANCER</a:t>
            </a:r>
            <a:endParaRPr lang="en-US"/>
          </a:p>
        </p:txBody>
      </p:sp>
      <p:sp>
        <p:nvSpPr>
          <p:cNvPr id="6" name="Rounded Rectangle 5"/>
          <p:cNvSpPr/>
          <p:nvPr/>
        </p:nvSpPr>
        <p:spPr>
          <a:xfrm>
            <a:off x="7265670" y="4538980"/>
            <a:ext cx="1196340" cy="9169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t>SERVER 2</a:t>
            </a:r>
            <a:endParaRPr lang="en-US"/>
          </a:p>
        </p:txBody>
      </p:sp>
      <p:sp>
        <p:nvSpPr>
          <p:cNvPr id="7" name="Rounded Rectangle 6"/>
          <p:cNvSpPr/>
          <p:nvPr/>
        </p:nvSpPr>
        <p:spPr>
          <a:xfrm>
            <a:off x="7265670" y="3503930"/>
            <a:ext cx="1196340" cy="9169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t>SERVER 1</a:t>
            </a:r>
            <a:endParaRPr lang="en-US"/>
          </a:p>
        </p:txBody>
      </p:sp>
      <p:sp>
        <p:nvSpPr>
          <p:cNvPr id="8" name="Rounded Rectangle 7"/>
          <p:cNvSpPr/>
          <p:nvPr/>
        </p:nvSpPr>
        <p:spPr>
          <a:xfrm>
            <a:off x="7265670" y="5615940"/>
            <a:ext cx="1196340" cy="9169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t>SERVER 3</a:t>
            </a:r>
            <a:endParaRPr lang="en-US"/>
          </a:p>
        </p:txBody>
      </p:sp>
      <p:cxnSp>
        <p:nvCxnSpPr>
          <p:cNvPr id="9" name="Straight Arrow Connector 8"/>
          <p:cNvCxnSpPr>
            <a:stCxn id="4" idx="3"/>
            <a:endCxn id="5" idx="1"/>
          </p:cNvCxnSpPr>
          <p:nvPr/>
        </p:nvCxnSpPr>
        <p:spPr>
          <a:xfrm>
            <a:off x="2573020" y="4724400"/>
            <a:ext cx="1296670" cy="0"/>
          </a:xfrm>
          <a:prstGeom prst="straightConnector1">
            <a:avLst/>
          </a:prstGeom>
          <a:ln w="76200">
            <a:solidFill>
              <a:schemeClr val="accent1"/>
            </a:solidFill>
            <a:tailEnd type="arrow" w="med" len="med"/>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a:stCxn id="5" idx="3"/>
            <a:endCxn id="7" idx="1"/>
          </p:cNvCxnSpPr>
          <p:nvPr/>
        </p:nvCxnSpPr>
        <p:spPr>
          <a:xfrm flipV="1">
            <a:off x="5530850" y="3962400"/>
            <a:ext cx="1734820" cy="7620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5530850" y="4724400"/>
            <a:ext cx="1734820" cy="27305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a:off x="5530850" y="4724400"/>
            <a:ext cx="1813560" cy="136207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95397"/>
            <a:ext cx="10353761" cy="1326321"/>
          </a:xfrm>
        </p:spPr>
        <p:txBody>
          <a:bodyPr/>
          <a:lstStyle/>
          <a:p>
            <a:r>
              <a:rPr lang="id-ID" dirty="0" smtClean="0"/>
              <a:t>Algoritma yang digunakan</a:t>
            </a:r>
            <a:endParaRPr lang="id-ID" dirty="0"/>
          </a:p>
        </p:txBody>
      </p:sp>
      <p:sp>
        <p:nvSpPr>
          <p:cNvPr id="3" name="Content Placeholder 2"/>
          <p:cNvSpPr>
            <a:spLocks noGrp="1"/>
          </p:cNvSpPr>
          <p:nvPr>
            <p:ph idx="1"/>
          </p:nvPr>
        </p:nvSpPr>
        <p:spPr>
          <a:xfrm>
            <a:off x="913795" y="2837328"/>
            <a:ext cx="10353762" cy="2953871"/>
          </a:xfrm>
        </p:spPr>
        <p:txBody>
          <a:bodyPr/>
          <a:lstStyle/>
          <a:p>
            <a:pPr marL="0" indent="0" algn="just">
              <a:buNone/>
            </a:pPr>
            <a:r>
              <a:rPr lang="id-ID" dirty="0" smtClean="0"/>
              <a:t>Karena setiap server yang ada memiliki spesifikasi yang sama maka kami memutuskan untuk menggunakan algoritma </a:t>
            </a:r>
            <a:r>
              <a:rPr lang="id-ID" b="1" dirty="0" smtClean="0"/>
              <a:t>round robin</a:t>
            </a:r>
            <a:r>
              <a:rPr lang="id-ID" dirty="0" smtClean="0"/>
              <a:t>. Kami memilih algoritma ini karena algoritma ini cocok digunakan jika suatu load balancer memiliki beberapa server dengan kemampuan proses yang sama. </a:t>
            </a:r>
            <a:r>
              <a:rPr lang="en-US" altLang="id-ID" dirty="0" smtClean="0"/>
              <a:t>algoritma ini membagi beban secara berurutan ke tiga server tersebut. </a:t>
            </a:r>
            <a:endParaRPr lang="en-US" altLang="id-ID"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Tipe Load Balancing</a:t>
            </a:r>
            <a:endParaRPr lang="id-ID" dirty="0"/>
          </a:p>
        </p:txBody>
      </p:sp>
      <p:sp>
        <p:nvSpPr>
          <p:cNvPr id="3" name="Content Placeholder 2"/>
          <p:cNvSpPr>
            <a:spLocks noGrp="1"/>
          </p:cNvSpPr>
          <p:nvPr>
            <p:ph idx="1"/>
          </p:nvPr>
        </p:nvSpPr>
        <p:spPr/>
        <p:txBody>
          <a:bodyPr/>
          <a:lstStyle/>
          <a:p>
            <a:pPr marL="0" indent="0" algn="just">
              <a:buNone/>
            </a:pPr>
            <a:r>
              <a:rPr lang="id-ID" dirty="0" smtClean="0"/>
              <a:t>Tipe load balancing yang kami gunakan yaitu merupakan </a:t>
            </a:r>
            <a:r>
              <a:rPr lang="id-ID" b="1" dirty="0" smtClean="0"/>
              <a:t>software load balancing</a:t>
            </a:r>
            <a:r>
              <a:rPr lang="id-ID" dirty="0" smtClean="0"/>
              <a:t>. Maksud dari tipe ini yaitu suatu load balancing berjalan di sebuah PC/server. Kami menggunakan software load balancing karena pengoperasiannya lebih mudah terutama ketika ada fitur yang ingin ditambahkan maka tidak perlu mengganti keseluruhan perangkat load balancing</a:t>
            </a: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42" y="1255056"/>
            <a:ext cx="10353761" cy="1326321"/>
          </a:xfrm>
        </p:spPr>
        <p:txBody>
          <a:bodyPr>
            <a:normAutofit/>
          </a:bodyPr>
          <a:lstStyle/>
          <a:p>
            <a:r>
              <a:rPr lang="id-ID" dirty="0" smtClean="0"/>
              <a:t>Tipe data yang ditangani load balancing</a:t>
            </a:r>
            <a:endParaRPr lang="id-ID" dirty="0"/>
          </a:p>
        </p:txBody>
      </p:sp>
      <p:sp>
        <p:nvSpPr>
          <p:cNvPr id="3" name="Content Placeholder 2"/>
          <p:cNvSpPr>
            <a:spLocks noGrp="1"/>
          </p:cNvSpPr>
          <p:nvPr>
            <p:ph idx="1"/>
          </p:nvPr>
        </p:nvSpPr>
        <p:spPr>
          <a:xfrm>
            <a:off x="913795" y="3106270"/>
            <a:ext cx="10353762" cy="2684929"/>
          </a:xfrm>
        </p:spPr>
        <p:txBody>
          <a:bodyPr/>
          <a:lstStyle/>
          <a:p>
            <a:pPr marL="0" indent="0" algn="just">
              <a:buNone/>
            </a:pPr>
            <a:r>
              <a:rPr lang="id-ID" dirty="0" smtClean="0"/>
              <a:t>Seperti yang dijelaskan sebelumnya, tipe data yang ditangani oleh load balancing kami berupa format file video. Tipe-tipe data tersebut diantaranya seperti 3gp,mp4,flv,mkv, dan beberapa tipe data file video lainnya.</a:t>
            </a: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93692"/>
            <a:ext cx="10353761" cy="1326321"/>
          </a:xfrm>
        </p:spPr>
        <p:txBody>
          <a:bodyPr/>
          <a:lstStyle/>
          <a:p>
            <a:r>
              <a:rPr lang="id-ID" dirty="0" smtClean="0"/>
              <a:t>Return Code</a:t>
            </a:r>
            <a:endParaRPr lang="id-ID" dirty="0"/>
          </a:p>
        </p:txBody>
      </p:sp>
      <p:sp>
        <p:nvSpPr>
          <p:cNvPr id="3" name="Content Placeholder 2"/>
          <p:cNvSpPr>
            <a:spLocks noGrp="1"/>
          </p:cNvSpPr>
          <p:nvPr>
            <p:ph idx="1"/>
          </p:nvPr>
        </p:nvSpPr>
        <p:spPr>
          <a:xfrm>
            <a:off x="913795" y="2649070"/>
            <a:ext cx="10353762" cy="3142129"/>
          </a:xfrm>
        </p:spPr>
        <p:txBody>
          <a:bodyPr/>
          <a:lstStyle/>
          <a:p>
            <a:pPr marL="0" indent="0">
              <a:buNone/>
            </a:pPr>
            <a:r>
              <a:rPr lang="id-ID" dirty="0" smtClean="0"/>
              <a:t>Return code yang kami gunakan mengacu pada return code HTTP. Berikut beberapa return code yang kami gunakan yaitu :</a:t>
            </a:r>
            <a:endParaRPr lang="id-ID" dirty="0" smtClean="0"/>
          </a:p>
          <a:p>
            <a:pPr marL="0" indent="0">
              <a:buNone/>
            </a:pPr>
            <a:r>
              <a:rPr lang="id-ID" dirty="0" smtClean="0"/>
              <a:t>200 = jika file video ada </a:t>
            </a:r>
            <a:endParaRPr lang="id-ID" dirty="0" smtClean="0"/>
          </a:p>
          <a:p>
            <a:pPr marL="0" indent="0">
              <a:buNone/>
            </a:pPr>
            <a:r>
              <a:rPr lang="id-ID" dirty="0" smtClean="0"/>
              <a:t>404 = jika file tidak ditemukan</a:t>
            </a:r>
            <a:endParaRPr lang="id-ID" dirty="0" smtClean="0"/>
          </a:p>
          <a:p>
            <a:pPr marL="0" indent="0">
              <a:buNone/>
            </a:pPr>
            <a:r>
              <a:rPr lang="id-ID" dirty="0" smtClean="0"/>
              <a:t>301 = file dipindah permanen</a:t>
            </a:r>
            <a:endParaRPr lang="id-ID" dirty="0" smtClean="0"/>
          </a:p>
          <a:p>
            <a:pPr marL="0" indent="0">
              <a:buNone/>
            </a:pPr>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0</TotalTime>
  <Words>2178</Words>
  <Application>WPS Presentation</Application>
  <PresentationFormat>Widescreen</PresentationFormat>
  <Paragraphs>48</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Bookman Old Style</vt:lpstr>
      <vt:lpstr>Rockwell</vt:lpstr>
      <vt:lpstr>Microsoft YaHei</vt:lpstr>
      <vt:lpstr>Calibri</vt:lpstr>
      <vt:lpstr/>
      <vt:lpstr>Arial Unicode MS</vt:lpstr>
      <vt:lpstr>Segoe Print</vt:lpstr>
      <vt:lpstr>Damask</vt:lpstr>
      <vt:lpstr>SPESIFIKASI LOAD BALANCING</vt:lpstr>
      <vt:lpstr>Pengertian Load Balancing</vt:lpstr>
      <vt:lpstr>Spesifikasi Load Balancing yang di buat</vt:lpstr>
      <vt:lpstr>Algoritma yang digunakan</vt:lpstr>
      <vt:lpstr>Tipe Load Balancing</vt:lpstr>
      <vt:lpstr>Tipe data yang ditangani load balancing</vt:lpstr>
      <vt:lpstr>Return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SPESIFIKASI LOAD BALANCING</dc:title>
  <dc:creator>CuttingEdge</dc:creator>
  <cp:lastModifiedBy>Kharisma Monika</cp:lastModifiedBy>
  <cp:revision>8</cp:revision>
  <dcterms:created xsi:type="dcterms:W3CDTF">2016-12-12T15:47:00Z</dcterms:created>
  <dcterms:modified xsi:type="dcterms:W3CDTF">2016-12-12T17:56:40Z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1033-10.1.0.5785</vt:lpwstr>
  </property>
</Properties>
</file>