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43ab1524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43ab1524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43ab1524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43ab1524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43ab1524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43ab1524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43ab1516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43ab1516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3ab1516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3ab1516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43ab151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43ab151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43ab1516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43ab1516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43ab1516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43ab1516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3ab1516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3ab1516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43ab1516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43ab1516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3ab1516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43ab1516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ickorinaldy.github.io/bank-data-marketing-classification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ibm.com/cloud/learn/supervised-learning" TargetMode="External"/><Relationship Id="rId4" Type="http://schemas.openxmlformats.org/officeDocument/2006/relationships/hyperlink" Target="https://www.youtube.com/playlist?list=PLGn1wRmlR3MvipYvFEnnmaTwd59XjSyr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Supervised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By DSU Team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Algoritma Supervised Learning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1297500" y="14636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/>
              <a:t>Klasifikasi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id" sz="2100"/>
              <a:t>K-Nearest Neighbor (KNN)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id" sz="2100"/>
              <a:t>Naive Bayes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id" sz="2100"/>
              <a:t>Logistic Regression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id" sz="2100"/>
              <a:t>Random Forest</a:t>
            </a:r>
            <a:endParaRPr sz="2100"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4572000" y="1463650"/>
            <a:ext cx="3764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/>
              <a:t>Regresi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id" sz="2100"/>
              <a:t>Linear Regression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id" sz="2100"/>
              <a:t>Multiple Linear Regression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id" sz="2100"/>
              <a:t>Polynomial Regression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id" sz="2100"/>
              <a:t>Random Forest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Studi Kasus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 u="sng">
                <a:solidFill>
                  <a:schemeClr val="hlink"/>
                </a:solidFill>
                <a:hlinkClick r:id="rId3"/>
              </a:rPr>
              <a:t>https://rickorinaldy.github.io/bank-data-marketing-classification.html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Referensi Belajar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/>
              <a:t>Bacaan - IBM Supervised Learning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700" u="sng">
                <a:solidFill>
                  <a:schemeClr val="hlink"/>
                </a:solidFill>
                <a:hlinkClick r:id="rId3"/>
              </a:rPr>
              <a:t>https://www.ibm.com/cloud/learn/supervised-learning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700"/>
              <a:t>Tontonan Youtube - JCOp untuk Indonesia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700" u="sng">
                <a:solidFill>
                  <a:schemeClr val="hlink"/>
                </a:solidFill>
                <a:hlinkClick r:id="rId4"/>
              </a:rPr>
              <a:t>https://www.youtube.com/playlist?list=PLGn1wRmlR3MvipYvFEnnmaTwd59XjSyrG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7400"/>
            <a:ext cx="9144000" cy="49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7400"/>
            <a:ext cx="9144000" cy="49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4485325" y="2376725"/>
            <a:ext cx="1340700" cy="165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075" y="152400"/>
            <a:ext cx="7136100" cy="30237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0" l="0" r="37284" t="0"/>
          <a:stretch/>
        </p:blipFill>
        <p:spPr>
          <a:xfrm>
            <a:off x="3681975" y="3364825"/>
            <a:ext cx="1844050" cy="16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What is Supervised Learning?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311700" y="2236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model predictive dari dataset yang ada labelnya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644" y="0"/>
            <a:ext cx="68067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760" y="654775"/>
            <a:ext cx="3435414" cy="271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260" y="709677"/>
            <a:ext cx="3331747" cy="250153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548700" y="3427033"/>
            <a:ext cx="3595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>
                <a:solidFill>
                  <a:srgbClr val="000000"/>
                </a:solidFill>
              </a:rPr>
              <a:t>Regression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/>
              <a:t>(labelnya kontinu)</a:t>
            </a:r>
            <a:endParaRPr sz="2800"/>
          </a:p>
        </p:txBody>
      </p:sp>
      <p:sp>
        <p:nvSpPr>
          <p:cNvPr id="99" name="Google Shape;99;p20"/>
          <p:cNvSpPr txBox="1"/>
          <p:nvPr/>
        </p:nvSpPr>
        <p:spPr>
          <a:xfrm>
            <a:off x="5070550" y="3428225"/>
            <a:ext cx="38547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900">
                <a:solidFill>
                  <a:srgbClr val="000000"/>
                </a:solidFill>
              </a:rPr>
              <a:t>Classification</a:t>
            </a:r>
            <a:endParaRPr sz="2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900"/>
              <a:t>(labelnya nominal)</a:t>
            </a:r>
            <a:endParaRPr sz="2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816875" y="115800"/>
            <a:ext cx="7693200" cy="8703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Preprocessing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816875" y="1125200"/>
            <a:ext cx="7693200" cy="26421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id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Cleaning Data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AutoNum type="arabicPeriod"/>
            </a:pPr>
            <a:r>
              <a:rPr lang="id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Mengatasi </a:t>
            </a:r>
            <a:r>
              <a:rPr i="1" lang="id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missing value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AutoNum type="arabicPeriod"/>
            </a:pPr>
            <a:r>
              <a:rPr lang="id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Menghaluskan </a:t>
            </a:r>
            <a:r>
              <a:rPr i="1" lang="id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noisy data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AutoNum type="arabicPeriod"/>
            </a:pPr>
            <a:r>
              <a:rPr lang="id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Menghilangkan </a:t>
            </a:r>
            <a:r>
              <a:rPr i="1" lang="id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outliers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