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304" r:id="rId10"/>
    <p:sldId id="268" r:id="rId11"/>
    <p:sldId id="269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</p:sldIdLst>
  <p:sldSz cx="18288000" cy="10287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Fira Code" panose="020B0604020202020204" charset="0"/>
      <p:regular r:id="rId48"/>
    </p:embeddedFont>
    <p:embeddedFont>
      <p:font typeface="Open Sans Light" panose="020B0306030504020204" pitchFamily="34" charset="0"/>
      <p:regular r:id="rId49"/>
      <p:italic r:id="rId50"/>
    </p:embeddedFont>
    <p:embeddedFont>
      <p:font typeface="Open Sauce" panose="020B0604020202020204" charset="0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9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3308350"/>
            <a:ext cx="15430500" cy="347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>
                <a:solidFill>
                  <a:srgbClr val="FFFFFF"/>
                </a:solidFill>
                <a:latin typeface="Open Sauce"/>
              </a:rPr>
              <a:t>Pertemuan 3</a:t>
            </a: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Open Sauce"/>
              </a:rPr>
              <a:t>DSU Batch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184650"/>
            <a:ext cx="15430500" cy="171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10000" dirty="0">
                <a:solidFill>
                  <a:srgbClr val="FFFFFF"/>
                </a:solidFill>
                <a:latin typeface="Open Sauce"/>
              </a:rPr>
              <a:t>GitHub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63415"/>
            <a:ext cx="154305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Fira Code"/>
              </a:rPr>
              <a:t>git clone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56434"/>
            <a:ext cx="3220280" cy="220186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463102" y="7323603"/>
            <a:ext cx="3182295" cy="28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398"/>
              </a:lnSpc>
              <a:spcBef>
                <a:spcPct val="0"/>
              </a:spcBef>
            </a:pPr>
            <a:r>
              <a:rPr lang="en-US" sz="1713" dirty="0">
                <a:solidFill>
                  <a:srgbClr val="FFFFFF"/>
                </a:solidFill>
                <a:latin typeface="Fira Code"/>
              </a:rPr>
              <a:t>git clone &lt;</a:t>
            </a:r>
            <a:r>
              <a:rPr lang="en-US" sz="1713" dirty="0" err="1">
                <a:solidFill>
                  <a:srgbClr val="FFFFFF"/>
                </a:solidFill>
                <a:latin typeface="Fira Code"/>
              </a:rPr>
              <a:t>url</a:t>
            </a:r>
            <a:r>
              <a:rPr lang="en-US" sz="1713" dirty="0">
                <a:solidFill>
                  <a:srgbClr val="FFFFFF"/>
                </a:solidFill>
                <a:latin typeface="Fira Code"/>
              </a:rPr>
              <a:t>&gt;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71550"/>
            <a:ext cx="5571756" cy="514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Fira Code"/>
              </a:rPr>
              <a:t>git clone &lt;url&gt;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564241" y="1257302"/>
            <a:ext cx="1191083" cy="1839300"/>
            <a:chOff x="0" y="0"/>
            <a:chExt cx="1072434" cy="1656080"/>
          </a:xfrm>
        </p:grpSpPr>
        <p:sp>
          <p:nvSpPr>
            <p:cNvPr id="6" name="Freeform 6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65421" y="2176952"/>
            <a:ext cx="2393879" cy="190612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676277" y="1609215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248980" y="6136784"/>
            <a:ext cx="1191083" cy="1839300"/>
            <a:chOff x="0" y="0"/>
            <a:chExt cx="1072434" cy="1656080"/>
          </a:xfrm>
        </p:grpSpPr>
        <p:sp>
          <p:nvSpPr>
            <p:cNvPr id="12" name="Freeform 12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4361016" y="6488697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63415"/>
            <a:ext cx="154305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Fira Code"/>
              </a:rPr>
              <a:t>git add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71550"/>
            <a:ext cx="5571756" cy="514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Fira Code"/>
              </a:rPr>
              <a:t>git add &lt;filename&gt;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56434"/>
            <a:ext cx="3220280" cy="220186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2564241" y="1257302"/>
            <a:ext cx="1191083" cy="1839300"/>
            <a:chOff x="0" y="0"/>
            <a:chExt cx="1072434" cy="1656080"/>
          </a:xfrm>
        </p:grpSpPr>
        <p:sp>
          <p:nvSpPr>
            <p:cNvPr id="5" name="Freeform 5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65421" y="2176952"/>
            <a:ext cx="2393879" cy="190612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676277" y="1609215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248980" y="6136784"/>
            <a:ext cx="1191083" cy="1839300"/>
            <a:chOff x="0" y="0"/>
            <a:chExt cx="1072434" cy="1656080"/>
          </a:xfrm>
        </p:grpSpPr>
        <p:sp>
          <p:nvSpPr>
            <p:cNvPr id="11" name="Freeform 11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4361016" y="6488697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56434"/>
            <a:ext cx="3220280" cy="220186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28700" y="971550"/>
            <a:ext cx="5571756" cy="514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Fira Code"/>
              </a:rPr>
              <a:t>git add &lt;filename&gt;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64241" y="1257302"/>
            <a:ext cx="1191083" cy="1839300"/>
            <a:chOff x="0" y="0"/>
            <a:chExt cx="1072434" cy="1656080"/>
          </a:xfrm>
        </p:grpSpPr>
        <p:sp>
          <p:nvSpPr>
            <p:cNvPr id="4" name="Freeform 4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65421" y="2176952"/>
            <a:ext cx="2393879" cy="190612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676277" y="1609215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248980" y="6136784"/>
            <a:ext cx="1191083" cy="1839300"/>
            <a:chOff x="0" y="0"/>
            <a:chExt cx="1072434" cy="1656080"/>
          </a:xfrm>
        </p:grpSpPr>
        <p:sp>
          <p:nvSpPr>
            <p:cNvPr id="10" name="Freeform 10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361016" y="6202519"/>
            <a:ext cx="1079047" cy="1669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8037"/>
                </a:solidFill>
                <a:latin typeface="Open Sans Light"/>
              </a:rPr>
              <a:t>e = 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63102" y="7323603"/>
            <a:ext cx="3182295" cy="28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398"/>
              </a:lnSpc>
              <a:spcBef>
                <a:spcPct val="0"/>
              </a:spcBef>
            </a:pPr>
            <a:r>
              <a:rPr lang="en-US" sz="1713" dirty="0">
                <a:solidFill>
                  <a:srgbClr val="FFFFFF"/>
                </a:solidFill>
                <a:latin typeface="Fira Code"/>
              </a:rPr>
              <a:t>git add foo.py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29494" y="6806768"/>
            <a:ext cx="5327327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Fira Code"/>
              </a:rPr>
              <a:t>Changes to be </a:t>
            </a:r>
            <a:r>
              <a:rPr lang="en-US" sz="3000" dirty="0" err="1">
                <a:solidFill>
                  <a:srgbClr val="FFFFFF"/>
                </a:solidFill>
                <a:latin typeface="Fira Code"/>
              </a:rPr>
              <a:t>commited</a:t>
            </a:r>
            <a:r>
              <a:rPr lang="en-US" sz="3000" dirty="0">
                <a:solidFill>
                  <a:srgbClr val="FFFFFF"/>
                </a:solidFill>
                <a:latin typeface="Fira Code"/>
              </a:rPr>
              <a:t>: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Fira Code"/>
            </a:endParaRPr>
          </a:p>
          <a:p>
            <a:pPr marL="0" lvl="0" indent="0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DE59"/>
                </a:solidFill>
                <a:latin typeface="Fira Code"/>
              </a:rPr>
              <a:t>modified: foo.py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63415"/>
            <a:ext cx="154305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Fira Code"/>
              </a:rPr>
              <a:t>git commit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">
            <a:extLst>
              <a:ext uri="{FF2B5EF4-FFF2-40B4-BE49-F238E27FC236}">
                <a16:creationId xmlns:a16="http://schemas.microsoft.com/office/drawing/2014/main" id="{48CA686C-9A5C-424F-B350-4985579EAC15}"/>
              </a:ext>
            </a:extLst>
          </p:cNvPr>
          <p:cNvGrpSpPr/>
          <p:nvPr/>
        </p:nvGrpSpPr>
        <p:grpSpPr>
          <a:xfrm>
            <a:off x="4248980" y="6122679"/>
            <a:ext cx="1191083" cy="1839300"/>
            <a:chOff x="0" y="0"/>
            <a:chExt cx="1072434" cy="1656080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9CCB3E2-3C31-415D-87F5-20F1CAEFFD69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C22D1EE-7A4E-4B32-A9BF-9BD3BD6C8F77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86142C35-9F02-4E01-AF93-F23AF65C1728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755D552-B9F0-4F9B-BA70-206E9C0714AA}"/>
              </a:ext>
            </a:extLst>
          </p:cNvPr>
          <p:cNvSpPr txBox="1"/>
          <p:nvPr/>
        </p:nvSpPr>
        <p:spPr>
          <a:xfrm>
            <a:off x="4361016" y="6474592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EDB2763B-FC26-4919-AA4E-BBC6FD77D7BB}"/>
              </a:ext>
            </a:extLst>
          </p:cNvPr>
          <p:cNvSpPr txBox="1"/>
          <p:nvPr/>
        </p:nvSpPr>
        <p:spPr>
          <a:xfrm>
            <a:off x="1028700" y="971550"/>
            <a:ext cx="5571756" cy="51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Fira Code"/>
              </a:rPr>
              <a:t>git commit –m “</a:t>
            </a:r>
            <a:r>
              <a:rPr lang="en-US" sz="2999" dirty="0" err="1">
                <a:solidFill>
                  <a:srgbClr val="FFFFFF"/>
                </a:solidFill>
                <a:latin typeface="Fira Code"/>
              </a:rPr>
              <a:t>pesan</a:t>
            </a:r>
            <a:r>
              <a:rPr lang="en-US" sz="2999" dirty="0">
                <a:solidFill>
                  <a:srgbClr val="FFFFFF"/>
                </a:solidFill>
                <a:latin typeface="Fira Code"/>
              </a:rPr>
              <a:t>”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CE8758B-C1D2-45EB-AD7F-1B6E160AD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56434"/>
            <a:ext cx="3220280" cy="2201866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A190C380-C0CD-43AB-89C4-556CC107FE98}"/>
              </a:ext>
            </a:extLst>
          </p:cNvPr>
          <p:cNvGrpSpPr/>
          <p:nvPr/>
        </p:nvGrpSpPr>
        <p:grpSpPr>
          <a:xfrm>
            <a:off x="12564241" y="1257302"/>
            <a:ext cx="1191083" cy="1839300"/>
            <a:chOff x="0" y="0"/>
            <a:chExt cx="1072434" cy="16560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AA6CF72-8FC6-45AC-9BD9-D79EF4E45019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0CF9204-F93D-4E2A-B8F3-E8C4CF2F9CC9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78C2F3A-ED07-4634-B77B-D1C11115FECE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902A3C1E-880C-4033-8590-8B919FE8D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65421" y="2176952"/>
            <a:ext cx="2393879" cy="1906126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6E7E731-6810-444F-B9D5-4DCA8E8B0D46}"/>
              </a:ext>
            </a:extLst>
          </p:cNvPr>
          <p:cNvSpPr txBox="1"/>
          <p:nvPr/>
        </p:nvSpPr>
        <p:spPr>
          <a:xfrm>
            <a:off x="12676277" y="1609215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16FCA67-187D-4BEE-8DD1-6CB87E096DB1}"/>
              </a:ext>
            </a:extLst>
          </p:cNvPr>
          <p:cNvGrpSpPr/>
          <p:nvPr/>
        </p:nvGrpSpPr>
        <p:grpSpPr>
          <a:xfrm>
            <a:off x="4248980" y="6136784"/>
            <a:ext cx="1191083" cy="1839300"/>
            <a:chOff x="0" y="0"/>
            <a:chExt cx="1072434" cy="165608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4D94134-C741-4B0E-B98E-C3EB3AF8DC4C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A841ACF-E030-46BF-AC2D-D3149B0B92EB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7EA4F58-7E9C-4A1A-BDCB-64C5417D0836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63AED6C-6DDE-4B07-91AB-69510C94D0B1}"/>
              </a:ext>
            </a:extLst>
          </p:cNvPr>
          <p:cNvSpPr txBox="1"/>
          <p:nvPr/>
        </p:nvSpPr>
        <p:spPr>
          <a:xfrm>
            <a:off x="1463102" y="7323603"/>
            <a:ext cx="3182295" cy="60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398"/>
              </a:lnSpc>
              <a:spcBef>
                <a:spcPct val="0"/>
              </a:spcBef>
            </a:pPr>
            <a:r>
              <a:rPr lang="en-US" sz="1713" dirty="0">
                <a:solidFill>
                  <a:srgbClr val="FFFFFF"/>
                </a:solidFill>
                <a:latin typeface="Fira Code"/>
              </a:rPr>
              <a:t>git commit –m</a:t>
            </a:r>
          </a:p>
          <a:p>
            <a:pPr marL="0" lvl="0" indent="0">
              <a:lnSpc>
                <a:spcPts val="2398"/>
              </a:lnSpc>
              <a:spcBef>
                <a:spcPct val="0"/>
              </a:spcBef>
            </a:pPr>
            <a:r>
              <a:rPr lang="en-US" sz="1713" dirty="0">
                <a:solidFill>
                  <a:srgbClr val="FFFFFF"/>
                </a:solidFill>
                <a:latin typeface="Fira Code"/>
              </a:rPr>
              <a:t>“</a:t>
            </a:r>
            <a:r>
              <a:rPr lang="en-US" sz="1713" dirty="0" err="1">
                <a:solidFill>
                  <a:srgbClr val="FFFFFF"/>
                </a:solidFill>
                <a:latin typeface="Fira Code"/>
              </a:rPr>
              <a:t>menambahkan</a:t>
            </a:r>
            <a:r>
              <a:rPr lang="en-US" sz="1713" dirty="0">
                <a:solidFill>
                  <a:srgbClr val="FFFFFF"/>
                </a:solidFill>
                <a:latin typeface="Fira Code"/>
              </a:rPr>
              <a:t> </a:t>
            </a:r>
            <a:r>
              <a:rPr lang="en-US" sz="1713" dirty="0" err="1">
                <a:solidFill>
                  <a:srgbClr val="FFFFFF"/>
                </a:solidFill>
                <a:latin typeface="Fira Code"/>
              </a:rPr>
              <a:t>kode</a:t>
            </a:r>
            <a:r>
              <a:rPr lang="en-US" sz="1713" dirty="0">
                <a:solidFill>
                  <a:srgbClr val="FFFFFF"/>
                </a:solidFill>
                <a:latin typeface="Fira Code"/>
              </a:rPr>
              <a:t>”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CF548597-B0C1-4DD3-8473-EF0B72B50280}"/>
              </a:ext>
            </a:extLst>
          </p:cNvPr>
          <p:cNvSpPr txBox="1"/>
          <p:nvPr/>
        </p:nvSpPr>
        <p:spPr>
          <a:xfrm>
            <a:off x="4361016" y="6202519"/>
            <a:ext cx="1079047" cy="1669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8037"/>
                </a:solidFill>
                <a:latin typeface="Open Sans Light"/>
              </a:rPr>
              <a:t>e = 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452227-0388-4BF6-9E84-308E2F3BD5EC}"/>
              </a:ext>
            </a:extLst>
          </p:cNvPr>
          <p:cNvCxnSpPr>
            <a:cxnSpLocks/>
          </p:cNvCxnSpPr>
          <p:nvPr/>
        </p:nvCxnSpPr>
        <p:spPr>
          <a:xfrm>
            <a:off x="5425958" y="7051464"/>
            <a:ext cx="3337042" cy="49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EFF33C-608C-449E-B6AC-C3D3A23D350A}"/>
              </a:ext>
            </a:extLst>
          </p:cNvPr>
          <p:cNvSpPr txBox="1"/>
          <p:nvPr/>
        </p:nvSpPr>
        <p:spPr>
          <a:xfrm>
            <a:off x="9525000" y="8157367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FFFF"/>
                </a:solidFill>
                <a:latin typeface="Fira Code"/>
              </a:rPr>
              <a:t>menambahkan</a:t>
            </a:r>
            <a:r>
              <a:rPr lang="en-US" sz="1800" dirty="0">
                <a:solidFill>
                  <a:srgbClr val="FFFFFF"/>
                </a:solidFill>
                <a:latin typeface="Fira Code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Code"/>
              </a:rPr>
              <a:t>kode</a:t>
            </a: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63415"/>
            <a:ext cx="15430500" cy="1243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0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FFFFFF"/>
                </a:solidFill>
                <a:latin typeface="Fira Code"/>
              </a:rPr>
              <a:t>g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it status</a:t>
            </a:r>
          </a:p>
        </p:txBody>
      </p:sp>
    </p:spTree>
    <p:extLst>
      <p:ext uri="{BB962C8B-B14F-4D97-AF65-F5344CB8AC3E}">
        <p14:creationId xmlns:p14="http://schemas.microsoft.com/office/powerpoint/2010/main" val="136604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4C8309EF-5B47-474E-8493-2B64E65FF7CD}"/>
              </a:ext>
            </a:extLst>
          </p:cNvPr>
          <p:cNvGrpSpPr/>
          <p:nvPr/>
        </p:nvGrpSpPr>
        <p:grpSpPr>
          <a:xfrm>
            <a:off x="4248980" y="6122679"/>
            <a:ext cx="1191083" cy="1839300"/>
            <a:chOff x="0" y="0"/>
            <a:chExt cx="1072434" cy="1656080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63C94A0E-5ADB-4988-95B0-2148D4B8286C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A8E734CC-A3F9-4799-A742-1DB861B93D26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2F43711-8D82-4006-A4D2-2B208B6161C2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7" name="TextBox 9">
            <a:extLst>
              <a:ext uri="{FF2B5EF4-FFF2-40B4-BE49-F238E27FC236}">
                <a16:creationId xmlns:a16="http://schemas.microsoft.com/office/drawing/2014/main" id="{3786D55B-C29A-49D0-B4B1-BAAB68D66B10}"/>
              </a:ext>
            </a:extLst>
          </p:cNvPr>
          <p:cNvSpPr txBox="1"/>
          <p:nvPr/>
        </p:nvSpPr>
        <p:spPr>
          <a:xfrm>
            <a:off x="4361016" y="6474592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B4B09FF-542F-4385-B1B5-6F7E4ABD382D}"/>
              </a:ext>
            </a:extLst>
          </p:cNvPr>
          <p:cNvSpPr txBox="1"/>
          <p:nvPr/>
        </p:nvSpPr>
        <p:spPr>
          <a:xfrm>
            <a:off x="1028700" y="971550"/>
            <a:ext cx="5571756" cy="51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Fira Code"/>
              </a:rPr>
              <a:t>git status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3DEBF98-C1FC-49DA-8297-86491AFE2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56434"/>
            <a:ext cx="3220280" cy="2201866"/>
          </a:xfrm>
          <a:prstGeom prst="rect">
            <a:avLst/>
          </a:prstGeom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772CA374-5869-4E9A-8D3D-F854C9605A51}"/>
              </a:ext>
            </a:extLst>
          </p:cNvPr>
          <p:cNvGrpSpPr/>
          <p:nvPr/>
        </p:nvGrpSpPr>
        <p:grpSpPr>
          <a:xfrm>
            <a:off x="12564241" y="1257302"/>
            <a:ext cx="1191083" cy="1839300"/>
            <a:chOff x="0" y="0"/>
            <a:chExt cx="1072434" cy="1656080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D1BDA1C-FFC2-431E-9E23-EB8CA83AF4CC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E4AF8AC-B31F-4754-B8FF-3847B1AB9DEB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72344B-77BB-494B-ACE6-DA539634AED8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pic>
        <p:nvPicPr>
          <p:cNvPr id="14" name="Picture 8">
            <a:extLst>
              <a:ext uri="{FF2B5EF4-FFF2-40B4-BE49-F238E27FC236}">
                <a16:creationId xmlns:a16="http://schemas.microsoft.com/office/drawing/2014/main" id="{08012112-2334-4B11-931B-EAF7BF2B2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65421" y="2176952"/>
            <a:ext cx="2393879" cy="1906126"/>
          </a:xfrm>
          <a:prstGeom prst="rect">
            <a:avLst/>
          </a:prstGeom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F39EE239-E5D2-47D3-985D-E0954BDBE732}"/>
              </a:ext>
            </a:extLst>
          </p:cNvPr>
          <p:cNvSpPr txBox="1"/>
          <p:nvPr/>
        </p:nvSpPr>
        <p:spPr>
          <a:xfrm>
            <a:off x="12676277" y="1609215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4C0756E7-A5B1-4CD8-B233-9913D578DD52}"/>
              </a:ext>
            </a:extLst>
          </p:cNvPr>
          <p:cNvGrpSpPr/>
          <p:nvPr/>
        </p:nvGrpSpPr>
        <p:grpSpPr>
          <a:xfrm>
            <a:off x="8830704" y="6259047"/>
            <a:ext cx="1191083" cy="1839300"/>
            <a:chOff x="0" y="0"/>
            <a:chExt cx="1072434" cy="165608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80021DC-FAB8-4356-9318-5405AA35F280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66F800F-CCF2-4F08-95AD-A3925FB89E94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A62634D-718F-4D68-84BE-567F4423DA72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88A6C57-97DD-4255-BFAD-3015D66E7BF9}"/>
              </a:ext>
            </a:extLst>
          </p:cNvPr>
          <p:cNvSpPr txBox="1"/>
          <p:nvPr/>
        </p:nvSpPr>
        <p:spPr>
          <a:xfrm>
            <a:off x="1463102" y="7323603"/>
            <a:ext cx="3182295" cy="2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398"/>
              </a:lnSpc>
              <a:spcBef>
                <a:spcPct val="0"/>
              </a:spcBef>
            </a:pPr>
            <a:r>
              <a:rPr lang="en-US" sz="1713" dirty="0">
                <a:solidFill>
                  <a:srgbClr val="FFFFFF"/>
                </a:solidFill>
                <a:latin typeface="Fira Code"/>
              </a:rPr>
              <a:t>git status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62F82E-9C61-49B4-AD29-82DD6953D4BE}"/>
              </a:ext>
            </a:extLst>
          </p:cNvPr>
          <p:cNvSpPr txBox="1"/>
          <p:nvPr/>
        </p:nvSpPr>
        <p:spPr>
          <a:xfrm>
            <a:off x="8942740" y="6324782"/>
            <a:ext cx="1079047" cy="1669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8037"/>
                </a:solidFill>
                <a:latin typeface="Open Sans Light"/>
              </a:rPr>
              <a:t>e = 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96187D-A247-4E61-AA99-16BF6D8F7921}"/>
              </a:ext>
            </a:extLst>
          </p:cNvPr>
          <p:cNvCxnSpPr>
            <a:cxnSpLocks/>
          </p:cNvCxnSpPr>
          <p:nvPr/>
        </p:nvCxnSpPr>
        <p:spPr>
          <a:xfrm>
            <a:off x="5425958" y="7051464"/>
            <a:ext cx="3337042" cy="49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3BA85A-641D-4CBA-A24B-052D21A6EDFF}"/>
              </a:ext>
            </a:extLst>
          </p:cNvPr>
          <p:cNvSpPr txBox="1"/>
          <p:nvPr/>
        </p:nvSpPr>
        <p:spPr>
          <a:xfrm>
            <a:off x="9525000" y="8157367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FFFF"/>
                </a:solidFill>
                <a:latin typeface="Fira Code"/>
              </a:rPr>
              <a:t>menambahkan</a:t>
            </a:r>
            <a:r>
              <a:rPr lang="en-US" sz="1800" dirty="0">
                <a:solidFill>
                  <a:srgbClr val="FFFFFF"/>
                </a:solidFill>
                <a:latin typeface="Fira Code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Code"/>
              </a:rPr>
              <a:t>kode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F8574D-9D04-4702-A6A9-2D31AF0CC632}"/>
              </a:ext>
            </a:extLst>
          </p:cNvPr>
          <p:cNvSpPr txBox="1"/>
          <p:nvPr/>
        </p:nvSpPr>
        <p:spPr>
          <a:xfrm>
            <a:off x="4844521" y="9032250"/>
            <a:ext cx="902387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398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Fira Code"/>
              </a:rPr>
              <a:t>On branch master</a:t>
            </a:r>
          </a:p>
          <a:p>
            <a:pPr marL="0" lvl="0" indent="0">
              <a:lnSpc>
                <a:spcPts val="2398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Fira Code"/>
              </a:rPr>
              <a:t>Your branch is ahead of ‘origin/master’ by 1 commit. </a:t>
            </a:r>
          </a:p>
          <a:p>
            <a:pPr marL="0" lvl="0" indent="0">
              <a:lnSpc>
                <a:spcPts val="2398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Fira Code"/>
              </a:rPr>
              <a:t>   (use “git push” to publish your local commits)</a:t>
            </a:r>
          </a:p>
        </p:txBody>
      </p:sp>
    </p:spTree>
    <p:extLst>
      <p:ext uri="{BB962C8B-B14F-4D97-AF65-F5344CB8AC3E}">
        <p14:creationId xmlns:p14="http://schemas.microsoft.com/office/powerpoint/2010/main" val="57765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184650"/>
            <a:ext cx="15430500" cy="171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10000" dirty="0">
                <a:solidFill>
                  <a:srgbClr val="FFFFFF"/>
                </a:solidFill>
                <a:latin typeface="Open Sauce"/>
              </a:rPr>
              <a:t>Git &amp; GitHub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63415"/>
            <a:ext cx="15430500" cy="1243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0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421375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5822A41-143B-45DD-8C37-16FFA94C2C6E}"/>
              </a:ext>
            </a:extLst>
          </p:cNvPr>
          <p:cNvGrpSpPr/>
          <p:nvPr/>
        </p:nvGrpSpPr>
        <p:grpSpPr>
          <a:xfrm>
            <a:off x="4248980" y="6122679"/>
            <a:ext cx="1191083" cy="1839300"/>
            <a:chOff x="0" y="0"/>
            <a:chExt cx="1072434" cy="1656080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29B229A-5990-455C-A6DF-FFFB4CDBE203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CCE9D62-6466-40AD-A32E-0E66320C9CBD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71B645F-F4C7-406C-AC11-2F9707ECF498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7" name="TextBox 9">
            <a:extLst>
              <a:ext uri="{FF2B5EF4-FFF2-40B4-BE49-F238E27FC236}">
                <a16:creationId xmlns:a16="http://schemas.microsoft.com/office/drawing/2014/main" id="{56F24D10-79E9-4F7A-A1A6-371B2CCCD466}"/>
              </a:ext>
            </a:extLst>
          </p:cNvPr>
          <p:cNvSpPr txBox="1"/>
          <p:nvPr/>
        </p:nvSpPr>
        <p:spPr>
          <a:xfrm>
            <a:off x="4361016" y="6474592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A988BC1-6709-49A2-9292-026AE45AB55E}"/>
              </a:ext>
            </a:extLst>
          </p:cNvPr>
          <p:cNvSpPr txBox="1"/>
          <p:nvPr/>
        </p:nvSpPr>
        <p:spPr>
          <a:xfrm>
            <a:off x="1028700" y="971550"/>
            <a:ext cx="5571756" cy="51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Fira Code"/>
              </a:rPr>
              <a:t>git push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B271A74-95B6-4810-A7BA-2841F2BF7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56434"/>
            <a:ext cx="3220280" cy="2201866"/>
          </a:xfrm>
          <a:prstGeom prst="rect">
            <a:avLst/>
          </a:prstGeom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91B0B380-B258-4B15-AC86-CEFE8A7A5323}"/>
              </a:ext>
            </a:extLst>
          </p:cNvPr>
          <p:cNvGrpSpPr/>
          <p:nvPr/>
        </p:nvGrpSpPr>
        <p:grpSpPr>
          <a:xfrm>
            <a:off x="12564241" y="1257302"/>
            <a:ext cx="1191083" cy="1839300"/>
            <a:chOff x="0" y="0"/>
            <a:chExt cx="1072434" cy="1656080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1698419-AA7B-4F2D-A120-28FF78069996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7E07F27-C409-4F11-9555-A4223AA9642E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4F2711F-1197-4E2D-8307-19686C793C55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pic>
        <p:nvPicPr>
          <p:cNvPr id="14" name="Picture 8">
            <a:extLst>
              <a:ext uri="{FF2B5EF4-FFF2-40B4-BE49-F238E27FC236}">
                <a16:creationId xmlns:a16="http://schemas.microsoft.com/office/drawing/2014/main" id="{C72D267B-458D-4BE3-9CAC-9DA65BDB1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937684" y="3449713"/>
            <a:ext cx="2393879" cy="1906126"/>
          </a:xfrm>
          <a:prstGeom prst="rect">
            <a:avLst/>
          </a:prstGeom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B9BA2E51-9C24-4AAD-9C70-C8F5307123AE}"/>
              </a:ext>
            </a:extLst>
          </p:cNvPr>
          <p:cNvSpPr txBox="1"/>
          <p:nvPr/>
        </p:nvSpPr>
        <p:spPr>
          <a:xfrm>
            <a:off x="12676277" y="1609215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C3E42338-7163-4A95-9DF4-07AEB9963260}"/>
              </a:ext>
            </a:extLst>
          </p:cNvPr>
          <p:cNvGrpSpPr/>
          <p:nvPr/>
        </p:nvGrpSpPr>
        <p:grpSpPr>
          <a:xfrm>
            <a:off x="8830704" y="6259047"/>
            <a:ext cx="1191083" cy="1839300"/>
            <a:chOff x="0" y="0"/>
            <a:chExt cx="1072434" cy="165608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2AAAD49-D338-45CB-8090-50B6B1F9D4FB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61BC62-C8FA-451B-BE3D-EF577D6731D7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71F6C50-4849-488A-924D-C1A090C74B66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F4B3592-D936-4382-AA01-83D2625F107A}"/>
              </a:ext>
            </a:extLst>
          </p:cNvPr>
          <p:cNvSpPr txBox="1"/>
          <p:nvPr/>
        </p:nvSpPr>
        <p:spPr>
          <a:xfrm>
            <a:off x="1463102" y="7323603"/>
            <a:ext cx="3182295" cy="2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398"/>
              </a:lnSpc>
              <a:spcBef>
                <a:spcPct val="0"/>
              </a:spcBef>
            </a:pPr>
            <a:r>
              <a:rPr lang="en-US" sz="1713" dirty="0">
                <a:solidFill>
                  <a:srgbClr val="FFFFFF"/>
                </a:solidFill>
                <a:latin typeface="Fira Code"/>
              </a:rPr>
              <a:t>git push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1E71B52E-A85F-424D-82D7-20BDFA6F1180}"/>
              </a:ext>
            </a:extLst>
          </p:cNvPr>
          <p:cNvSpPr txBox="1"/>
          <p:nvPr/>
        </p:nvSpPr>
        <p:spPr>
          <a:xfrm>
            <a:off x="8942740" y="6324782"/>
            <a:ext cx="1079047" cy="1669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8037"/>
                </a:solidFill>
                <a:latin typeface="Open Sans Light"/>
              </a:rPr>
              <a:t>e = 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51DB33-421B-4586-85B1-25DCA4F4AB62}"/>
              </a:ext>
            </a:extLst>
          </p:cNvPr>
          <p:cNvCxnSpPr>
            <a:cxnSpLocks/>
          </p:cNvCxnSpPr>
          <p:nvPr/>
        </p:nvCxnSpPr>
        <p:spPr>
          <a:xfrm>
            <a:off x="5425958" y="7051464"/>
            <a:ext cx="3337042" cy="49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0B05FA-67FC-414A-97D5-9BAB9129FBAB}"/>
              </a:ext>
            </a:extLst>
          </p:cNvPr>
          <p:cNvSpPr txBox="1"/>
          <p:nvPr/>
        </p:nvSpPr>
        <p:spPr>
          <a:xfrm>
            <a:off x="9525000" y="8157367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FFFF"/>
                </a:solidFill>
                <a:latin typeface="Fira Code"/>
              </a:rPr>
              <a:t>menambahkan</a:t>
            </a:r>
            <a:r>
              <a:rPr lang="en-US" sz="1800" dirty="0">
                <a:solidFill>
                  <a:srgbClr val="FFFFFF"/>
                </a:solidFill>
                <a:latin typeface="Fira Code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Code"/>
              </a:rPr>
              <a:t>kode</a:t>
            </a:r>
            <a:endParaRPr lang="en-ID" dirty="0"/>
          </a:p>
        </p:txBody>
      </p:sp>
      <p:grpSp>
        <p:nvGrpSpPr>
          <p:cNvPr id="25" name="Group 10">
            <a:extLst>
              <a:ext uri="{FF2B5EF4-FFF2-40B4-BE49-F238E27FC236}">
                <a16:creationId xmlns:a16="http://schemas.microsoft.com/office/drawing/2014/main" id="{FDCA5FCB-4E98-4380-9541-8AEA0F3BF72C}"/>
              </a:ext>
            </a:extLst>
          </p:cNvPr>
          <p:cNvGrpSpPr/>
          <p:nvPr/>
        </p:nvGrpSpPr>
        <p:grpSpPr>
          <a:xfrm>
            <a:off x="15773400" y="1168441"/>
            <a:ext cx="1191083" cy="1839300"/>
            <a:chOff x="0" y="0"/>
            <a:chExt cx="1072434" cy="1656080"/>
          </a:xfrm>
        </p:grpSpPr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3998BA44-DA9E-4F83-8E26-CAABDE3608FB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1FF50D7E-E009-4BAC-8F04-3B7C10A26164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668C451C-D6AA-4A8A-8B03-853E92114C4B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29" name="TextBox 13">
            <a:extLst>
              <a:ext uri="{FF2B5EF4-FFF2-40B4-BE49-F238E27FC236}">
                <a16:creationId xmlns:a16="http://schemas.microsoft.com/office/drawing/2014/main" id="{17EA980A-9EBF-4F04-9959-3B37C743D3AF}"/>
              </a:ext>
            </a:extLst>
          </p:cNvPr>
          <p:cNvSpPr txBox="1"/>
          <p:nvPr/>
        </p:nvSpPr>
        <p:spPr>
          <a:xfrm>
            <a:off x="15885436" y="1234176"/>
            <a:ext cx="1079047" cy="1707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8037"/>
                </a:solidFill>
                <a:latin typeface="Open Sans Light"/>
              </a:rPr>
              <a:t>e = 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0BDDB5-06A7-41D0-A468-145ED809AC9E}"/>
              </a:ext>
            </a:extLst>
          </p:cNvPr>
          <p:cNvCxnSpPr>
            <a:cxnSpLocks/>
          </p:cNvCxnSpPr>
          <p:nvPr/>
        </p:nvCxnSpPr>
        <p:spPr>
          <a:xfrm>
            <a:off x="13738818" y="1965828"/>
            <a:ext cx="1966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45C05B-7026-4CC2-8919-5694A890AAD0}"/>
              </a:ext>
            </a:extLst>
          </p:cNvPr>
          <p:cNvSpPr txBox="1"/>
          <p:nvPr/>
        </p:nvSpPr>
        <p:spPr>
          <a:xfrm>
            <a:off x="15663474" y="3059341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FFFF"/>
                </a:solidFill>
                <a:latin typeface="Fira Code"/>
              </a:rPr>
              <a:t>menambahkan</a:t>
            </a:r>
            <a:r>
              <a:rPr lang="en-US" sz="1800" dirty="0">
                <a:solidFill>
                  <a:srgbClr val="FFFFFF"/>
                </a:solidFill>
                <a:latin typeface="Fira Code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Code"/>
              </a:rPr>
              <a:t>kode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33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63415"/>
            <a:ext cx="15430500" cy="1243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0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956685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70A3B3-2C86-4696-8559-4DEA8E3B1932}"/>
              </a:ext>
            </a:extLst>
          </p:cNvPr>
          <p:cNvCxnSpPr>
            <a:cxnSpLocks/>
          </p:cNvCxnSpPr>
          <p:nvPr/>
        </p:nvCxnSpPr>
        <p:spPr>
          <a:xfrm flipV="1">
            <a:off x="5425958" y="6999661"/>
            <a:ext cx="1731691" cy="91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oup 10">
            <a:extLst>
              <a:ext uri="{FF2B5EF4-FFF2-40B4-BE49-F238E27FC236}">
                <a16:creationId xmlns:a16="http://schemas.microsoft.com/office/drawing/2014/main" id="{041A4F09-D529-40BA-9298-223C4ADFE968}"/>
              </a:ext>
            </a:extLst>
          </p:cNvPr>
          <p:cNvGrpSpPr/>
          <p:nvPr/>
        </p:nvGrpSpPr>
        <p:grpSpPr>
          <a:xfrm>
            <a:off x="7150368" y="6052717"/>
            <a:ext cx="1191083" cy="1839300"/>
            <a:chOff x="0" y="0"/>
            <a:chExt cx="1072434" cy="1656080"/>
          </a:xfrm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76EE9EC8-ED7B-41BF-ADF9-201B6F653740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A97C9451-0F4C-4CEA-8021-7B11BCC301FE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4F9C0E41-7755-409B-BA6C-3815C65DB675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45" name="TextBox 13">
            <a:extLst>
              <a:ext uri="{FF2B5EF4-FFF2-40B4-BE49-F238E27FC236}">
                <a16:creationId xmlns:a16="http://schemas.microsoft.com/office/drawing/2014/main" id="{DFF5964A-423D-40A9-BA67-DD7C18026328}"/>
              </a:ext>
            </a:extLst>
          </p:cNvPr>
          <p:cNvSpPr txBox="1"/>
          <p:nvPr/>
        </p:nvSpPr>
        <p:spPr>
          <a:xfrm>
            <a:off x="7262404" y="6118452"/>
            <a:ext cx="1079047" cy="1361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latin typeface="Open Sans Light"/>
              </a:rPr>
              <a:t>e = 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864397-34F6-43AE-8AA0-CCBC0A394796}"/>
              </a:ext>
            </a:extLst>
          </p:cNvPr>
          <p:cNvCxnSpPr>
            <a:cxnSpLocks/>
          </p:cNvCxnSpPr>
          <p:nvPr/>
        </p:nvCxnSpPr>
        <p:spPr>
          <a:xfrm flipV="1">
            <a:off x="5487931" y="6999661"/>
            <a:ext cx="1112525" cy="19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4">
            <a:extLst>
              <a:ext uri="{FF2B5EF4-FFF2-40B4-BE49-F238E27FC236}">
                <a16:creationId xmlns:a16="http://schemas.microsoft.com/office/drawing/2014/main" id="{2C884290-E07C-4B99-BD74-D6E92412249B}"/>
              </a:ext>
            </a:extLst>
          </p:cNvPr>
          <p:cNvGrpSpPr/>
          <p:nvPr/>
        </p:nvGrpSpPr>
        <p:grpSpPr>
          <a:xfrm>
            <a:off x="4248980" y="6122679"/>
            <a:ext cx="1191083" cy="1839300"/>
            <a:chOff x="0" y="0"/>
            <a:chExt cx="1072434" cy="1656080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4E28C33D-9893-4787-BFC0-BD70B3806572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AA9E00A-EC8E-4535-9D80-948B1E55DECC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8B58CA0-9072-44DA-ADAB-C18C1131C9A3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7" name="TextBox 9">
            <a:extLst>
              <a:ext uri="{FF2B5EF4-FFF2-40B4-BE49-F238E27FC236}">
                <a16:creationId xmlns:a16="http://schemas.microsoft.com/office/drawing/2014/main" id="{246EA178-7792-4549-9BD3-05477A7AF032}"/>
              </a:ext>
            </a:extLst>
          </p:cNvPr>
          <p:cNvSpPr txBox="1"/>
          <p:nvPr/>
        </p:nvSpPr>
        <p:spPr>
          <a:xfrm>
            <a:off x="4361016" y="6474592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51DBB32-A124-423D-8E39-F2C08FE2F5CE}"/>
              </a:ext>
            </a:extLst>
          </p:cNvPr>
          <p:cNvSpPr txBox="1"/>
          <p:nvPr/>
        </p:nvSpPr>
        <p:spPr>
          <a:xfrm>
            <a:off x="1028700" y="971550"/>
            <a:ext cx="5571756" cy="51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Fira Code"/>
              </a:rPr>
              <a:t>git pull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2370ECC-EDA6-4E91-A37E-07B29236B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56434"/>
            <a:ext cx="3220280" cy="2201866"/>
          </a:xfrm>
          <a:prstGeom prst="rect">
            <a:avLst/>
          </a:prstGeom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06840320-38E6-4C3E-A4BE-8AF50DFE045F}"/>
              </a:ext>
            </a:extLst>
          </p:cNvPr>
          <p:cNvGrpSpPr/>
          <p:nvPr/>
        </p:nvGrpSpPr>
        <p:grpSpPr>
          <a:xfrm>
            <a:off x="10496463" y="1047332"/>
            <a:ext cx="1191083" cy="1839300"/>
            <a:chOff x="0" y="0"/>
            <a:chExt cx="1072434" cy="1656080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92587F8-388D-4F37-A312-9B0CF11820F4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5916EB4-35A9-4279-B8D2-6B6BE90CCBCB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9C9EEF3-F993-427D-87F3-F304BE213D39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pic>
        <p:nvPicPr>
          <p:cNvPr id="14" name="Picture 8">
            <a:extLst>
              <a:ext uri="{FF2B5EF4-FFF2-40B4-BE49-F238E27FC236}">
                <a16:creationId xmlns:a16="http://schemas.microsoft.com/office/drawing/2014/main" id="{ECC8ED4A-625A-4D16-9890-7D339548D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937684" y="3449713"/>
            <a:ext cx="2393879" cy="1906126"/>
          </a:xfrm>
          <a:prstGeom prst="rect">
            <a:avLst/>
          </a:prstGeom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B29A47F0-6AAA-4A90-9988-FA1CC51B69B6}"/>
              </a:ext>
            </a:extLst>
          </p:cNvPr>
          <p:cNvSpPr txBox="1"/>
          <p:nvPr/>
        </p:nvSpPr>
        <p:spPr>
          <a:xfrm>
            <a:off x="10608499" y="1399245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01663CCC-6217-4FBC-B785-92ADC62DE6FC}"/>
              </a:ext>
            </a:extLst>
          </p:cNvPr>
          <p:cNvGrpSpPr/>
          <p:nvPr/>
        </p:nvGrpSpPr>
        <p:grpSpPr>
          <a:xfrm>
            <a:off x="7164473" y="6099062"/>
            <a:ext cx="1191083" cy="1839300"/>
            <a:chOff x="0" y="0"/>
            <a:chExt cx="1072434" cy="165608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F6E037F-E454-472B-9170-4F7BCA9000D4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CF12470-82EE-4AB2-86BF-FCCCADC09632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4FE65DF-0856-4392-9C8C-B9B1462B25A8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CAF0B5-BCBC-4C11-A0EF-540E3CD745BF}"/>
              </a:ext>
            </a:extLst>
          </p:cNvPr>
          <p:cNvSpPr txBox="1"/>
          <p:nvPr/>
        </p:nvSpPr>
        <p:spPr>
          <a:xfrm>
            <a:off x="1463102" y="7323603"/>
            <a:ext cx="3182295" cy="2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398"/>
              </a:lnSpc>
              <a:spcBef>
                <a:spcPct val="0"/>
              </a:spcBef>
            </a:pPr>
            <a:r>
              <a:rPr lang="en-US" sz="1713" dirty="0">
                <a:solidFill>
                  <a:srgbClr val="FFFFFF"/>
                </a:solidFill>
                <a:latin typeface="Fira Code"/>
              </a:rPr>
              <a:t>git pull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E7E8F7D0-8958-4DDD-A346-D50D0857C3C4}"/>
              </a:ext>
            </a:extLst>
          </p:cNvPr>
          <p:cNvSpPr txBox="1"/>
          <p:nvPr/>
        </p:nvSpPr>
        <p:spPr>
          <a:xfrm>
            <a:off x="7276509" y="6164797"/>
            <a:ext cx="1079047" cy="1669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8037"/>
                </a:solidFill>
                <a:latin typeface="Open Sans Light"/>
              </a:rPr>
              <a:t>e =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CE3FB8-30CD-41B9-A006-5D06993E1D74}"/>
              </a:ext>
            </a:extLst>
          </p:cNvPr>
          <p:cNvSpPr txBox="1"/>
          <p:nvPr/>
        </p:nvSpPr>
        <p:spPr>
          <a:xfrm>
            <a:off x="6934200" y="8024287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FFFF"/>
                </a:solidFill>
                <a:latin typeface="Fira Code"/>
              </a:rPr>
              <a:t>menambahkan</a:t>
            </a:r>
            <a:r>
              <a:rPr lang="en-US" sz="1800" dirty="0">
                <a:solidFill>
                  <a:srgbClr val="FFFFFF"/>
                </a:solidFill>
                <a:latin typeface="Fira Code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Code"/>
              </a:rPr>
              <a:t>kode</a:t>
            </a:r>
            <a:endParaRPr lang="en-ID" dirty="0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EB74E67F-EB21-40ED-AD82-907D1525AE5A}"/>
              </a:ext>
            </a:extLst>
          </p:cNvPr>
          <p:cNvGrpSpPr/>
          <p:nvPr/>
        </p:nvGrpSpPr>
        <p:grpSpPr>
          <a:xfrm>
            <a:off x="13189653" y="932158"/>
            <a:ext cx="1191083" cy="1839300"/>
            <a:chOff x="0" y="0"/>
            <a:chExt cx="1072434" cy="1656080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1AE310A-022D-467D-B6C4-F43063265DA3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46D4679-8668-44B1-969A-06541FABC3D6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D741D986-9721-4588-9EAD-62A6E3910A96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28" name="TextBox 13">
            <a:extLst>
              <a:ext uri="{FF2B5EF4-FFF2-40B4-BE49-F238E27FC236}">
                <a16:creationId xmlns:a16="http://schemas.microsoft.com/office/drawing/2014/main" id="{C080F143-B39E-49BF-8C18-FCCD1D6BF5AB}"/>
              </a:ext>
            </a:extLst>
          </p:cNvPr>
          <p:cNvSpPr txBox="1"/>
          <p:nvPr/>
        </p:nvSpPr>
        <p:spPr>
          <a:xfrm>
            <a:off x="13301689" y="997893"/>
            <a:ext cx="1079047" cy="1707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8037"/>
                </a:solidFill>
                <a:latin typeface="Open Sans Light"/>
              </a:rPr>
              <a:t>e = 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2BA2F0-A728-4C8D-BF95-D0558CA861A1}"/>
              </a:ext>
            </a:extLst>
          </p:cNvPr>
          <p:cNvCxnSpPr>
            <a:cxnSpLocks/>
          </p:cNvCxnSpPr>
          <p:nvPr/>
        </p:nvCxnSpPr>
        <p:spPr>
          <a:xfrm>
            <a:off x="11671040" y="1755858"/>
            <a:ext cx="15115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3E17DC-8D74-43BF-A8A9-04D4D9C78CC4}"/>
              </a:ext>
            </a:extLst>
          </p:cNvPr>
          <p:cNvSpPr txBox="1"/>
          <p:nvPr/>
        </p:nvSpPr>
        <p:spPr>
          <a:xfrm>
            <a:off x="13081963" y="2837376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FFFF"/>
                </a:solidFill>
                <a:latin typeface="Fira Code"/>
              </a:rPr>
              <a:t>menambahkan</a:t>
            </a:r>
            <a:r>
              <a:rPr lang="en-US" sz="1800" dirty="0">
                <a:solidFill>
                  <a:srgbClr val="FFFFFF"/>
                </a:solidFill>
                <a:latin typeface="Fira Code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Code"/>
              </a:rPr>
              <a:t>kode</a:t>
            </a:r>
            <a:endParaRPr lang="en-ID" dirty="0"/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id="{E52AE675-5390-4C09-BC2A-F52624069747}"/>
              </a:ext>
            </a:extLst>
          </p:cNvPr>
          <p:cNvGrpSpPr/>
          <p:nvPr/>
        </p:nvGrpSpPr>
        <p:grpSpPr>
          <a:xfrm>
            <a:off x="16002158" y="882228"/>
            <a:ext cx="1191083" cy="1839300"/>
            <a:chOff x="0" y="0"/>
            <a:chExt cx="1072434" cy="1656080"/>
          </a:xfrm>
        </p:grpSpPr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F99479F-9EED-44CB-9911-2187FC7274DA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023B63D3-3B94-4444-BBA4-C057BD64A553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87B6075D-6442-4128-921E-0D6CB4F1110A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36" name="TextBox 13">
            <a:extLst>
              <a:ext uri="{FF2B5EF4-FFF2-40B4-BE49-F238E27FC236}">
                <a16:creationId xmlns:a16="http://schemas.microsoft.com/office/drawing/2014/main" id="{9CAF0995-BED7-4AEB-9B9D-205781499F09}"/>
              </a:ext>
            </a:extLst>
          </p:cNvPr>
          <p:cNvSpPr txBox="1"/>
          <p:nvPr/>
        </p:nvSpPr>
        <p:spPr>
          <a:xfrm>
            <a:off x="16114194" y="947963"/>
            <a:ext cx="1079047" cy="1361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latin typeface="Open Sans Light"/>
              </a:rPr>
              <a:t>e = 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8E3C27-BACB-4F7E-8AF4-48D3F5E37019}"/>
              </a:ext>
            </a:extLst>
          </p:cNvPr>
          <p:cNvCxnSpPr>
            <a:cxnSpLocks/>
          </p:cNvCxnSpPr>
          <p:nvPr/>
        </p:nvCxnSpPr>
        <p:spPr>
          <a:xfrm>
            <a:off x="14380736" y="1866900"/>
            <a:ext cx="16214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8D8B09-2BDA-4968-B27C-E21FCC332880}"/>
              </a:ext>
            </a:extLst>
          </p:cNvPr>
          <p:cNvSpPr txBox="1"/>
          <p:nvPr/>
        </p:nvSpPr>
        <p:spPr>
          <a:xfrm>
            <a:off x="15812069" y="2806261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FFFF"/>
                </a:solidFill>
                <a:latin typeface="Fira Code"/>
              </a:rPr>
              <a:t>menghapus</a:t>
            </a:r>
            <a:r>
              <a:rPr lang="en-US" sz="1800" dirty="0">
                <a:solidFill>
                  <a:srgbClr val="FFFFFF"/>
                </a:solidFill>
                <a:latin typeface="Fira Code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Code"/>
              </a:rPr>
              <a:t>kode</a:t>
            </a:r>
            <a:endParaRPr lang="en-ID" dirty="0"/>
          </a:p>
        </p:txBody>
      </p:sp>
      <p:grpSp>
        <p:nvGrpSpPr>
          <p:cNvPr id="63" name="Group 10">
            <a:extLst>
              <a:ext uri="{FF2B5EF4-FFF2-40B4-BE49-F238E27FC236}">
                <a16:creationId xmlns:a16="http://schemas.microsoft.com/office/drawing/2014/main" id="{8F4EA116-C38C-4C30-82F7-E799AE8ED39F}"/>
              </a:ext>
            </a:extLst>
          </p:cNvPr>
          <p:cNvGrpSpPr/>
          <p:nvPr/>
        </p:nvGrpSpPr>
        <p:grpSpPr>
          <a:xfrm>
            <a:off x="16002158" y="882228"/>
            <a:ext cx="1191083" cy="1839300"/>
            <a:chOff x="0" y="0"/>
            <a:chExt cx="1072434" cy="1656080"/>
          </a:xfrm>
        </p:grpSpPr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134BEFA9-A36B-4E17-BC18-307FA21FF69A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CE1407-28E9-462B-9772-EEEDBE0713DF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449B7B7E-D753-479C-960A-EB00CCD5843A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67" name="TextBox 13">
            <a:extLst>
              <a:ext uri="{FF2B5EF4-FFF2-40B4-BE49-F238E27FC236}">
                <a16:creationId xmlns:a16="http://schemas.microsoft.com/office/drawing/2014/main" id="{63D8D2FD-BB61-4B46-9EEC-D4033840467A}"/>
              </a:ext>
            </a:extLst>
          </p:cNvPr>
          <p:cNvSpPr txBox="1"/>
          <p:nvPr/>
        </p:nvSpPr>
        <p:spPr>
          <a:xfrm>
            <a:off x="16114194" y="947963"/>
            <a:ext cx="1079047" cy="1361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latin typeface="Open Sans Light"/>
              </a:rPr>
              <a:t>e = 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37CA63B-7C3F-4293-A76C-2940AA5AF2E9}"/>
              </a:ext>
            </a:extLst>
          </p:cNvPr>
          <p:cNvCxnSpPr>
            <a:cxnSpLocks/>
          </p:cNvCxnSpPr>
          <p:nvPr/>
        </p:nvCxnSpPr>
        <p:spPr>
          <a:xfrm>
            <a:off x="14380736" y="1866900"/>
            <a:ext cx="16214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65F5610-2372-463F-BCDE-FFAF0574A5BA}"/>
              </a:ext>
            </a:extLst>
          </p:cNvPr>
          <p:cNvSpPr txBox="1"/>
          <p:nvPr/>
        </p:nvSpPr>
        <p:spPr>
          <a:xfrm>
            <a:off x="15812069" y="2806261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FFFF"/>
                </a:solidFill>
                <a:latin typeface="Fira Code"/>
              </a:rPr>
              <a:t>menghapus</a:t>
            </a:r>
            <a:r>
              <a:rPr lang="en-US" sz="1800" dirty="0">
                <a:solidFill>
                  <a:srgbClr val="FFFFFF"/>
                </a:solidFill>
                <a:latin typeface="Fira Code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Fira Code"/>
              </a:rPr>
              <a:t>kode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57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32099E-6 L -0.32109 0.510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9" y="2554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0.32413 0.5276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07" y="263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6111E-6 -1.48148E-6 L -0.33064 0.498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2493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30625 0.505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13" y="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7" grpId="0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D0586-3F2A-47DA-AFAE-88DE0E960E84}"/>
              </a:ext>
            </a:extLst>
          </p:cNvPr>
          <p:cNvSpPr txBox="1"/>
          <p:nvPr/>
        </p:nvSpPr>
        <p:spPr>
          <a:xfrm>
            <a:off x="1428750" y="4184650"/>
            <a:ext cx="15430500" cy="164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Open Sauce"/>
              </a:rPr>
              <a:t>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17305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55B922-6B06-4F7B-A30B-BAB52FA545C2}"/>
              </a:ext>
            </a:extLst>
          </p:cNvPr>
          <p:cNvSpPr txBox="1"/>
          <p:nvPr/>
        </p:nvSpPr>
        <p:spPr>
          <a:xfrm>
            <a:off x="1371600" y="495300"/>
            <a:ext cx="11811000" cy="1523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000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Open Sauce"/>
              </a:rPr>
              <a:t>Merge Conflicts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46923-CEB4-4962-BC08-C8A7FAD64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56434"/>
            <a:ext cx="3220280" cy="2201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6A51A-5AFA-4197-8644-B488C01E3B25}"/>
              </a:ext>
            </a:extLst>
          </p:cNvPr>
          <p:cNvSpPr txBox="1"/>
          <p:nvPr/>
        </p:nvSpPr>
        <p:spPr>
          <a:xfrm>
            <a:off x="1463102" y="7323603"/>
            <a:ext cx="3182295" cy="2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398"/>
              </a:lnSpc>
              <a:spcBef>
                <a:spcPct val="0"/>
              </a:spcBef>
            </a:pPr>
            <a:r>
              <a:rPr lang="en-US" sz="1713" dirty="0">
                <a:solidFill>
                  <a:srgbClr val="FFFFFF"/>
                </a:solidFill>
                <a:latin typeface="Fira Code"/>
              </a:rPr>
              <a:t>git pull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F37108CB-9402-4F8F-9666-B5B02FB23EA9}"/>
              </a:ext>
            </a:extLst>
          </p:cNvPr>
          <p:cNvSpPr txBox="1"/>
          <p:nvPr/>
        </p:nvSpPr>
        <p:spPr>
          <a:xfrm>
            <a:off x="5410200" y="7056434"/>
            <a:ext cx="10273439" cy="159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Fira Code"/>
              </a:rPr>
              <a:t>CONFLICT (content): Merge conflict in foo.py Automatic merge failed; fix conflicts and then commit the result.</a:t>
            </a:r>
            <a:endParaRPr lang="en-US" sz="3000" dirty="0">
              <a:solidFill>
                <a:srgbClr val="FFDE59"/>
              </a:solidFill>
              <a:latin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41711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55B922-6B06-4F7B-A30B-BAB52FA545C2}"/>
              </a:ext>
            </a:extLst>
          </p:cNvPr>
          <p:cNvSpPr txBox="1"/>
          <p:nvPr/>
        </p:nvSpPr>
        <p:spPr>
          <a:xfrm>
            <a:off x="1371600" y="495300"/>
            <a:ext cx="11811000" cy="1523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uce"/>
                <a:ea typeface="+mn-ea"/>
                <a:cs typeface="+mn-cs"/>
              </a:rPr>
              <a:t>Merge Conflicts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46923-CEB4-4962-BC08-C8A7FAD64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56434"/>
            <a:ext cx="3220280" cy="2201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6A51A-5AFA-4197-8644-B488C01E3B25}"/>
              </a:ext>
            </a:extLst>
          </p:cNvPr>
          <p:cNvSpPr txBox="1"/>
          <p:nvPr/>
        </p:nvSpPr>
        <p:spPr>
          <a:xfrm>
            <a:off x="1463102" y="7323603"/>
            <a:ext cx="3182295" cy="2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9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git pull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D56ECBE2-67C6-4CBA-9B2A-76D0540E4C17}"/>
              </a:ext>
            </a:extLst>
          </p:cNvPr>
          <p:cNvGrpSpPr/>
          <p:nvPr/>
        </p:nvGrpSpPr>
        <p:grpSpPr>
          <a:xfrm>
            <a:off x="8458200" y="3543300"/>
            <a:ext cx="6553200" cy="6096000"/>
            <a:chOff x="0" y="0"/>
            <a:chExt cx="1072434" cy="165608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E3B03E43-8D2F-477C-B1F6-B4C202C5E93A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F2DAE29-9327-4033-86F0-AF2CB0805713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5A48623-A249-4F58-9BB1-7FCFD5A119EE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1" name="TextBox 9">
            <a:extLst>
              <a:ext uri="{FF2B5EF4-FFF2-40B4-BE49-F238E27FC236}">
                <a16:creationId xmlns:a16="http://schemas.microsoft.com/office/drawing/2014/main" id="{CD2A160D-7556-40D0-92B3-D2188C7A0B92}"/>
              </a:ext>
            </a:extLst>
          </p:cNvPr>
          <p:cNvSpPr txBox="1"/>
          <p:nvPr/>
        </p:nvSpPr>
        <p:spPr>
          <a:xfrm>
            <a:off x="9144000" y="4476633"/>
            <a:ext cx="4800600" cy="3092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&lt;&lt;&lt;&lt;&lt; HEAD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=====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0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&gt;&gt;&gt;&gt;&gt; 57656c636f6d6520746f20576562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e = 5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F17CDB0A-8184-48E2-ACD2-35389503EC0F}"/>
              </a:ext>
            </a:extLst>
          </p:cNvPr>
          <p:cNvSpPr/>
          <p:nvPr/>
        </p:nvSpPr>
        <p:spPr>
          <a:xfrm>
            <a:off x="8463079" y="5843071"/>
            <a:ext cx="644117" cy="3810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A5EC4E91-A790-4CFC-997A-0EFD02DF935B}"/>
              </a:ext>
            </a:extLst>
          </p:cNvPr>
          <p:cNvSpPr txBox="1"/>
          <p:nvPr/>
        </p:nvSpPr>
        <p:spPr>
          <a:xfrm>
            <a:off x="6657169" y="5175579"/>
            <a:ext cx="187013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uce"/>
              </a:rPr>
              <a:t>Ubahan</a:t>
            </a:r>
            <a:r>
              <a:rPr lang="en-US" sz="2000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uce"/>
              </a:rPr>
              <a:t>lokal</a:t>
            </a:r>
            <a:endParaRPr lang="en-US" sz="2000" dirty="0">
              <a:solidFill>
                <a:srgbClr val="FFFFFF"/>
              </a:solidFill>
              <a:latin typeface="Open Sauce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7772B67A-5955-4FFA-9358-112596B3466F}"/>
              </a:ext>
            </a:extLst>
          </p:cNvPr>
          <p:cNvSpPr txBox="1"/>
          <p:nvPr/>
        </p:nvSpPr>
        <p:spPr>
          <a:xfrm>
            <a:off x="6118530" y="5842085"/>
            <a:ext cx="233967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uce"/>
              </a:rPr>
              <a:t>Perubahan</a:t>
            </a:r>
            <a:r>
              <a:rPr lang="en-US" sz="2000" dirty="0">
                <a:solidFill>
                  <a:srgbClr val="FFFFFF"/>
                </a:solidFill>
                <a:latin typeface="Open Sauce"/>
              </a:rPr>
              <a:t> remote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1C11D78-5BFC-4A67-AC41-165FA2C318BB}"/>
              </a:ext>
            </a:extLst>
          </p:cNvPr>
          <p:cNvSpPr/>
          <p:nvPr/>
        </p:nvSpPr>
        <p:spPr>
          <a:xfrm>
            <a:off x="8493916" y="5103342"/>
            <a:ext cx="644117" cy="3810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526B40-FD79-48A3-AEB5-BAE0B51186CB}"/>
              </a:ext>
            </a:extLst>
          </p:cNvPr>
          <p:cNvCxnSpPr>
            <a:cxnSpLocks/>
          </p:cNvCxnSpPr>
          <p:nvPr/>
        </p:nvCxnSpPr>
        <p:spPr>
          <a:xfrm>
            <a:off x="12801600" y="5266062"/>
            <a:ext cx="0" cy="958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">
            <a:extLst>
              <a:ext uri="{FF2B5EF4-FFF2-40B4-BE49-F238E27FC236}">
                <a16:creationId xmlns:a16="http://schemas.microsoft.com/office/drawing/2014/main" id="{D5902150-BEB9-49FB-84DB-383FECDEA5FB}"/>
              </a:ext>
            </a:extLst>
          </p:cNvPr>
          <p:cNvSpPr txBox="1"/>
          <p:nvPr/>
        </p:nvSpPr>
        <p:spPr>
          <a:xfrm>
            <a:off x="11734800" y="4937248"/>
            <a:ext cx="2694763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Open Sauce"/>
              </a:rPr>
              <a:t>Conflicting commit</a:t>
            </a:r>
          </a:p>
        </p:txBody>
      </p:sp>
    </p:spTree>
    <p:extLst>
      <p:ext uri="{BB962C8B-B14F-4D97-AF65-F5344CB8AC3E}">
        <p14:creationId xmlns:p14="http://schemas.microsoft.com/office/powerpoint/2010/main" val="57387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4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55B922-6B06-4F7B-A30B-BAB52FA545C2}"/>
              </a:ext>
            </a:extLst>
          </p:cNvPr>
          <p:cNvSpPr txBox="1"/>
          <p:nvPr/>
        </p:nvSpPr>
        <p:spPr>
          <a:xfrm>
            <a:off x="1371600" y="495300"/>
            <a:ext cx="11811000" cy="1523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uce"/>
                <a:ea typeface="+mn-ea"/>
                <a:cs typeface="+mn-cs"/>
              </a:rPr>
              <a:t>Merge Conflicts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46923-CEB4-4962-BC08-C8A7FAD64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56434"/>
            <a:ext cx="3220280" cy="2201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6A51A-5AFA-4197-8644-B488C01E3B25}"/>
              </a:ext>
            </a:extLst>
          </p:cNvPr>
          <p:cNvSpPr txBox="1"/>
          <p:nvPr/>
        </p:nvSpPr>
        <p:spPr>
          <a:xfrm>
            <a:off x="1463102" y="7323603"/>
            <a:ext cx="3182295" cy="2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9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git pull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D56ECBE2-67C6-4CBA-9B2A-76D0540E4C17}"/>
              </a:ext>
            </a:extLst>
          </p:cNvPr>
          <p:cNvGrpSpPr/>
          <p:nvPr/>
        </p:nvGrpSpPr>
        <p:grpSpPr>
          <a:xfrm>
            <a:off x="8458200" y="3543300"/>
            <a:ext cx="6553200" cy="6096000"/>
            <a:chOff x="0" y="0"/>
            <a:chExt cx="1072434" cy="165608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E3B03E43-8D2F-477C-B1F6-B4C202C5E93A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F2DAE29-9327-4033-86F0-AF2CB0805713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5A48623-A249-4F58-9BB1-7FCFD5A119EE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1" name="TextBox 9">
            <a:extLst>
              <a:ext uri="{FF2B5EF4-FFF2-40B4-BE49-F238E27FC236}">
                <a16:creationId xmlns:a16="http://schemas.microsoft.com/office/drawing/2014/main" id="{CD2A160D-7556-40D0-92B3-D2188C7A0B92}"/>
              </a:ext>
            </a:extLst>
          </p:cNvPr>
          <p:cNvSpPr txBox="1"/>
          <p:nvPr/>
        </p:nvSpPr>
        <p:spPr>
          <a:xfrm>
            <a:off x="9144000" y="4476633"/>
            <a:ext cx="4800600" cy="3092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 = 1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&lt;&lt;&lt;&lt;&lt; HEAD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 = 2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=====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 = 0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&gt;&gt;&gt;&gt;&gt; 57656c636f6d6520746f20576562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 = 3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 = 4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 = 5</a:t>
            </a:r>
          </a:p>
        </p:txBody>
      </p:sp>
    </p:spTree>
    <p:extLst>
      <p:ext uri="{BB962C8B-B14F-4D97-AF65-F5344CB8AC3E}">
        <p14:creationId xmlns:p14="http://schemas.microsoft.com/office/powerpoint/2010/main" val="1028274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55B922-6B06-4F7B-A30B-BAB52FA545C2}"/>
              </a:ext>
            </a:extLst>
          </p:cNvPr>
          <p:cNvSpPr txBox="1"/>
          <p:nvPr/>
        </p:nvSpPr>
        <p:spPr>
          <a:xfrm>
            <a:off x="1371600" y="495300"/>
            <a:ext cx="11811000" cy="1523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uce"/>
                <a:ea typeface="+mn-ea"/>
                <a:cs typeface="+mn-cs"/>
              </a:rPr>
              <a:t>Merge Conflicts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46923-CEB4-4962-BC08-C8A7FAD64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56434"/>
            <a:ext cx="3220280" cy="2201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6A51A-5AFA-4197-8644-B488C01E3B25}"/>
              </a:ext>
            </a:extLst>
          </p:cNvPr>
          <p:cNvSpPr txBox="1"/>
          <p:nvPr/>
        </p:nvSpPr>
        <p:spPr>
          <a:xfrm>
            <a:off x="1463102" y="7323603"/>
            <a:ext cx="3182295" cy="2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9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git pull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D56ECBE2-67C6-4CBA-9B2A-76D0540E4C17}"/>
              </a:ext>
            </a:extLst>
          </p:cNvPr>
          <p:cNvGrpSpPr/>
          <p:nvPr/>
        </p:nvGrpSpPr>
        <p:grpSpPr>
          <a:xfrm>
            <a:off x="8458200" y="3543300"/>
            <a:ext cx="6553200" cy="6096000"/>
            <a:chOff x="0" y="0"/>
            <a:chExt cx="1072434" cy="165608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E3B03E43-8D2F-477C-B1F6-B4C202C5E93A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F2DAE29-9327-4033-86F0-AF2CB0805713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5A48623-A249-4F58-9BB1-7FCFD5A119EE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1" name="TextBox 9">
            <a:extLst>
              <a:ext uri="{FF2B5EF4-FFF2-40B4-BE49-F238E27FC236}">
                <a16:creationId xmlns:a16="http://schemas.microsoft.com/office/drawing/2014/main" id="{CD2A160D-7556-40D0-92B3-D2188C7A0B92}"/>
              </a:ext>
            </a:extLst>
          </p:cNvPr>
          <p:cNvSpPr txBox="1"/>
          <p:nvPr/>
        </p:nvSpPr>
        <p:spPr>
          <a:xfrm>
            <a:off x="9144000" y="4476633"/>
            <a:ext cx="4800600" cy="2746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 = 1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 = 2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 = 3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 = 4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 = 5</a:t>
            </a:r>
          </a:p>
        </p:txBody>
      </p:sp>
    </p:spTree>
    <p:extLst>
      <p:ext uri="{BB962C8B-B14F-4D97-AF65-F5344CB8AC3E}">
        <p14:creationId xmlns:p14="http://schemas.microsoft.com/office/powerpoint/2010/main" val="903634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55B922-6B06-4F7B-A30B-BAB52FA545C2}"/>
              </a:ext>
            </a:extLst>
          </p:cNvPr>
          <p:cNvSpPr txBox="1"/>
          <p:nvPr/>
        </p:nvSpPr>
        <p:spPr>
          <a:xfrm>
            <a:off x="1371600" y="495300"/>
            <a:ext cx="11811000" cy="1523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uce"/>
                <a:ea typeface="+mn-ea"/>
                <a:cs typeface="+mn-cs"/>
              </a:rPr>
              <a:t>Merge Conflicts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46923-CEB4-4962-BC08-C8A7FAD64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56434"/>
            <a:ext cx="3220280" cy="2201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6A51A-5AFA-4197-8644-B488C01E3B25}"/>
              </a:ext>
            </a:extLst>
          </p:cNvPr>
          <p:cNvSpPr txBox="1"/>
          <p:nvPr/>
        </p:nvSpPr>
        <p:spPr>
          <a:xfrm>
            <a:off x="1463102" y="7323603"/>
            <a:ext cx="3182295" cy="2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9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git pull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D56ECBE2-67C6-4CBA-9B2A-76D0540E4C17}"/>
              </a:ext>
            </a:extLst>
          </p:cNvPr>
          <p:cNvGrpSpPr/>
          <p:nvPr/>
        </p:nvGrpSpPr>
        <p:grpSpPr>
          <a:xfrm>
            <a:off x="8458200" y="3543300"/>
            <a:ext cx="6553200" cy="6096000"/>
            <a:chOff x="0" y="0"/>
            <a:chExt cx="1072434" cy="165608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E3B03E43-8D2F-477C-B1F6-B4C202C5E93A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F2DAE29-9327-4033-86F0-AF2CB0805713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5A48623-A249-4F58-9BB1-7FCFD5A119EE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1" name="TextBox 9">
            <a:extLst>
              <a:ext uri="{FF2B5EF4-FFF2-40B4-BE49-F238E27FC236}">
                <a16:creationId xmlns:a16="http://schemas.microsoft.com/office/drawing/2014/main" id="{CD2A160D-7556-40D0-92B3-D2188C7A0B92}"/>
              </a:ext>
            </a:extLst>
          </p:cNvPr>
          <p:cNvSpPr txBox="1"/>
          <p:nvPr/>
        </p:nvSpPr>
        <p:spPr>
          <a:xfrm>
            <a:off x="9144000" y="4476633"/>
            <a:ext cx="4800600" cy="1707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 = 1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 = 2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 = 3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 = 4</a:t>
            </a:r>
          </a:p>
          <a:p>
            <a:pPr marL="0" marR="0" lvl="0" indent="0" algn="l" defTabSz="914400" rtl="0" eaLnBrk="1" fontAlgn="auto" latinLnBrk="0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 = 5</a:t>
            </a:r>
          </a:p>
        </p:txBody>
      </p:sp>
    </p:spTree>
    <p:extLst>
      <p:ext uri="{BB962C8B-B14F-4D97-AF65-F5344CB8AC3E}">
        <p14:creationId xmlns:p14="http://schemas.microsoft.com/office/powerpoint/2010/main" val="122367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63415"/>
            <a:ext cx="154305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Fira Code"/>
              </a:rPr>
              <a:t>git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63415"/>
            <a:ext cx="15430500" cy="1243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0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FFFFFF"/>
                </a:solidFill>
                <a:latin typeface="Fira Code"/>
              </a:rPr>
              <a:t>git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999277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E2739F9D-7C29-4429-9F70-538CD4EC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56434"/>
            <a:ext cx="3220280" cy="2201866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4FF23B8C-00FE-4073-9563-925F80807FD1}"/>
              </a:ext>
            </a:extLst>
          </p:cNvPr>
          <p:cNvSpPr txBox="1"/>
          <p:nvPr/>
        </p:nvSpPr>
        <p:spPr>
          <a:xfrm>
            <a:off x="1028700" y="971550"/>
            <a:ext cx="5571756" cy="51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Fira Code"/>
              </a:rPr>
              <a:t>git 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0F86E-D234-4018-B80F-98836FD953A1}"/>
              </a:ext>
            </a:extLst>
          </p:cNvPr>
          <p:cNvSpPr txBox="1"/>
          <p:nvPr/>
        </p:nvSpPr>
        <p:spPr>
          <a:xfrm>
            <a:off x="1463102" y="7323603"/>
            <a:ext cx="3182295" cy="2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9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git log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ED93FA00-9DFF-4ACD-9B2D-56976EDEFE3F}"/>
              </a:ext>
            </a:extLst>
          </p:cNvPr>
          <p:cNvSpPr txBox="1"/>
          <p:nvPr/>
        </p:nvSpPr>
        <p:spPr>
          <a:xfrm>
            <a:off x="5638800" y="3771900"/>
            <a:ext cx="10273439" cy="6980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Fira Code"/>
              </a:rPr>
              <a:t>Commit 436f6d6d697420d73672048657265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Fira Code"/>
              </a:rPr>
              <a:t>Author: </a:t>
            </a:r>
            <a:r>
              <a:rPr lang="en-US" sz="3000" dirty="0" err="1">
                <a:solidFill>
                  <a:srgbClr val="FFFFFF"/>
                </a:solidFill>
                <a:latin typeface="Fira Code"/>
              </a:rPr>
              <a:t>Rahmanaul</a:t>
            </a:r>
            <a:r>
              <a:rPr lang="en-US" sz="3000" dirty="0">
                <a:solidFill>
                  <a:srgbClr val="FFFFFF"/>
                </a:solidFill>
                <a:latin typeface="Fira Code"/>
              </a:rPr>
              <a:t> &lt;rahmannauliaaa@gmail.com&gt;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Fira Code"/>
              </a:rPr>
              <a:t>Date : Sat Apr 1 20:30:28 2021 -0400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Fira Code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Fira Code"/>
              </a:rPr>
              <a:t>	Remove a line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Fira Code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Fira Code"/>
              </a:rPr>
              <a:t>Commit </a:t>
            </a:r>
            <a:r>
              <a:rPr lang="en-ID" sz="3200" dirty="0">
                <a:solidFill>
                  <a:schemeClr val="bg1"/>
                </a:solidFill>
              </a:rPr>
              <a:t>57656c636f6d6520746f20576562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Fira Code"/>
              </a:rPr>
              <a:t>Author: </a:t>
            </a:r>
            <a:r>
              <a:rPr lang="en-US" sz="3000" dirty="0" err="1">
                <a:solidFill>
                  <a:srgbClr val="FFFFFF"/>
                </a:solidFill>
                <a:latin typeface="Fira Code"/>
              </a:rPr>
              <a:t>Rahmanaul</a:t>
            </a:r>
            <a:r>
              <a:rPr lang="en-US" sz="3000" dirty="0">
                <a:solidFill>
                  <a:srgbClr val="FFFFFF"/>
                </a:solidFill>
                <a:latin typeface="Fira Code"/>
              </a:rPr>
              <a:t> &lt;rahmannauliaaa@gmail.com&gt;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Fira Code"/>
              </a:rPr>
              <a:t>Date : Sat Apr 1 20:25:21 2021 -0400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Fira Code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Fira Code"/>
              </a:rPr>
              <a:t>	Add a line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chemeClr val="bg1"/>
              </a:solidFill>
              <a:latin typeface="Fira Code"/>
            </a:endParaRP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FFDE59"/>
              </a:solidFill>
              <a:latin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417144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63415"/>
            <a:ext cx="15430500" cy="1243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0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git reset</a:t>
            </a:r>
          </a:p>
        </p:txBody>
      </p:sp>
    </p:spTree>
    <p:extLst>
      <p:ext uri="{BB962C8B-B14F-4D97-AF65-F5344CB8AC3E}">
        <p14:creationId xmlns:p14="http://schemas.microsoft.com/office/powerpoint/2010/main" val="1561687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2A0490-5434-4ED4-B7A5-54AB7B6B26DF}"/>
              </a:ext>
            </a:extLst>
          </p:cNvPr>
          <p:cNvGrpSpPr/>
          <p:nvPr/>
        </p:nvGrpSpPr>
        <p:grpSpPr>
          <a:xfrm>
            <a:off x="4953000" y="5829300"/>
            <a:ext cx="1927128" cy="2975919"/>
            <a:chOff x="0" y="0"/>
            <a:chExt cx="1072434" cy="165608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3FF88A6-6379-4B11-ACE1-2B1B104176A4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7172488-ADB3-49CA-976E-7823290E0AA3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73A010C-B555-4FFC-B8A5-D25FB0D3C91E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525F0FD9-98B9-4FB1-A32C-35999480F071}"/>
              </a:ext>
            </a:extLst>
          </p:cNvPr>
          <p:cNvSpPr txBox="1"/>
          <p:nvPr/>
        </p:nvSpPr>
        <p:spPr>
          <a:xfrm>
            <a:off x="5134271" y="6403177"/>
            <a:ext cx="1745858" cy="2169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59B165C7-274E-4585-B4B3-A47A14AF7858}"/>
              </a:ext>
            </a:extLst>
          </p:cNvPr>
          <p:cNvGrpSpPr/>
          <p:nvPr/>
        </p:nvGrpSpPr>
        <p:grpSpPr>
          <a:xfrm>
            <a:off x="8930815" y="5829300"/>
            <a:ext cx="1927128" cy="2975919"/>
            <a:chOff x="0" y="0"/>
            <a:chExt cx="1072434" cy="165608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1D8A78E-6E6B-4601-8E2F-267DA750E7AD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400C0C8-73C8-4CBE-83D6-B79127652CE2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A1DF8E1-A958-4E9A-BAE1-506658C5DAFF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E3C68787-2DEB-441B-99A6-7BD9062919F8}"/>
              </a:ext>
            </a:extLst>
          </p:cNvPr>
          <p:cNvSpPr txBox="1"/>
          <p:nvPr/>
        </p:nvSpPr>
        <p:spPr>
          <a:xfrm>
            <a:off x="9083229" y="5951596"/>
            <a:ext cx="1745858" cy="2721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d = 4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chemeClr val="accent3">
                    <a:lumMod val="75000"/>
                  </a:schemeClr>
                </a:solidFill>
                <a:latin typeface="Open Sans Light"/>
              </a:rPr>
              <a:t>e = 5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E393D4C-5EE5-4290-B700-0345032611F6}"/>
              </a:ext>
            </a:extLst>
          </p:cNvPr>
          <p:cNvSpPr txBox="1"/>
          <p:nvPr/>
        </p:nvSpPr>
        <p:spPr>
          <a:xfrm>
            <a:off x="8454013" y="8887283"/>
            <a:ext cx="3429274" cy="878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60"/>
              </a:lnSpc>
              <a:spcBef>
                <a:spcPct val="0"/>
              </a:spcBef>
            </a:pPr>
            <a:r>
              <a:rPr lang="en-US" sz="2471" dirty="0" err="1">
                <a:solidFill>
                  <a:srgbClr val="FFFFFF"/>
                </a:solidFill>
                <a:latin typeface="Fira Code"/>
              </a:rPr>
              <a:t>menambahkan</a:t>
            </a:r>
            <a:r>
              <a:rPr lang="en-US" sz="2471" dirty="0">
                <a:solidFill>
                  <a:srgbClr val="FFFFFF"/>
                </a:solidFill>
                <a:latin typeface="Fira Code"/>
              </a:rPr>
              <a:t> </a:t>
            </a:r>
            <a:r>
              <a:rPr lang="en-US" sz="2471" dirty="0" err="1">
                <a:solidFill>
                  <a:srgbClr val="FFFFFF"/>
                </a:solidFill>
                <a:latin typeface="Fira Code"/>
              </a:rPr>
              <a:t>kode</a:t>
            </a:r>
            <a:endParaRPr lang="en-US" sz="2471" dirty="0">
              <a:solidFill>
                <a:srgbClr val="FFFFFF"/>
              </a:solidFill>
              <a:latin typeface="Fira Code"/>
            </a:endParaRPr>
          </a:p>
          <a:p>
            <a:pPr marL="0" lvl="0" indent="0">
              <a:lnSpc>
                <a:spcPts val="3460"/>
              </a:lnSpc>
              <a:spcBef>
                <a:spcPct val="0"/>
              </a:spcBef>
            </a:pPr>
            <a:r>
              <a:rPr lang="en-US" sz="2471" dirty="0">
                <a:solidFill>
                  <a:srgbClr val="FFFFFF"/>
                </a:solidFill>
                <a:latin typeface="Fira Code"/>
              </a:rPr>
              <a:t>57656c6</a:t>
            </a: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8D0AA980-FE74-412F-BCCD-2248921F5CC8}"/>
              </a:ext>
            </a:extLst>
          </p:cNvPr>
          <p:cNvGrpSpPr/>
          <p:nvPr/>
        </p:nvGrpSpPr>
        <p:grpSpPr>
          <a:xfrm>
            <a:off x="12908629" y="5810608"/>
            <a:ext cx="1927128" cy="2975919"/>
            <a:chOff x="0" y="0"/>
            <a:chExt cx="1072434" cy="1656080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927CCC3-4B80-42AB-BB30-4E4096F63741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5A3CA57-9622-45AF-B05E-575FA98E4C25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0D1A1995-1778-4D11-BD08-25635D88268E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7A344E37-9553-45A2-979A-6558EAC2F708}"/>
              </a:ext>
            </a:extLst>
          </p:cNvPr>
          <p:cNvSpPr txBox="1"/>
          <p:nvPr/>
        </p:nvSpPr>
        <p:spPr>
          <a:xfrm>
            <a:off x="13075226" y="5895012"/>
            <a:ext cx="1745858" cy="2169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a = 3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d = 4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e = 5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38CA946-754A-4B13-A5CF-FCB1EB05620A}"/>
              </a:ext>
            </a:extLst>
          </p:cNvPr>
          <p:cNvSpPr txBox="1"/>
          <p:nvPr/>
        </p:nvSpPr>
        <p:spPr>
          <a:xfrm>
            <a:off x="12573000" y="8854240"/>
            <a:ext cx="3429274" cy="878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60"/>
              </a:lnSpc>
              <a:spcBef>
                <a:spcPct val="0"/>
              </a:spcBef>
            </a:pPr>
            <a:r>
              <a:rPr lang="en-US" sz="2471" dirty="0" err="1">
                <a:solidFill>
                  <a:srgbClr val="FFFFFF"/>
                </a:solidFill>
                <a:latin typeface="Fira Code"/>
              </a:rPr>
              <a:t>menghapus</a:t>
            </a:r>
            <a:r>
              <a:rPr lang="en-US" sz="2471" dirty="0">
                <a:solidFill>
                  <a:srgbClr val="FFFFFF"/>
                </a:solidFill>
                <a:latin typeface="Fira Code"/>
              </a:rPr>
              <a:t> </a:t>
            </a:r>
            <a:r>
              <a:rPr lang="en-US" sz="2471" dirty="0" err="1">
                <a:solidFill>
                  <a:srgbClr val="FFFFFF"/>
                </a:solidFill>
                <a:latin typeface="Fira Code"/>
              </a:rPr>
              <a:t>kode</a:t>
            </a:r>
            <a:endParaRPr lang="en-US" sz="2471" dirty="0">
              <a:solidFill>
                <a:srgbClr val="FFFFFF"/>
              </a:solidFill>
              <a:latin typeface="Fira Code"/>
            </a:endParaRPr>
          </a:p>
          <a:p>
            <a:pPr marL="0" lvl="0" indent="0">
              <a:lnSpc>
                <a:spcPts val="3460"/>
              </a:lnSpc>
              <a:spcBef>
                <a:spcPct val="0"/>
              </a:spcBef>
            </a:pPr>
            <a:r>
              <a:rPr lang="en-US" sz="2471" dirty="0">
                <a:solidFill>
                  <a:srgbClr val="FFFFFF"/>
                </a:solidFill>
                <a:latin typeface="Fira Code"/>
              </a:rPr>
              <a:t>436f6d6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F21763-5E8C-4286-8B98-8052484239D2}"/>
              </a:ext>
            </a:extLst>
          </p:cNvPr>
          <p:cNvCxnSpPr>
            <a:cxnSpLocks/>
          </p:cNvCxnSpPr>
          <p:nvPr/>
        </p:nvCxnSpPr>
        <p:spPr>
          <a:xfrm>
            <a:off x="6857307" y="7209191"/>
            <a:ext cx="20735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2C7CC5-D794-457D-8C5F-39C7CC17BFAC}"/>
              </a:ext>
            </a:extLst>
          </p:cNvPr>
          <p:cNvCxnSpPr>
            <a:cxnSpLocks/>
          </p:cNvCxnSpPr>
          <p:nvPr/>
        </p:nvCxnSpPr>
        <p:spPr>
          <a:xfrm>
            <a:off x="10857943" y="7205877"/>
            <a:ext cx="20735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3">
            <a:extLst>
              <a:ext uri="{FF2B5EF4-FFF2-40B4-BE49-F238E27FC236}">
                <a16:creationId xmlns:a16="http://schemas.microsoft.com/office/drawing/2014/main" id="{4452F6FF-4D60-4083-ADBC-3C4DA2818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95207" y="6384485"/>
            <a:ext cx="3220280" cy="2201866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2D7DA58D-EBEE-42D3-87B3-40D1194DF4D7}"/>
              </a:ext>
            </a:extLst>
          </p:cNvPr>
          <p:cNvSpPr txBox="1"/>
          <p:nvPr/>
        </p:nvSpPr>
        <p:spPr>
          <a:xfrm>
            <a:off x="1028700" y="971550"/>
            <a:ext cx="5571756" cy="51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Fira Code"/>
              </a:rPr>
              <a:t>git reset</a:t>
            </a: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2C8C943E-3A91-4E50-BC2B-8A301047406D}"/>
              </a:ext>
            </a:extLst>
          </p:cNvPr>
          <p:cNvSpPr txBox="1"/>
          <p:nvPr/>
        </p:nvSpPr>
        <p:spPr>
          <a:xfrm>
            <a:off x="1676399" y="2593466"/>
            <a:ext cx="7772401" cy="1594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199"/>
              </a:lnSpc>
              <a:spcBef>
                <a:spcPct val="0"/>
              </a:spcBef>
              <a:buFontTx/>
              <a:buChar char="-"/>
            </a:pPr>
            <a:r>
              <a:rPr lang="en-US" sz="2999" dirty="0">
                <a:solidFill>
                  <a:srgbClr val="FFFFFF"/>
                </a:solidFill>
                <a:latin typeface="Fira Code"/>
              </a:rPr>
              <a:t>git reset –-hard &lt;commit&gt;</a:t>
            </a: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Tx/>
              <a:buChar char="-"/>
            </a:pPr>
            <a:r>
              <a:rPr lang="en-US" sz="2999" dirty="0">
                <a:solidFill>
                  <a:srgbClr val="FFFFFF"/>
                </a:solidFill>
                <a:latin typeface="Fira Code"/>
              </a:rPr>
              <a:t>Git reset –-hard origin/master</a:t>
            </a: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Tx/>
              <a:buChar char="-"/>
            </a:pPr>
            <a:endParaRPr lang="en-US" sz="2999" dirty="0">
              <a:solidFill>
                <a:srgbClr val="FFFFFF"/>
              </a:solidFill>
              <a:latin typeface="Fira Cod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DF7129-7993-4922-9EFA-678E31EA171E}"/>
              </a:ext>
            </a:extLst>
          </p:cNvPr>
          <p:cNvSpPr txBox="1"/>
          <p:nvPr/>
        </p:nvSpPr>
        <p:spPr>
          <a:xfrm>
            <a:off x="1028700" y="6591300"/>
            <a:ext cx="3182295" cy="2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398"/>
              </a:lnSpc>
              <a:spcBef>
                <a:spcPct val="0"/>
              </a:spcBef>
            </a:pPr>
            <a:r>
              <a:rPr lang="en-ID" sz="1600" dirty="0">
                <a:solidFill>
                  <a:schemeClr val="bg1"/>
                </a:solidFill>
              </a:rPr>
              <a:t>git reset --hard 57656c6</a:t>
            </a:r>
            <a:endParaRPr kumimoji="0" lang="en-US" sz="171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6726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D0586-3F2A-47DA-AFAE-88DE0E960E84}"/>
              </a:ext>
            </a:extLst>
          </p:cNvPr>
          <p:cNvSpPr txBox="1"/>
          <p:nvPr/>
        </p:nvSpPr>
        <p:spPr>
          <a:xfrm>
            <a:off x="1428750" y="4184650"/>
            <a:ext cx="15430500" cy="164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uce"/>
                <a:ea typeface="+mn-ea"/>
                <a:cs typeface="+mn-cs"/>
              </a:rPr>
              <a:t>Membua</a:t>
            </a:r>
            <a:r>
              <a:rPr lang="en-US" sz="8000" dirty="0">
                <a:solidFill>
                  <a:srgbClr val="FFFFFF"/>
                </a:solidFill>
                <a:latin typeface="Open Sauce"/>
              </a:rPr>
              <a:t>t </a:t>
            </a:r>
            <a:r>
              <a:rPr lang="en-US" sz="8000" dirty="0" err="1">
                <a:solidFill>
                  <a:srgbClr val="FFFFFF"/>
                </a:solidFill>
                <a:latin typeface="Open Sauce"/>
              </a:rPr>
              <a:t>perubahan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uc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243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B957445-2A2F-4A21-B802-2320C6A9B847}"/>
              </a:ext>
            </a:extLst>
          </p:cNvPr>
          <p:cNvSpPr/>
          <p:nvPr/>
        </p:nvSpPr>
        <p:spPr>
          <a:xfrm>
            <a:off x="609600" y="46101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070A11-4B3D-4777-BB2C-F534D27A4FFF}"/>
              </a:ext>
            </a:extLst>
          </p:cNvPr>
          <p:cNvSpPr/>
          <p:nvPr/>
        </p:nvSpPr>
        <p:spPr>
          <a:xfrm>
            <a:off x="723900" y="47244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00C822C0-BC9E-4224-8D27-1357443FEE5C}"/>
              </a:ext>
            </a:extLst>
          </p:cNvPr>
          <p:cNvSpPr txBox="1"/>
          <p:nvPr/>
        </p:nvSpPr>
        <p:spPr>
          <a:xfrm>
            <a:off x="455106" y="5638800"/>
            <a:ext cx="1909187" cy="878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60"/>
              </a:lnSpc>
              <a:spcBef>
                <a:spcPct val="0"/>
              </a:spcBef>
            </a:pPr>
            <a:r>
              <a:rPr lang="en-US" sz="2471" dirty="0">
                <a:solidFill>
                  <a:srgbClr val="FFFFFF"/>
                </a:solidFill>
                <a:latin typeface="Fira Code"/>
              </a:rPr>
              <a:t>Commit </a:t>
            </a:r>
            <a:r>
              <a:rPr lang="en-US" sz="2471" dirty="0" err="1">
                <a:solidFill>
                  <a:srgbClr val="FFFFFF"/>
                </a:solidFill>
                <a:latin typeface="Fira Code"/>
              </a:rPr>
              <a:t>pertama</a:t>
            </a:r>
            <a:endParaRPr lang="en-US" sz="2471" dirty="0">
              <a:solidFill>
                <a:srgbClr val="FFFFFF"/>
              </a:solidFill>
              <a:latin typeface="Fira Code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A3879D-E499-4C3B-9382-D2B3BB91DD62}"/>
              </a:ext>
            </a:extLst>
          </p:cNvPr>
          <p:cNvCxnSpPr>
            <a:stCxn id="2" idx="6"/>
          </p:cNvCxnSpPr>
          <p:nvPr/>
        </p:nvCxnSpPr>
        <p:spPr>
          <a:xfrm>
            <a:off x="1524000" y="50673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A2501FB-9CCE-4B91-9312-346ACBDC8591}"/>
              </a:ext>
            </a:extLst>
          </p:cNvPr>
          <p:cNvSpPr/>
          <p:nvPr/>
        </p:nvSpPr>
        <p:spPr>
          <a:xfrm>
            <a:off x="2796654" y="46101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D4982A-E012-4FFD-85F1-B22C13A2BB90}"/>
              </a:ext>
            </a:extLst>
          </p:cNvPr>
          <p:cNvSpPr/>
          <p:nvPr/>
        </p:nvSpPr>
        <p:spPr>
          <a:xfrm>
            <a:off x="2910954" y="47244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401B03-EFC4-4915-B44A-FABCB30BB48A}"/>
              </a:ext>
            </a:extLst>
          </p:cNvPr>
          <p:cNvCxnSpPr>
            <a:stCxn id="10" idx="6"/>
          </p:cNvCxnSpPr>
          <p:nvPr/>
        </p:nvCxnSpPr>
        <p:spPr>
          <a:xfrm>
            <a:off x="3711054" y="50673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4A98029-D5CD-41C9-BE3D-8C04FF2FFAC6}"/>
              </a:ext>
            </a:extLst>
          </p:cNvPr>
          <p:cNvSpPr/>
          <p:nvPr/>
        </p:nvSpPr>
        <p:spPr>
          <a:xfrm>
            <a:off x="5014700" y="46101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95612A-FAD3-4F24-9E48-D26211CEB59B}"/>
              </a:ext>
            </a:extLst>
          </p:cNvPr>
          <p:cNvSpPr/>
          <p:nvPr/>
        </p:nvSpPr>
        <p:spPr>
          <a:xfrm>
            <a:off x="5129000" y="47244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CE052-5C2E-42FA-BB38-8D5C6EB48D46}"/>
              </a:ext>
            </a:extLst>
          </p:cNvPr>
          <p:cNvCxnSpPr>
            <a:stCxn id="13" idx="6"/>
          </p:cNvCxnSpPr>
          <p:nvPr/>
        </p:nvCxnSpPr>
        <p:spPr>
          <a:xfrm>
            <a:off x="5929100" y="50673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8D80BA3-BFEC-4ED5-ADCF-4580A8AA65EC}"/>
              </a:ext>
            </a:extLst>
          </p:cNvPr>
          <p:cNvSpPr/>
          <p:nvPr/>
        </p:nvSpPr>
        <p:spPr>
          <a:xfrm>
            <a:off x="7226207" y="46101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7D0F9-C8D4-4CA4-A9C4-FA90DFE0AB02}"/>
              </a:ext>
            </a:extLst>
          </p:cNvPr>
          <p:cNvSpPr/>
          <p:nvPr/>
        </p:nvSpPr>
        <p:spPr>
          <a:xfrm>
            <a:off x="7340507" y="47244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06CA4B1-57EC-4FF7-8C54-F50F009CD6AD}"/>
              </a:ext>
            </a:extLst>
          </p:cNvPr>
          <p:cNvSpPr txBox="1"/>
          <p:nvPr/>
        </p:nvSpPr>
        <p:spPr>
          <a:xfrm>
            <a:off x="2475725" y="5556713"/>
            <a:ext cx="1909187" cy="429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60"/>
              </a:lnSpc>
              <a:spcBef>
                <a:spcPct val="0"/>
              </a:spcBef>
            </a:pPr>
            <a:r>
              <a:rPr lang="en-US" sz="2471" dirty="0" err="1">
                <a:solidFill>
                  <a:srgbClr val="FFFFFF"/>
                </a:solidFill>
                <a:latin typeface="Fira Code"/>
              </a:rPr>
              <a:t>Perubahan</a:t>
            </a:r>
            <a:endParaRPr lang="en-US" sz="2471" dirty="0">
              <a:solidFill>
                <a:srgbClr val="FFFFFF"/>
              </a:solidFill>
              <a:latin typeface="Fira Code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4E36A4EB-E916-43D8-96BC-B733F6B2CA50}"/>
              </a:ext>
            </a:extLst>
          </p:cNvPr>
          <p:cNvSpPr txBox="1"/>
          <p:nvPr/>
        </p:nvSpPr>
        <p:spPr>
          <a:xfrm>
            <a:off x="4974506" y="5542316"/>
            <a:ext cx="1909187" cy="878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60"/>
              </a:lnSpc>
              <a:spcBef>
                <a:spcPct val="0"/>
              </a:spcBef>
            </a:pPr>
            <a:r>
              <a:rPr lang="en-US" sz="2471" dirty="0">
                <a:solidFill>
                  <a:srgbClr val="FFFFFF"/>
                </a:solidFill>
                <a:latin typeface="Fira Code"/>
              </a:rPr>
              <a:t>Banyak </a:t>
            </a:r>
            <a:r>
              <a:rPr lang="en-US" sz="2471" dirty="0" err="1">
                <a:solidFill>
                  <a:srgbClr val="FFFFFF"/>
                </a:solidFill>
                <a:latin typeface="Fira Code"/>
              </a:rPr>
              <a:t>perubahan</a:t>
            </a:r>
            <a:endParaRPr lang="en-US" sz="2471" dirty="0">
              <a:solidFill>
                <a:srgbClr val="FFFFFF"/>
              </a:solidFill>
              <a:latin typeface="Fira Code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60DB69F0-7D19-456D-9E1B-7A7FC58759BC}"/>
              </a:ext>
            </a:extLst>
          </p:cNvPr>
          <p:cNvSpPr txBox="1"/>
          <p:nvPr/>
        </p:nvSpPr>
        <p:spPr>
          <a:xfrm>
            <a:off x="7340507" y="5556713"/>
            <a:ext cx="1909187" cy="878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60"/>
              </a:lnSpc>
              <a:spcBef>
                <a:spcPct val="0"/>
              </a:spcBef>
            </a:pPr>
            <a:r>
              <a:rPr lang="en-US" sz="2471" dirty="0" err="1">
                <a:solidFill>
                  <a:srgbClr val="FFFFFF"/>
                </a:solidFill>
                <a:latin typeface="Fira Code"/>
              </a:rPr>
              <a:t>Mulai</a:t>
            </a:r>
            <a:r>
              <a:rPr lang="en-US" sz="2471" dirty="0">
                <a:solidFill>
                  <a:srgbClr val="FFFFFF"/>
                </a:solidFill>
                <a:latin typeface="Fira Code"/>
              </a:rPr>
              <a:t> Fitur </a:t>
            </a:r>
            <a:r>
              <a:rPr lang="en-US" sz="2471" dirty="0" err="1">
                <a:solidFill>
                  <a:srgbClr val="FFFFFF"/>
                </a:solidFill>
                <a:latin typeface="Fira Code"/>
              </a:rPr>
              <a:t>baru</a:t>
            </a:r>
            <a:endParaRPr lang="en-US" sz="2471" dirty="0">
              <a:solidFill>
                <a:srgbClr val="FFFFFF"/>
              </a:solidFill>
              <a:latin typeface="Fira Code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BE2A46-568F-4545-827F-72DF396734A7}"/>
              </a:ext>
            </a:extLst>
          </p:cNvPr>
          <p:cNvCxnSpPr/>
          <p:nvPr/>
        </p:nvCxnSpPr>
        <p:spPr>
          <a:xfrm>
            <a:off x="8093591" y="510605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4D774E0-BB6E-475D-834F-E8870C138AE5}"/>
              </a:ext>
            </a:extLst>
          </p:cNvPr>
          <p:cNvSpPr/>
          <p:nvPr/>
        </p:nvSpPr>
        <p:spPr>
          <a:xfrm>
            <a:off x="9390698" y="46488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AF8959-7482-49E6-8F9E-E54989111819}"/>
              </a:ext>
            </a:extLst>
          </p:cNvPr>
          <p:cNvSpPr/>
          <p:nvPr/>
        </p:nvSpPr>
        <p:spPr>
          <a:xfrm>
            <a:off x="9504998" y="4763153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6E0B8E64-5DD5-4572-8106-9D1A6FA398FC}"/>
              </a:ext>
            </a:extLst>
          </p:cNvPr>
          <p:cNvSpPr txBox="1"/>
          <p:nvPr/>
        </p:nvSpPr>
        <p:spPr>
          <a:xfrm>
            <a:off x="9821740" y="5638800"/>
            <a:ext cx="3132260" cy="878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60"/>
              </a:lnSpc>
              <a:spcBef>
                <a:spcPct val="0"/>
              </a:spcBef>
            </a:pPr>
            <a:r>
              <a:rPr lang="en-US" sz="2471" dirty="0">
                <a:solidFill>
                  <a:srgbClr val="FFFFFF"/>
                </a:solidFill>
                <a:latin typeface="Fira Code"/>
              </a:rPr>
              <a:t>Masih </a:t>
            </a:r>
            <a:r>
              <a:rPr lang="en-US" sz="2471" dirty="0" err="1">
                <a:solidFill>
                  <a:srgbClr val="FFFFFF"/>
                </a:solidFill>
                <a:latin typeface="Fira Code"/>
              </a:rPr>
              <a:t>ngerjain</a:t>
            </a:r>
            <a:r>
              <a:rPr lang="en-US" sz="2471" dirty="0">
                <a:solidFill>
                  <a:srgbClr val="FFFFFF"/>
                </a:solidFill>
                <a:latin typeface="Fira Code"/>
              </a:rPr>
              <a:t> </a:t>
            </a:r>
            <a:r>
              <a:rPr lang="en-US" sz="2471" dirty="0" err="1">
                <a:solidFill>
                  <a:srgbClr val="FFFFFF"/>
                </a:solidFill>
                <a:latin typeface="Fira Code"/>
              </a:rPr>
              <a:t>fitur</a:t>
            </a:r>
            <a:r>
              <a:rPr lang="en-US" sz="2471" dirty="0">
                <a:solidFill>
                  <a:srgbClr val="FFFFFF"/>
                </a:solidFill>
                <a:latin typeface="Fira Code"/>
              </a:rPr>
              <a:t> </a:t>
            </a:r>
            <a:r>
              <a:rPr lang="en-US" sz="2471" dirty="0" err="1">
                <a:solidFill>
                  <a:srgbClr val="FFFFFF"/>
                </a:solidFill>
                <a:latin typeface="Fira Code"/>
              </a:rPr>
              <a:t>baru</a:t>
            </a:r>
            <a:endParaRPr lang="en-US" sz="2471" dirty="0">
              <a:solidFill>
                <a:srgbClr val="FFFFFF"/>
              </a:solidFill>
              <a:latin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7003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20" grpId="0"/>
      <p:bldP spid="21" grpId="0"/>
      <p:bldP spid="23" grpId="0" animBg="1"/>
      <p:bldP spid="24" grpId="0" animBg="1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D0586-3F2A-47DA-AFAE-88DE0E960E84}"/>
              </a:ext>
            </a:extLst>
          </p:cNvPr>
          <p:cNvSpPr txBox="1"/>
          <p:nvPr/>
        </p:nvSpPr>
        <p:spPr>
          <a:xfrm>
            <a:off x="1428750" y="4184650"/>
            <a:ext cx="15430500" cy="164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uce"/>
                <a:ea typeface="+mn-ea"/>
                <a:cs typeface="+mn-cs"/>
              </a:rPr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892913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B957445-2A2F-4A21-B802-2320C6A9B847}"/>
              </a:ext>
            </a:extLst>
          </p:cNvPr>
          <p:cNvSpPr/>
          <p:nvPr/>
        </p:nvSpPr>
        <p:spPr>
          <a:xfrm>
            <a:off x="609600" y="46101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070A11-4B3D-4777-BB2C-F534D27A4FFF}"/>
              </a:ext>
            </a:extLst>
          </p:cNvPr>
          <p:cNvSpPr/>
          <p:nvPr/>
        </p:nvSpPr>
        <p:spPr>
          <a:xfrm>
            <a:off x="723900" y="47244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00C822C0-BC9E-4224-8D27-1357443FEE5C}"/>
              </a:ext>
            </a:extLst>
          </p:cNvPr>
          <p:cNvSpPr txBox="1"/>
          <p:nvPr/>
        </p:nvSpPr>
        <p:spPr>
          <a:xfrm>
            <a:off x="455106" y="5638800"/>
            <a:ext cx="1909187" cy="878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7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Commit </a:t>
            </a:r>
            <a:r>
              <a:rPr kumimoji="0" lang="en-US" sz="247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pertama</a:t>
            </a:r>
            <a:endParaRPr kumimoji="0" lang="en-US" sz="247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A3879D-E499-4C3B-9382-D2B3BB91DD62}"/>
              </a:ext>
            </a:extLst>
          </p:cNvPr>
          <p:cNvCxnSpPr>
            <a:stCxn id="2" idx="6"/>
          </p:cNvCxnSpPr>
          <p:nvPr/>
        </p:nvCxnSpPr>
        <p:spPr>
          <a:xfrm>
            <a:off x="1524000" y="50673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A2501FB-9CCE-4B91-9312-346ACBDC8591}"/>
              </a:ext>
            </a:extLst>
          </p:cNvPr>
          <p:cNvSpPr/>
          <p:nvPr/>
        </p:nvSpPr>
        <p:spPr>
          <a:xfrm>
            <a:off x="2796654" y="46101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D4982A-E012-4FFD-85F1-B22C13A2BB90}"/>
              </a:ext>
            </a:extLst>
          </p:cNvPr>
          <p:cNvSpPr/>
          <p:nvPr/>
        </p:nvSpPr>
        <p:spPr>
          <a:xfrm>
            <a:off x="2910954" y="47244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401B03-EFC4-4915-B44A-FABCB30BB48A}"/>
              </a:ext>
            </a:extLst>
          </p:cNvPr>
          <p:cNvCxnSpPr>
            <a:stCxn id="10" idx="6"/>
          </p:cNvCxnSpPr>
          <p:nvPr/>
        </p:nvCxnSpPr>
        <p:spPr>
          <a:xfrm>
            <a:off x="3711054" y="50673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4A98029-D5CD-41C9-BE3D-8C04FF2FFAC6}"/>
              </a:ext>
            </a:extLst>
          </p:cNvPr>
          <p:cNvSpPr/>
          <p:nvPr/>
        </p:nvSpPr>
        <p:spPr>
          <a:xfrm>
            <a:off x="5014700" y="46101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95612A-FAD3-4F24-9E48-D26211CEB59B}"/>
              </a:ext>
            </a:extLst>
          </p:cNvPr>
          <p:cNvSpPr/>
          <p:nvPr/>
        </p:nvSpPr>
        <p:spPr>
          <a:xfrm>
            <a:off x="5129000" y="47244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CE052-5C2E-42FA-BB38-8D5C6EB48D4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471900" y="3236886"/>
            <a:ext cx="1701037" cy="1373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8D80BA3-BFEC-4ED5-ADCF-4580A8AA65EC}"/>
              </a:ext>
            </a:extLst>
          </p:cNvPr>
          <p:cNvSpPr/>
          <p:nvPr/>
        </p:nvSpPr>
        <p:spPr>
          <a:xfrm>
            <a:off x="7174644" y="27796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7D0F9-C8D4-4CA4-A9C4-FA90DFE0AB02}"/>
              </a:ext>
            </a:extLst>
          </p:cNvPr>
          <p:cNvSpPr/>
          <p:nvPr/>
        </p:nvSpPr>
        <p:spPr>
          <a:xfrm>
            <a:off x="7243065" y="2893986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06CA4B1-57EC-4FF7-8C54-F50F009CD6AD}"/>
              </a:ext>
            </a:extLst>
          </p:cNvPr>
          <p:cNvSpPr txBox="1"/>
          <p:nvPr/>
        </p:nvSpPr>
        <p:spPr>
          <a:xfrm>
            <a:off x="2475725" y="5556713"/>
            <a:ext cx="1909187" cy="429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7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Perubahan</a:t>
            </a:r>
            <a:endParaRPr kumimoji="0" lang="en-US" sz="247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/>
              <a:ea typeface="+mn-ea"/>
              <a:cs typeface="+mn-cs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4E36A4EB-E916-43D8-96BC-B733F6B2CA50}"/>
              </a:ext>
            </a:extLst>
          </p:cNvPr>
          <p:cNvSpPr txBox="1"/>
          <p:nvPr/>
        </p:nvSpPr>
        <p:spPr>
          <a:xfrm>
            <a:off x="4974506" y="5542316"/>
            <a:ext cx="1909187" cy="878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7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Banyak </a:t>
            </a:r>
            <a:r>
              <a:rPr kumimoji="0" lang="en-US" sz="247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perubahan</a:t>
            </a:r>
            <a:endParaRPr kumimoji="0" lang="en-US" sz="247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/>
              <a:ea typeface="+mn-ea"/>
              <a:cs typeface="+mn-cs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60DB69F0-7D19-456D-9E1B-7A7FC58759BC}"/>
              </a:ext>
            </a:extLst>
          </p:cNvPr>
          <p:cNvSpPr txBox="1"/>
          <p:nvPr/>
        </p:nvSpPr>
        <p:spPr>
          <a:xfrm>
            <a:off x="7134450" y="1843769"/>
            <a:ext cx="1909187" cy="878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7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Mulai</a:t>
            </a:r>
            <a:r>
              <a:rPr kumimoji="0" lang="en-US" sz="247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 Fitur </a:t>
            </a:r>
            <a:r>
              <a:rPr kumimoji="0" lang="en-US" sz="247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baru</a:t>
            </a:r>
            <a:endParaRPr kumimoji="0" lang="en-US" sz="247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BE2A46-568F-4545-827F-72DF396734A7}"/>
              </a:ext>
            </a:extLst>
          </p:cNvPr>
          <p:cNvCxnSpPr/>
          <p:nvPr/>
        </p:nvCxnSpPr>
        <p:spPr>
          <a:xfrm>
            <a:off x="8101751" y="323847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4D774E0-BB6E-475D-834F-E8870C138AE5}"/>
              </a:ext>
            </a:extLst>
          </p:cNvPr>
          <p:cNvSpPr/>
          <p:nvPr/>
        </p:nvSpPr>
        <p:spPr>
          <a:xfrm>
            <a:off x="9398858" y="27812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AF8959-7482-49E6-8F9E-E54989111819}"/>
              </a:ext>
            </a:extLst>
          </p:cNvPr>
          <p:cNvSpPr/>
          <p:nvPr/>
        </p:nvSpPr>
        <p:spPr>
          <a:xfrm>
            <a:off x="9513158" y="2895576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6E0B8E64-5DD5-4572-8106-9D1A6FA398FC}"/>
              </a:ext>
            </a:extLst>
          </p:cNvPr>
          <p:cNvSpPr txBox="1"/>
          <p:nvPr/>
        </p:nvSpPr>
        <p:spPr>
          <a:xfrm>
            <a:off x="9513158" y="1788209"/>
            <a:ext cx="3132260" cy="878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7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Masih </a:t>
            </a:r>
            <a:r>
              <a:rPr kumimoji="0" lang="en-US" sz="247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ngerjain</a:t>
            </a:r>
            <a:r>
              <a:rPr kumimoji="0" lang="en-US" sz="247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 </a:t>
            </a:r>
            <a:r>
              <a:rPr kumimoji="0" lang="en-US" sz="247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fitur</a:t>
            </a:r>
            <a:r>
              <a:rPr kumimoji="0" lang="en-US" sz="247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 </a:t>
            </a:r>
            <a:r>
              <a:rPr kumimoji="0" lang="en-US" sz="2471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baru</a:t>
            </a:r>
            <a:endParaRPr kumimoji="0" lang="en-US" sz="247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B345E6-F468-4072-A926-3955E863466A}"/>
              </a:ext>
            </a:extLst>
          </p:cNvPr>
          <p:cNvSpPr/>
          <p:nvPr/>
        </p:nvSpPr>
        <p:spPr>
          <a:xfrm>
            <a:off x="7288944" y="45653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DA854A-DB54-4F07-B4CA-D60F022560D3}"/>
              </a:ext>
            </a:extLst>
          </p:cNvPr>
          <p:cNvSpPr/>
          <p:nvPr/>
        </p:nvSpPr>
        <p:spPr>
          <a:xfrm>
            <a:off x="7403244" y="4679664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77E6AD40-1E51-4880-9AF6-BAF550100170}"/>
              </a:ext>
            </a:extLst>
          </p:cNvPr>
          <p:cNvSpPr txBox="1"/>
          <p:nvPr/>
        </p:nvSpPr>
        <p:spPr>
          <a:xfrm>
            <a:off x="7134450" y="5594064"/>
            <a:ext cx="1909187" cy="429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7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Bug Fixing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980ACB-35E6-4D2B-95DF-56D728AB113C}"/>
              </a:ext>
            </a:extLst>
          </p:cNvPr>
          <p:cNvCxnSpPr/>
          <p:nvPr/>
        </p:nvCxnSpPr>
        <p:spPr>
          <a:xfrm>
            <a:off x="5993544" y="50673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4">
            <a:extLst>
              <a:ext uri="{FF2B5EF4-FFF2-40B4-BE49-F238E27FC236}">
                <a16:creationId xmlns:a16="http://schemas.microsoft.com/office/drawing/2014/main" id="{7B10140D-783F-4221-9FE2-AE0BA21F22FD}"/>
              </a:ext>
            </a:extLst>
          </p:cNvPr>
          <p:cNvSpPr txBox="1"/>
          <p:nvPr/>
        </p:nvSpPr>
        <p:spPr>
          <a:xfrm>
            <a:off x="10710377" y="3021923"/>
            <a:ext cx="1935041" cy="429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71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&lt;- Feature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9570FB5B-3BF2-4E64-979F-D270FC370190}"/>
              </a:ext>
            </a:extLst>
          </p:cNvPr>
          <p:cNvSpPr txBox="1"/>
          <p:nvPr/>
        </p:nvSpPr>
        <p:spPr>
          <a:xfrm>
            <a:off x="8317644" y="4724400"/>
            <a:ext cx="1888138" cy="429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71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&lt;- master</a:t>
            </a:r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D3CCC894-CC6A-4F3D-983B-BE5B508DA656}"/>
              </a:ext>
            </a:extLst>
          </p:cNvPr>
          <p:cNvSpPr txBox="1"/>
          <p:nvPr/>
        </p:nvSpPr>
        <p:spPr>
          <a:xfrm>
            <a:off x="10320082" y="4724400"/>
            <a:ext cx="3132260" cy="429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71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&lt;- HEAD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B965F4-18D6-4D64-9E54-E9CEEA7B066B}"/>
              </a:ext>
            </a:extLst>
          </p:cNvPr>
          <p:cNvSpPr/>
          <p:nvPr/>
        </p:nvSpPr>
        <p:spPr>
          <a:xfrm>
            <a:off x="10746294" y="45992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7463AA8-455A-4698-917A-811260A6EEA9}"/>
              </a:ext>
            </a:extLst>
          </p:cNvPr>
          <p:cNvSpPr/>
          <p:nvPr/>
        </p:nvSpPr>
        <p:spPr>
          <a:xfrm>
            <a:off x="10860594" y="4713574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9D613D96-9C25-4058-AAB1-83FBAFB53183}"/>
              </a:ext>
            </a:extLst>
          </p:cNvPr>
          <p:cNvSpPr txBox="1"/>
          <p:nvPr/>
        </p:nvSpPr>
        <p:spPr>
          <a:xfrm>
            <a:off x="10591800" y="5627974"/>
            <a:ext cx="1909187" cy="429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7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+mn-ea"/>
                <a:cs typeface="+mn-cs"/>
              </a:rPr>
              <a:t>Merge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3904B-4EE9-4E75-B91E-058228790FD7}"/>
              </a:ext>
            </a:extLst>
          </p:cNvPr>
          <p:cNvCxnSpPr>
            <a:cxnSpLocks/>
            <a:stCxn id="26" idx="6"/>
            <a:endCxn id="38" idx="2"/>
          </p:cNvCxnSpPr>
          <p:nvPr/>
        </p:nvCxnSpPr>
        <p:spPr>
          <a:xfrm>
            <a:off x="8203344" y="5022564"/>
            <a:ext cx="2542950" cy="339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B2FD12-445A-4524-8EA1-3EB24C4023E4}"/>
              </a:ext>
            </a:extLst>
          </p:cNvPr>
          <p:cNvCxnSpPr>
            <a:cxnSpLocks/>
            <a:stCxn id="23" idx="5"/>
            <a:endCxn id="38" idx="1"/>
          </p:cNvCxnSpPr>
          <p:nvPr/>
        </p:nvCxnSpPr>
        <p:spPr>
          <a:xfrm>
            <a:off x="10179347" y="3561765"/>
            <a:ext cx="700858" cy="117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1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444E-6 -2.59259E-6 L 0.13759 -0.16543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8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20" grpId="0"/>
      <p:bldP spid="21" grpId="0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31" grpId="0"/>
      <p:bldP spid="31" grpId="1"/>
      <p:bldP spid="32" grpId="0"/>
      <p:bldP spid="32" grpId="1"/>
      <p:bldP spid="33" grpId="0"/>
      <p:bldP spid="33" grpId="1"/>
      <p:bldP spid="33" grpId="2"/>
      <p:bldP spid="38" grpId="0" animBg="1"/>
      <p:bldP spid="39" grpId="0" animBg="1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D0586-3F2A-47DA-AFAE-88DE0E960E84}"/>
              </a:ext>
            </a:extLst>
          </p:cNvPr>
          <p:cNvSpPr txBox="1"/>
          <p:nvPr/>
        </p:nvSpPr>
        <p:spPr>
          <a:xfrm>
            <a:off x="-685800" y="495300"/>
            <a:ext cx="8020050" cy="1541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uce"/>
                <a:ea typeface="+mn-ea"/>
                <a:cs typeface="+mn-cs"/>
              </a:rPr>
              <a:t>Branching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073C791-A7B5-4149-809D-7C927B9D37F8}"/>
              </a:ext>
            </a:extLst>
          </p:cNvPr>
          <p:cNvSpPr txBox="1"/>
          <p:nvPr/>
        </p:nvSpPr>
        <p:spPr>
          <a:xfrm>
            <a:off x="1676399" y="2593466"/>
            <a:ext cx="7772401" cy="1594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199"/>
              </a:lnSpc>
              <a:spcBef>
                <a:spcPct val="0"/>
              </a:spcBef>
              <a:buFontTx/>
              <a:buChar char="-"/>
            </a:pPr>
            <a:r>
              <a:rPr lang="en-US" sz="2999" dirty="0">
                <a:solidFill>
                  <a:srgbClr val="FFFFFF"/>
                </a:solidFill>
                <a:latin typeface="Fira Code"/>
              </a:rPr>
              <a:t>git branch</a:t>
            </a: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Tx/>
              <a:buChar char="-"/>
            </a:pPr>
            <a:r>
              <a:rPr lang="en-US" sz="2999" dirty="0">
                <a:solidFill>
                  <a:srgbClr val="FFFFFF"/>
                </a:solidFill>
                <a:latin typeface="Fira Code"/>
              </a:rPr>
              <a:t>git checkout</a:t>
            </a: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Tx/>
              <a:buChar char="-"/>
            </a:pPr>
            <a:r>
              <a:rPr lang="en-US" sz="2999" dirty="0">
                <a:solidFill>
                  <a:srgbClr val="FFFFFF"/>
                </a:solidFill>
                <a:latin typeface="Fira Code"/>
              </a:rPr>
              <a:t>git merge</a:t>
            </a:r>
          </a:p>
        </p:txBody>
      </p:sp>
    </p:spTree>
    <p:extLst>
      <p:ext uri="{BB962C8B-B14F-4D97-AF65-F5344CB8AC3E}">
        <p14:creationId xmlns:p14="http://schemas.microsoft.com/office/powerpoint/2010/main" val="867785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D0586-3F2A-47DA-AFAE-88DE0E960E84}"/>
              </a:ext>
            </a:extLst>
          </p:cNvPr>
          <p:cNvSpPr txBox="1"/>
          <p:nvPr/>
        </p:nvSpPr>
        <p:spPr>
          <a:xfrm>
            <a:off x="1428750" y="4184650"/>
            <a:ext cx="15430500" cy="164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uce"/>
                <a:ea typeface="+mn-ea"/>
                <a:cs typeface="+mn-cs"/>
              </a:rPr>
              <a:t>Remotes</a:t>
            </a:r>
          </a:p>
        </p:txBody>
      </p:sp>
    </p:spTree>
    <p:extLst>
      <p:ext uri="{BB962C8B-B14F-4D97-AF65-F5344CB8AC3E}">
        <p14:creationId xmlns:p14="http://schemas.microsoft.com/office/powerpoint/2010/main" val="304532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0686" y="3685752"/>
            <a:ext cx="1927128" cy="2975919"/>
            <a:chOff x="0" y="0"/>
            <a:chExt cx="1072434" cy="1656080"/>
          </a:xfrm>
        </p:grpSpPr>
        <p:sp>
          <p:nvSpPr>
            <p:cNvPr id="3" name="Freeform 3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melacak perubahan kode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31957" y="4259629"/>
            <a:ext cx="1745858" cy="160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c = 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50686" y="6743735"/>
            <a:ext cx="2840145" cy="42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60"/>
              </a:lnSpc>
              <a:spcBef>
                <a:spcPct val="0"/>
              </a:spcBef>
            </a:pPr>
            <a:r>
              <a:rPr lang="en-US" sz="2471">
                <a:solidFill>
                  <a:srgbClr val="FFFFFF"/>
                </a:solidFill>
                <a:latin typeface="Fira Code"/>
              </a:rPr>
              <a:t>Membuat file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028501" y="3685752"/>
            <a:ext cx="1927128" cy="2975919"/>
            <a:chOff x="0" y="0"/>
            <a:chExt cx="1072434" cy="1656080"/>
          </a:xfrm>
        </p:grpSpPr>
        <p:sp>
          <p:nvSpPr>
            <p:cNvPr id="10" name="Freeform 10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209771" y="4259629"/>
            <a:ext cx="1745858" cy="215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51699" y="6743735"/>
            <a:ext cx="3429274" cy="42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60"/>
              </a:lnSpc>
              <a:spcBef>
                <a:spcPct val="0"/>
              </a:spcBef>
            </a:pPr>
            <a:r>
              <a:rPr lang="en-US" sz="2471">
                <a:solidFill>
                  <a:srgbClr val="FFFFFF"/>
                </a:solidFill>
                <a:latin typeface="Fira Code"/>
              </a:rPr>
              <a:t>menambahkan kode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006315" y="3667060"/>
            <a:ext cx="1927128" cy="2975919"/>
            <a:chOff x="0" y="0"/>
            <a:chExt cx="1072434" cy="1656080"/>
          </a:xfrm>
        </p:grpSpPr>
        <p:sp>
          <p:nvSpPr>
            <p:cNvPr id="16" name="Freeform 16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0187586" y="4240937"/>
            <a:ext cx="1745858" cy="215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006315" y="6743735"/>
            <a:ext cx="3429274" cy="42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60"/>
              </a:lnSpc>
              <a:spcBef>
                <a:spcPct val="0"/>
              </a:spcBef>
            </a:pPr>
            <a:r>
              <a:rPr lang="en-US" sz="2471">
                <a:solidFill>
                  <a:srgbClr val="FFFFFF"/>
                </a:solidFill>
                <a:latin typeface="Fira Code"/>
              </a:rPr>
              <a:t>menghapus kode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D7EA66-4F7B-48CC-A916-2A4B79430171}"/>
              </a:ext>
            </a:extLst>
          </p:cNvPr>
          <p:cNvCxnSpPr>
            <a:cxnSpLocks/>
          </p:cNvCxnSpPr>
          <p:nvPr/>
        </p:nvCxnSpPr>
        <p:spPr>
          <a:xfrm>
            <a:off x="0" y="4991100"/>
            <a:ext cx="221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2B53B7-DCA9-4703-9E22-B22A002FE869}"/>
              </a:ext>
            </a:extLst>
          </p:cNvPr>
          <p:cNvCxnSpPr>
            <a:cxnSpLocks/>
          </p:cNvCxnSpPr>
          <p:nvPr/>
        </p:nvCxnSpPr>
        <p:spPr>
          <a:xfrm>
            <a:off x="3954993" y="5065643"/>
            <a:ext cx="20735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04A917-C3AE-4607-8E3F-847A336E0610}"/>
              </a:ext>
            </a:extLst>
          </p:cNvPr>
          <p:cNvCxnSpPr>
            <a:cxnSpLocks/>
          </p:cNvCxnSpPr>
          <p:nvPr/>
        </p:nvCxnSpPr>
        <p:spPr>
          <a:xfrm>
            <a:off x="7955629" y="5062329"/>
            <a:ext cx="20735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D0586-3F2A-47DA-AFAE-88DE0E960E84}"/>
              </a:ext>
            </a:extLst>
          </p:cNvPr>
          <p:cNvSpPr txBox="1"/>
          <p:nvPr/>
        </p:nvSpPr>
        <p:spPr>
          <a:xfrm>
            <a:off x="-838200" y="266700"/>
            <a:ext cx="7029450" cy="1523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uce"/>
                <a:ea typeface="+mn-ea"/>
                <a:cs typeface="+mn-cs"/>
              </a:rPr>
              <a:t>Remotes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FE6DD49-68AD-4B44-A774-3EB7D9C78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097000" y="1790130"/>
            <a:ext cx="2393879" cy="1906126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9DFD340E-C391-4CA0-BED4-4A33672C2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28750" y="7056434"/>
            <a:ext cx="3220280" cy="220186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369DC39-DB29-452B-9975-CBBF761285AB}"/>
              </a:ext>
            </a:extLst>
          </p:cNvPr>
          <p:cNvSpPr/>
          <p:nvPr/>
        </p:nvSpPr>
        <p:spPr>
          <a:xfrm>
            <a:off x="4953000" y="74295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FFD989-68FD-40F7-B5C5-9C0EFDA519EF}"/>
              </a:ext>
            </a:extLst>
          </p:cNvPr>
          <p:cNvSpPr/>
          <p:nvPr/>
        </p:nvSpPr>
        <p:spPr>
          <a:xfrm>
            <a:off x="5029200" y="7488633"/>
            <a:ext cx="457200" cy="491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3A6433-4826-4003-A755-3F7374559AA1}"/>
              </a:ext>
            </a:extLst>
          </p:cNvPr>
          <p:cNvCxnSpPr>
            <a:stCxn id="2" idx="6"/>
          </p:cNvCxnSpPr>
          <p:nvPr/>
        </p:nvCxnSpPr>
        <p:spPr>
          <a:xfrm flipV="1">
            <a:off x="5562600" y="7734299"/>
            <a:ext cx="5334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C153A0F-319A-4F69-B265-9B8BC20F9ECA}"/>
              </a:ext>
            </a:extLst>
          </p:cNvPr>
          <p:cNvSpPr/>
          <p:nvPr/>
        </p:nvSpPr>
        <p:spPr>
          <a:xfrm>
            <a:off x="6059606" y="74295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455E34-C5FA-4638-B511-22A15D2F3088}"/>
              </a:ext>
            </a:extLst>
          </p:cNvPr>
          <p:cNvSpPr/>
          <p:nvPr/>
        </p:nvSpPr>
        <p:spPr>
          <a:xfrm>
            <a:off x="6135806" y="7488633"/>
            <a:ext cx="457200" cy="491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C6BD40-6890-4A3D-8F89-CD212FA127EC}"/>
              </a:ext>
            </a:extLst>
          </p:cNvPr>
          <p:cNvCxnSpPr/>
          <p:nvPr/>
        </p:nvCxnSpPr>
        <p:spPr>
          <a:xfrm flipV="1">
            <a:off x="6683991" y="7725782"/>
            <a:ext cx="5334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9CB5480-C3A5-4C34-9195-F3ABC947CC68}"/>
              </a:ext>
            </a:extLst>
          </p:cNvPr>
          <p:cNvSpPr/>
          <p:nvPr/>
        </p:nvSpPr>
        <p:spPr>
          <a:xfrm>
            <a:off x="7180997" y="74209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104329-A295-4E2D-A208-68E2A4DE3294}"/>
              </a:ext>
            </a:extLst>
          </p:cNvPr>
          <p:cNvSpPr/>
          <p:nvPr/>
        </p:nvSpPr>
        <p:spPr>
          <a:xfrm>
            <a:off x="7257197" y="7480116"/>
            <a:ext cx="457200" cy="491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9F0FCF-2324-4D37-A670-00111E7A4933}"/>
              </a:ext>
            </a:extLst>
          </p:cNvPr>
          <p:cNvCxnSpPr/>
          <p:nvPr/>
        </p:nvCxnSpPr>
        <p:spPr>
          <a:xfrm flipV="1">
            <a:off x="7772400" y="7725782"/>
            <a:ext cx="5334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4537BE9-0CDF-43D1-98EC-415EC2FBBBC6}"/>
              </a:ext>
            </a:extLst>
          </p:cNvPr>
          <p:cNvSpPr/>
          <p:nvPr/>
        </p:nvSpPr>
        <p:spPr>
          <a:xfrm>
            <a:off x="8269406" y="74209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86A71A-5588-4364-9611-82434D952CC9}"/>
              </a:ext>
            </a:extLst>
          </p:cNvPr>
          <p:cNvSpPr/>
          <p:nvPr/>
        </p:nvSpPr>
        <p:spPr>
          <a:xfrm>
            <a:off x="8345606" y="7480116"/>
            <a:ext cx="457200" cy="491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3B3170-5238-468A-ADE8-7C5156EF61B9}"/>
              </a:ext>
            </a:extLst>
          </p:cNvPr>
          <p:cNvSpPr/>
          <p:nvPr/>
        </p:nvSpPr>
        <p:spPr>
          <a:xfrm>
            <a:off x="10475794" y="387368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FE5FD7-BAF2-4089-AB00-0519779ABCAE}"/>
              </a:ext>
            </a:extLst>
          </p:cNvPr>
          <p:cNvSpPr/>
          <p:nvPr/>
        </p:nvSpPr>
        <p:spPr>
          <a:xfrm>
            <a:off x="10551994" y="3932817"/>
            <a:ext cx="457200" cy="491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39A5CE-5F0D-48B4-A837-52A78EFC6F53}"/>
              </a:ext>
            </a:extLst>
          </p:cNvPr>
          <p:cNvCxnSpPr>
            <a:stCxn id="17" idx="6"/>
          </p:cNvCxnSpPr>
          <p:nvPr/>
        </p:nvCxnSpPr>
        <p:spPr>
          <a:xfrm flipV="1">
            <a:off x="11085394" y="4178483"/>
            <a:ext cx="5334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528FE40-8E3D-40CD-8261-D99FB66E4940}"/>
              </a:ext>
            </a:extLst>
          </p:cNvPr>
          <p:cNvSpPr/>
          <p:nvPr/>
        </p:nvSpPr>
        <p:spPr>
          <a:xfrm>
            <a:off x="11582400" y="387368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35692D-8C2C-44E5-99F5-40571F081AD7}"/>
              </a:ext>
            </a:extLst>
          </p:cNvPr>
          <p:cNvSpPr/>
          <p:nvPr/>
        </p:nvSpPr>
        <p:spPr>
          <a:xfrm>
            <a:off x="11658600" y="3932817"/>
            <a:ext cx="457200" cy="491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3A804D-F93B-44B2-A2C6-0002E613032C}"/>
              </a:ext>
            </a:extLst>
          </p:cNvPr>
          <p:cNvCxnSpPr/>
          <p:nvPr/>
        </p:nvCxnSpPr>
        <p:spPr>
          <a:xfrm flipV="1">
            <a:off x="12206785" y="4169966"/>
            <a:ext cx="5334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116B0E9-5035-4278-9307-DC1FC8DD585C}"/>
              </a:ext>
            </a:extLst>
          </p:cNvPr>
          <p:cNvSpPr/>
          <p:nvPr/>
        </p:nvSpPr>
        <p:spPr>
          <a:xfrm>
            <a:off x="12703791" y="386516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3F9C6B-7635-476B-9691-81E03DEE2D2C}"/>
              </a:ext>
            </a:extLst>
          </p:cNvPr>
          <p:cNvSpPr/>
          <p:nvPr/>
        </p:nvSpPr>
        <p:spPr>
          <a:xfrm>
            <a:off x="12779991" y="3924300"/>
            <a:ext cx="457200" cy="491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11C009-B7C6-44DC-BF33-DAB90CF9340F}"/>
              </a:ext>
            </a:extLst>
          </p:cNvPr>
          <p:cNvCxnSpPr/>
          <p:nvPr/>
        </p:nvCxnSpPr>
        <p:spPr>
          <a:xfrm flipV="1">
            <a:off x="13295194" y="4169966"/>
            <a:ext cx="5334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B3D1191-9CCA-4465-8FD5-54CE6BE2871A}"/>
              </a:ext>
            </a:extLst>
          </p:cNvPr>
          <p:cNvSpPr/>
          <p:nvPr/>
        </p:nvSpPr>
        <p:spPr>
          <a:xfrm>
            <a:off x="13792200" y="386516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63FA49-457A-48BC-BFB0-47D47FA07505}"/>
              </a:ext>
            </a:extLst>
          </p:cNvPr>
          <p:cNvSpPr/>
          <p:nvPr/>
        </p:nvSpPr>
        <p:spPr>
          <a:xfrm>
            <a:off x="13868400" y="3924300"/>
            <a:ext cx="457200" cy="491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3B28F5-DD0F-4A14-AC2B-DF6F4FD1176F}"/>
              </a:ext>
            </a:extLst>
          </p:cNvPr>
          <p:cNvCxnSpPr/>
          <p:nvPr/>
        </p:nvCxnSpPr>
        <p:spPr>
          <a:xfrm flipV="1">
            <a:off x="14401800" y="4143236"/>
            <a:ext cx="5334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9768236-9AFB-4D4D-ACAB-63257496604C}"/>
              </a:ext>
            </a:extLst>
          </p:cNvPr>
          <p:cNvSpPr/>
          <p:nvPr/>
        </p:nvSpPr>
        <p:spPr>
          <a:xfrm>
            <a:off x="14898806" y="383843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943ECD-E5C8-40C2-836F-3BFDF8F59662}"/>
              </a:ext>
            </a:extLst>
          </p:cNvPr>
          <p:cNvSpPr/>
          <p:nvPr/>
        </p:nvSpPr>
        <p:spPr>
          <a:xfrm>
            <a:off x="14975006" y="3897570"/>
            <a:ext cx="457200" cy="491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479C23-FE0C-40B5-9ABD-88DC85A0C0C5}"/>
              </a:ext>
            </a:extLst>
          </p:cNvPr>
          <p:cNvCxnSpPr/>
          <p:nvPr/>
        </p:nvCxnSpPr>
        <p:spPr>
          <a:xfrm flipV="1">
            <a:off x="15490209" y="4143236"/>
            <a:ext cx="5334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B560630-08B5-4FBA-83D5-1D4EBF40615F}"/>
              </a:ext>
            </a:extLst>
          </p:cNvPr>
          <p:cNvSpPr/>
          <p:nvPr/>
        </p:nvSpPr>
        <p:spPr>
          <a:xfrm>
            <a:off x="15987215" y="383843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1F0679-A5B0-4828-AD7C-EC9B4D7F2414}"/>
              </a:ext>
            </a:extLst>
          </p:cNvPr>
          <p:cNvSpPr/>
          <p:nvPr/>
        </p:nvSpPr>
        <p:spPr>
          <a:xfrm>
            <a:off x="16063415" y="3897570"/>
            <a:ext cx="457200" cy="491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AB839C-C394-4D16-A925-521573F3E3C5}"/>
              </a:ext>
            </a:extLst>
          </p:cNvPr>
          <p:cNvSpPr txBox="1"/>
          <p:nvPr/>
        </p:nvSpPr>
        <p:spPr>
          <a:xfrm>
            <a:off x="8345606" y="8030582"/>
            <a:ext cx="1488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dirty="0">
                <a:solidFill>
                  <a:schemeClr val="bg1"/>
                </a:solidFill>
              </a:rPr>
              <a:t>↑</a:t>
            </a:r>
          </a:p>
          <a:p>
            <a:r>
              <a:rPr lang="en-ID" sz="36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E980E9-A200-4C87-99B3-15EF6A38F3B9}"/>
              </a:ext>
            </a:extLst>
          </p:cNvPr>
          <p:cNvSpPr txBox="1"/>
          <p:nvPr/>
        </p:nvSpPr>
        <p:spPr>
          <a:xfrm>
            <a:off x="16005412" y="4388903"/>
            <a:ext cx="1488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dirty="0">
                <a:solidFill>
                  <a:schemeClr val="bg1"/>
                </a:solidFill>
              </a:rPr>
              <a:t>↑</a:t>
            </a:r>
          </a:p>
          <a:p>
            <a:r>
              <a:rPr lang="en-ID" sz="36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DEA787-35C9-40BE-AD70-5B53FA098E25}"/>
              </a:ext>
            </a:extLst>
          </p:cNvPr>
          <p:cNvSpPr txBox="1"/>
          <p:nvPr/>
        </p:nvSpPr>
        <p:spPr>
          <a:xfrm>
            <a:off x="1861690" y="7281734"/>
            <a:ext cx="3182295" cy="2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398"/>
              </a:lnSpc>
              <a:spcBef>
                <a:spcPct val="0"/>
              </a:spcBef>
            </a:pPr>
            <a:r>
              <a:rPr lang="en-ID" sz="1600" dirty="0">
                <a:solidFill>
                  <a:schemeClr val="bg1"/>
                </a:solidFill>
              </a:rPr>
              <a:t>git fetch</a:t>
            </a:r>
            <a:endParaRPr kumimoji="0" lang="en-US" sz="171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ira Code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3AB7F0-8C82-4B22-ADF6-84140E89C722}"/>
              </a:ext>
            </a:extLst>
          </p:cNvPr>
          <p:cNvCxnSpPr/>
          <p:nvPr/>
        </p:nvCxnSpPr>
        <p:spPr>
          <a:xfrm flipV="1">
            <a:off x="8842612" y="7725781"/>
            <a:ext cx="5334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84BAE91-A9EF-4FEA-A901-8254DBD667AE}"/>
              </a:ext>
            </a:extLst>
          </p:cNvPr>
          <p:cNvSpPr/>
          <p:nvPr/>
        </p:nvSpPr>
        <p:spPr>
          <a:xfrm>
            <a:off x="9339618" y="742098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69C34B-EAAE-4FF4-8737-4F0C341C1B5A}"/>
              </a:ext>
            </a:extLst>
          </p:cNvPr>
          <p:cNvSpPr/>
          <p:nvPr/>
        </p:nvSpPr>
        <p:spPr>
          <a:xfrm>
            <a:off x="9415818" y="7480115"/>
            <a:ext cx="457200" cy="491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C42908-3AAB-4F5E-9A8E-59EA8F9569A6}"/>
              </a:ext>
            </a:extLst>
          </p:cNvPr>
          <p:cNvCxnSpPr/>
          <p:nvPr/>
        </p:nvCxnSpPr>
        <p:spPr>
          <a:xfrm flipV="1">
            <a:off x="9931021" y="7725781"/>
            <a:ext cx="5334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89A52EC-0D92-4875-94C3-D40E41D8EE50}"/>
              </a:ext>
            </a:extLst>
          </p:cNvPr>
          <p:cNvSpPr/>
          <p:nvPr/>
        </p:nvSpPr>
        <p:spPr>
          <a:xfrm>
            <a:off x="10428027" y="742098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BF66C4-A701-4789-8217-648222F7D9D8}"/>
              </a:ext>
            </a:extLst>
          </p:cNvPr>
          <p:cNvSpPr/>
          <p:nvPr/>
        </p:nvSpPr>
        <p:spPr>
          <a:xfrm>
            <a:off x="10504227" y="7480115"/>
            <a:ext cx="457200" cy="491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E46C86-90CA-48F2-9C3E-4B076AEAB837}"/>
              </a:ext>
            </a:extLst>
          </p:cNvPr>
          <p:cNvSpPr txBox="1"/>
          <p:nvPr/>
        </p:nvSpPr>
        <p:spPr>
          <a:xfrm>
            <a:off x="11009194" y="7939750"/>
            <a:ext cx="32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dirty="0">
                <a:solidFill>
                  <a:schemeClr val="bg1"/>
                </a:solidFill>
              </a:rPr>
              <a:t>↖ origin/master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833903-39BA-4B03-98D2-CE1EF7408735}"/>
              </a:ext>
            </a:extLst>
          </p:cNvPr>
          <p:cNvSpPr txBox="1"/>
          <p:nvPr/>
        </p:nvSpPr>
        <p:spPr>
          <a:xfrm>
            <a:off x="1836055" y="7644220"/>
            <a:ext cx="3182295" cy="2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398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</a:rPr>
              <a:t>g</a:t>
            </a:r>
            <a:r>
              <a:rPr lang="en-US" sz="1600" noProof="0" dirty="0">
                <a:solidFill>
                  <a:schemeClr val="bg1"/>
                </a:solidFill>
              </a:rPr>
              <a:t>it merge origin/master</a:t>
            </a:r>
            <a:endParaRPr kumimoji="0" lang="en-US" sz="171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ira Code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7E498C-F917-4492-845D-56E4360CB411}"/>
              </a:ext>
            </a:extLst>
          </p:cNvPr>
          <p:cNvSpPr txBox="1"/>
          <p:nvPr/>
        </p:nvSpPr>
        <p:spPr>
          <a:xfrm>
            <a:off x="1850885" y="7281734"/>
            <a:ext cx="3182295" cy="29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398"/>
              </a:lnSpc>
              <a:spcBef>
                <a:spcPct val="0"/>
              </a:spcBef>
            </a:pPr>
            <a:r>
              <a:rPr lang="en-ID" sz="1600" dirty="0">
                <a:solidFill>
                  <a:schemeClr val="bg1"/>
                </a:solidFill>
              </a:rPr>
              <a:t>git pull</a:t>
            </a:r>
            <a:endParaRPr kumimoji="0" lang="en-US" sz="171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408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20988E-6 L 0.11545 0.0459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73" y="2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6" grpId="1"/>
      <p:bldP spid="45" grpId="0" animBg="1"/>
      <p:bldP spid="46" grpId="0" animBg="1"/>
      <p:bldP spid="48" grpId="0" animBg="1"/>
      <p:bldP spid="49" grpId="0" animBg="1"/>
      <p:bldP spid="50" grpId="0"/>
      <p:bldP spid="51" grpId="0"/>
      <p:bldP spid="51" grpId="1"/>
      <p:bldP spid="52" grpId="0"/>
      <p:bldP spid="52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D0586-3F2A-47DA-AFAE-88DE0E960E84}"/>
              </a:ext>
            </a:extLst>
          </p:cNvPr>
          <p:cNvSpPr txBox="1"/>
          <p:nvPr/>
        </p:nvSpPr>
        <p:spPr>
          <a:xfrm>
            <a:off x="1428750" y="4184650"/>
            <a:ext cx="15430500" cy="164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uce"/>
                <a:ea typeface="+mn-ea"/>
                <a:cs typeface="+mn-cs"/>
              </a:rPr>
              <a:t>Forks</a:t>
            </a:r>
          </a:p>
        </p:txBody>
      </p:sp>
    </p:spTree>
    <p:extLst>
      <p:ext uri="{BB962C8B-B14F-4D97-AF65-F5344CB8AC3E}">
        <p14:creationId xmlns:p14="http://schemas.microsoft.com/office/powerpoint/2010/main" val="4084551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D0586-3F2A-47DA-AFAE-88DE0E960E84}"/>
              </a:ext>
            </a:extLst>
          </p:cNvPr>
          <p:cNvSpPr txBox="1"/>
          <p:nvPr/>
        </p:nvSpPr>
        <p:spPr>
          <a:xfrm>
            <a:off x="1428750" y="4184650"/>
            <a:ext cx="15430500" cy="164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uce"/>
                <a:ea typeface="+mn-ea"/>
                <a:cs typeface="+mn-cs"/>
              </a:rPr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202060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5657482" y="3016842"/>
            <a:ext cx="1191083" cy="1839300"/>
            <a:chOff x="0" y="0"/>
            <a:chExt cx="1072434" cy="1656080"/>
          </a:xfrm>
        </p:grpSpPr>
        <p:sp>
          <p:nvSpPr>
            <p:cNvPr id="17" name="Freeform 17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5769518" y="3368755"/>
            <a:ext cx="1079047" cy="6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5645880" y="3045052"/>
            <a:ext cx="1191083" cy="1839300"/>
            <a:chOff x="0" y="0"/>
            <a:chExt cx="1072434" cy="1656080"/>
          </a:xfrm>
        </p:grpSpPr>
        <p:sp>
          <p:nvSpPr>
            <p:cNvPr id="3" name="Freeform 3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947061" y="3964702"/>
            <a:ext cx="2393879" cy="190612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28750" y="7056434"/>
            <a:ext cx="3220280" cy="220186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28750" y="1323975"/>
            <a:ext cx="15430500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420"/>
              </a:lnSpc>
              <a:spcBef>
                <a:spcPct val="0"/>
              </a:spcBef>
            </a:pPr>
            <a:r>
              <a:rPr lang="en-US" sz="5300">
                <a:solidFill>
                  <a:srgbClr val="FFFFFF"/>
                </a:solidFill>
                <a:latin typeface="Open Sauce"/>
              </a:rPr>
              <a:t>Sinkronisasi kode diantara orang yang berbeda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57916" y="3396965"/>
            <a:ext cx="1079047" cy="6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039020" y="7056434"/>
            <a:ext cx="3220280" cy="2201866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5686784" y="3030947"/>
            <a:ext cx="1191083" cy="1839300"/>
            <a:chOff x="0" y="0"/>
            <a:chExt cx="1072434" cy="1656080"/>
          </a:xfrm>
        </p:grpSpPr>
        <p:sp>
          <p:nvSpPr>
            <p:cNvPr id="12" name="Freeform 12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5798820" y="3382860"/>
            <a:ext cx="1079047" cy="6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Open Sans Light"/>
              </a:rPr>
              <a:t>c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7284E-6 L 0.5039 0.214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1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2.09877E-6 L 0.50086 0.2111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5" y="10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6.17284E-7 L -0.17613 0.197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1" y="98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20988E-6 L -0.17612 0.2140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1" y="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1">
            <a:extLst>
              <a:ext uri="{FF2B5EF4-FFF2-40B4-BE49-F238E27FC236}">
                <a16:creationId xmlns:a16="http://schemas.microsoft.com/office/drawing/2014/main" id="{96E86A88-CA9C-4B6B-BD97-717870F3B1C2}"/>
              </a:ext>
            </a:extLst>
          </p:cNvPr>
          <p:cNvGrpSpPr/>
          <p:nvPr/>
        </p:nvGrpSpPr>
        <p:grpSpPr>
          <a:xfrm>
            <a:off x="2181358" y="4976995"/>
            <a:ext cx="1191083" cy="1839300"/>
            <a:chOff x="0" y="0"/>
            <a:chExt cx="1072434" cy="1656080"/>
          </a:xfrm>
        </p:grpSpPr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F5CE14C1-9E8E-49BA-8032-33432C6C0BC0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EB7F639-1EB3-406A-956F-4F3DBB532E63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BA6385BF-F297-4DAA-96CF-B8343690CEB5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35" name="TextBox 15">
            <a:extLst>
              <a:ext uri="{FF2B5EF4-FFF2-40B4-BE49-F238E27FC236}">
                <a16:creationId xmlns:a16="http://schemas.microsoft.com/office/drawing/2014/main" id="{DC23AE06-E7E5-404B-B0FA-8137B212538F}"/>
              </a:ext>
            </a:extLst>
          </p:cNvPr>
          <p:cNvSpPr txBox="1"/>
          <p:nvPr/>
        </p:nvSpPr>
        <p:spPr>
          <a:xfrm>
            <a:off x="2293394" y="5328908"/>
            <a:ext cx="1079047" cy="99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8037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091D41CE-1737-4D77-9ECD-38812D723810}"/>
              </a:ext>
            </a:extLst>
          </p:cNvPr>
          <p:cNvGrpSpPr/>
          <p:nvPr/>
        </p:nvGrpSpPr>
        <p:grpSpPr>
          <a:xfrm>
            <a:off x="14965678" y="5195095"/>
            <a:ext cx="1191083" cy="1839300"/>
            <a:chOff x="0" y="0"/>
            <a:chExt cx="1072434" cy="1656080"/>
          </a:xfrm>
        </p:grpSpPr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E7178A1-3D0D-453A-9A6C-F10C4E66CE65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7E4BB4F1-9827-45E2-B7D8-FEB2112163D3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28080BD-0101-4CCC-819D-4DDCC5656598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30" name="TextBox 20">
            <a:extLst>
              <a:ext uri="{FF2B5EF4-FFF2-40B4-BE49-F238E27FC236}">
                <a16:creationId xmlns:a16="http://schemas.microsoft.com/office/drawing/2014/main" id="{F6A5517D-0BAE-46AC-B692-F35B2A3D128D}"/>
              </a:ext>
            </a:extLst>
          </p:cNvPr>
          <p:cNvSpPr txBox="1"/>
          <p:nvPr/>
        </p:nvSpPr>
        <p:spPr>
          <a:xfrm>
            <a:off x="15077714" y="5547008"/>
            <a:ext cx="1079047" cy="99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8037"/>
                </a:solidFill>
                <a:latin typeface="Open Sans Light"/>
              </a:rPr>
              <a:t>d = 4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5645880" y="3045052"/>
            <a:ext cx="1191083" cy="1839300"/>
            <a:chOff x="0" y="0"/>
            <a:chExt cx="1072434" cy="1656080"/>
          </a:xfrm>
        </p:grpSpPr>
        <p:sp>
          <p:nvSpPr>
            <p:cNvPr id="3" name="Freeform 3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947061" y="3964702"/>
            <a:ext cx="2393879" cy="190612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28750" y="7056434"/>
            <a:ext cx="3220280" cy="220186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28750" y="1323975"/>
            <a:ext cx="15430500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420"/>
              </a:lnSpc>
              <a:spcBef>
                <a:spcPct val="0"/>
              </a:spcBef>
            </a:pPr>
            <a:r>
              <a:rPr lang="en-US" sz="5300">
                <a:solidFill>
                  <a:srgbClr val="FFFFFF"/>
                </a:solidFill>
                <a:latin typeface="Open Sauce"/>
              </a:rPr>
              <a:t>Sinkronisasi kode diantara orang yang berbeda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57916" y="3396965"/>
            <a:ext cx="1079047" cy="6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039020" y="7056434"/>
            <a:ext cx="3220280" cy="2201866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61717" y="4991100"/>
            <a:ext cx="1191083" cy="1839300"/>
            <a:chOff x="0" y="0"/>
            <a:chExt cx="1072434" cy="1656080"/>
          </a:xfrm>
        </p:grpSpPr>
        <p:sp>
          <p:nvSpPr>
            <p:cNvPr id="12" name="Freeform 12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2273753" y="5343013"/>
            <a:ext cx="1079047" cy="99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8037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4963317" y="5209200"/>
            <a:ext cx="1191083" cy="1839300"/>
            <a:chOff x="0" y="0"/>
            <a:chExt cx="1072434" cy="1656080"/>
          </a:xfrm>
        </p:grpSpPr>
        <p:sp>
          <p:nvSpPr>
            <p:cNvPr id="17" name="Freeform 17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5075353" y="5561113"/>
            <a:ext cx="1079047" cy="99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8037"/>
                </a:solidFill>
                <a:latin typeface="Open Sans Light"/>
              </a:rPr>
              <a:t>d = 4</a:t>
            </a: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6F37CF86-2B13-492C-BD08-D3592CF8C9FB}"/>
              </a:ext>
            </a:extLst>
          </p:cNvPr>
          <p:cNvGrpSpPr/>
          <p:nvPr/>
        </p:nvGrpSpPr>
        <p:grpSpPr>
          <a:xfrm>
            <a:off x="2161717" y="4976995"/>
            <a:ext cx="1191083" cy="1839300"/>
            <a:chOff x="0" y="0"/>
            <a:chExt cx="1072434" cy="1656080"/>
          </a:xfrm>
        </p:grpSpPr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9DA5BF7-CB4A-4F02-8DEA-028A924C95FF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59A0715C-EF71-4190-A64D-F801ABB878CF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8367BBC9-DD07-45C5-AC68-2EC4A558FE29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25" name="TextBox 15">
            <a:extLst>
              <a:ext uri="{FF2B5EF4-FFF2-40B4-BE49-F238E27FC236}">
                <a16:creationId xmlns:a16="http://schemas.microsoft.com/office/drawing/2014/main" id="{049CF4D1-9B1C-4F28-AF29-B322E709E4EB}"/>
              </a:ext>
            </a:extLst>
          </p:cNvPr>
          <p:cNvSpPr txBox="1"/>
          <p:nvPr/>
        </p:nvSpPr>
        <p:spPr>
          <a:xfrm>
            <a:off x="2273753" y="5328908"/>
            <a:ext cx="1079047" cy="99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8037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</p:txBody>
      </p:sp>
      <p:grpSp>
        <p:nvGrpSpPr>
          <p:cNvPr id="41" name="Group 2">
            <a:extLst>
              <a:ext uri="{FF2B5EF4-FFF2-40B4-BE49-F238E27FC236}">
                <a16:creationId xmlns:a16="http://schemas.microsoft.com/office/drawing/2014/main" id="{1310D19E-3050-4DDA-B760-9D83572437D6}"/>
              </a:ext>
            </a:extLst>
          </p:cNvPr>
          <p:cNvGrpSpPr/>
          <p:nvPr/>
        </p:nvGrpSpPr>
        <p:grpSpPr>
          <a:xfrm>
            <a:off x="5645880" y="3045052"/>
            <a:ext cx="1191083" cy="1839300"/>
            <a:chOff x="0" y="0"/>
            <a:chExt cx="1072434" cy="1656080"/>
          </a:xfrm>
        </p:grpSpPr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CD1975DB-1B74-4318-88B2-7837B6F37A91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3" name="Freeform 4">
              <a:extLst>
                <a:ext uri="{FF2B5EF4-FFF2-40B4-BE49-F238E27FC236}">
                  <a16:creationId xmlns:a16="http://schemas.microsoft.com/office/drawing/2014/main" id="{1C240FE6-0764-47D5-BAAB-FB908A10CF94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7DCF57D7-4FCC-4160-8A3B-AD4979A7613A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45" name="TextBox 9">
            <a:extLst>
              <a:ext uri="{FF2B5EF4-FFF2-40B4-BE49-F238E27FC236}">
                <a16:creationId xmlns:a16="http://schemas.microsoft.com/office/drawing/2014/main" id="{FC355EC5-63F4-4A10-82EB-D8B437B46C88}"/>
              </a:ext>
            </a:extLst>
          </p:cNvPr>
          <p:cNvSpPr txBox="1"/>
          <p:nvPr/>
        </p:nvSpPr>
        <p:spPr>
          <a:xfrm>
            <a:off x="5757916" y="3396965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grpSp>
        <p:nvGrpSpPr>
          <p:cNvPr id="51" name="Group 2">
            <a:extLst>
              <a:ext uri="{FF2B5EF4-FFF2-40B4-BE49-F238E27FC236}">
                <a16:creationId xmlns:a16="http://schemas.microsoft.com/office/drawing/2014/main" id="{43C371DC-1BA2-4D10-AF05-DF0676C64842}"/>
              </a:ext>
            </a:extLst>
          </p:cNvPr>
          <p:cNvGrpSpPr/>
          <p:nvPr/>
        </p:nvGrpSpPr>
        <p:grpSpPr>
          <a:xfrm>
            <a:off x="5652933" y="3057747"/>
            <a:ext cx="1191083" cy="1839300"/>
            <a:chOff x="0" y="0"/>
            <a:chExt cx="1072434" cy="1656080"/>
          </a:xfrm>
        </p:grpSpPr>
        <p:sp>
          <p:nvSpPr>
            <p:cNvPr id="52" name="Freeform 3">
              <a:extLst>
                <a:ext uri="{FF2B5EF4-FFF2-40B4-BE49-F238E27FC236}">
                  <a16:creationId xmlns:a16="http://schemas.microsoft.com/office/drawing/2014/main" id="{C25AE03E-498B-450F-9F30-B5A9DE3BE60B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3" name="Freeform 4">
              <a:extLst>
                <a:ext uri="{FF2B5EF4-FFF2-40B4-BE49-F238E27FC236}">
                  <a16:creationId xmlns:a16="http://schemas.microsoft.com/office/drawing/2014/main" id="{E213DD88-EFBA-43ED-886A-E72A67BE7F26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DA67D929-82E2-4194-8E86-8C662E9DA2F6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3A9642D0-C436-40D3-A00D-910A6265AFBA}"/>
              </a:ext>
            </a:extLst>
          </p:cNvPr>
          <p:cNvSpPr txBox="1"/>
          <p:nvPr/>
        </p:nvSpPr>
        <p:spPr>
          <a:xfrm>
            <a:off x="5764969" y="3409660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grpSp>
        <p:nvGrpSpPr>
          <p:cNvPr id="56" name="Group 2">
            <a:extLst>
              <a:ext uri="{FF2B5EF4-FFF2-40B4-BE49-F238E27FC236}">
                <a16:creationId xmlns:a16="http://schemas.microsoft.com/office/drawing/2014/main" id="{B1B9E740-F38C-468B-AFB0-020D6679C28F}"/>
              </a:ext>
            </a:extLst>
          </p:cNvPr>
          <p:cNvGrpSpPr/>
          <p:nvPr/>
        </p:nvGrpSpPr>
        <p:grpSpPr>
          <a:xfrm>
            <a:off x="5649406" y="3032357"/>
            <a:ext cx="1191083" cy="1839300"/>
            <a:chOff x="0" y="0"/>
            <a:chExt cx="1072434" cy="1656080"/>
          </a:xfrm>
        </p:grpSpPr>
        <p:sp>
          <p:nvSpPr>
            <p:cNvPr id="57" name="Freeform 3">
              <a:extLst>
                <a:ext uri="{FF2B5EF4-FFF2-40B4-BE49-F238E27FC236}">
                  <a16:creationId xmlns:a16="http://schemas.microsoft.com/office/drawing/2014/main" id="{1FCFF1A3-491F-4CF5-ADFB-8FF6240068E5}"/>
                </a:ext>
              </a:extLst>
            </p:cNvPr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8" name="Freeform 4">
              <a:extLst>
                <a:ext uri="{FF2B5EF4-FFF2-40B4-BE49-F238E27FC236}">
                  <a16:creationId xmlns:a16="http://schemas.microsoft.com/office/drawing/2014/main" id="{D566B2D6-BDE7-4BCC-BFF5-6DEB9B05E841}"/>
                </a:ext>
              </a:extLst>
            </p:cNvPr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7FA848A7-4F26-4A06-AFB1-431802A2D8E5}"/>
                </a:ext>
              </a:extLst>
            </p:cNvPr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60" name="TextBox 9">
            <a:extLst>
              <a:ext uri="{FF2B5EF4-FFF2-40B4-BE49-F238E27FC236}">
                <a16:creationId xmlns:a16="http://schemas.microsoft.com/office/drawing/2014/main" id="{5CB0F359-C6A4-4068-A45D-54DF112955C7}"/>
              </a:ext>
            </a:extLst>
          </p:cNvPr>
          <p:cNvSpPr txBox="1"/>
          <p:nvPr/>
        </p:nvSpPr>
        <p:spPr>
          <a:xfrm>
            <a:off x="5761442" y="3384270"/>
            <a:ext cx="1079047" cy="133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2665"/>
              </a:lnSpc>
            </a:pPr>
            <a:r>
              <a:rPr lang="en-US" sz="1903" dirty="0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32099E-6 L -0.50808 -0.214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08" y="-107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5092 -0.209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0" y="-104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18985 -0.187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88" y="-93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34568E-6 L 0.19097 -0.185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9" y="-927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3889E-6 4.93827E-7 L 0.51268 0.202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34" y="1010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111E-6 -1.7284E-6 L 0.50955 0.1925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6" y="106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6 L -0.18967 0.1890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75" y="93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83951E-6 L -0.19271 0.1793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89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45" grpId="0"/>
      <p:bldP spid="45" grpId="1"/>
      <p:bldP spid="55" grpId="0"/>
      <p:bldP spid="60" grpId="0"/>
      <p:bldP spid="6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0686" y="3685752"/>
            <a:ext cx="1927128" cy="2975919"/>
            <a:chOff x="0" y="0"/>
            <a:chExt cx="1072434" cy="1656080"/>
          </a:xfrm>
        </p:grpSpPr>
        <p:sp>
          <p:nvSpPr>
            <p:cNvPr id="3" name="Freeform 3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428750" y="1362075"/>
            <a:ext cx="15430500" cy="65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Open Sauce"/>
              </a:rPr>
              <a:t>Mengetest perubahan kode tanpa menghilangkan kode original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31957" y="4259629"/>
            <a:ext cx="1745858" cy="160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c = 3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685322" y="7007462"/>
            <a:ext cx="1927128" cy="2975919"/>
            <a:chOff x="0" y="0"/>
            <a:chExt cx="1072434" cy="1656080"/>
          </a:xfrm>
        </p:grpSpPr>
        <p:sp>
          <p:nvSpPr>
            <p:cNvPr id="9" name="Freeform 9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5866592" y="7581339"/>
            <a:ext cx="1745858" cy="215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4312"/>
              </a:lnSpc>
            </a:pPr>
            <a:r>
              <a:rPr lang="en-US" sz="3080" dirty="0">
                <a:solidFill>
                  <a:srgbClr val="008037"/>
                </a:solidFill>
                <a:latin typeface="Open Sans Light"/>
              </a:rPr>
              <a:t>d = 4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316944" y="3685752"/>
            <a:ext cx="1927128" cy="2975919"/>
            <a:chOff x="0" y="0"/>
            <a:chExt cx="1072434" cy="1656080"/>
          </a:xfrm>
        </p:grpSpPr>
        <p:sp>
          <p:nvSpPr>
            <p:cNvPr id="14" name="Freeform 14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98214" y="4259629"/>
            <a:ext cx="1745858" cy="215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658A9C-99F3-4DED-8747-9E947E75FD6C}"/>
              </a:ext>
            </a:extLst>
          </p:cNvPr>
          <p:cNvCxnSpPr>
            <a:cxnSpLocks/>
          </p:cNvCxnSpPr>
          <p:nvPr/>
        </p:nvCxnSpPr>
        <p:spPr>
          <a:xfrm>
            <a:off x="3048000" y="6661671"/>
            <a:ext cx="2514600" cy="19870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BD0A80-C00A-4D2D-905C-EEFC83B62A37}"/>
              </a:ext>
            </a:extLst>
          </p:cNvPr>
          <p:cNvCxnSpPr>
            <a:cxnSpLocks/>
          </p:cNvCxnSpPr>
          <p:nvPr/>
        </p:nvCxnSpPr>
        <p:spPr>
          <a:xfrm>
            <a:off x="4045314" y="4876657"/>
            <a:ext cx="62830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AA8D99-22A5-483F-A71B-C9DD4EB0362C}"/>
              </a:ext>
            </a:extLst>
          </p:cNvPr>
          <p:cNvCxnSpPr>
            <a:cxnSpLocks/>
          </p:cNvCxnSpPr>
          <p:nvPr/>
        </p:nvCxnSpPr>
        <p:spPr>
          <a:xfrm flipV="1">
            <a:off x="7623861" y="6682210"/>
            <a:ext cx="3596170" cy="22427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0686" y="3685752"/>
            <a:ext cx="1927128" cy="2975919"/>
            <a:chOff x="0" y="0"/>
            <a:chExt cx="1072434" cy="1656080"/>
          </a:xfrm>
        </p:grpSpPr>
        <p:sp>
          <p:nvSpPr>
            <p:cNvPr id="3" name="Freeform 3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428750" y="1295400"/>
            <a:ext cx="15430500" cy="1210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40"/>
              </a:lnSpc>
              <a:spcBef>
                <a:spcPct val="0"/>
              </a:spcBef>
            </a:pPr>
            <a:r>
              <a:rPr lang="en-US" sz="7100">
                <a:solidFill>
                  <a:srgbClr val="FFFFFF"/>
                </a:solidFill>
                <a:latin typeface="Open Sauce"/>
              </a:rPr>
              <a:t>Mengembalikan kode ke versi lama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31957" y="4259629"/>
            <a:ext cx="1745858" cy="160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c = 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50686" y="6743735"/>
            <a:ext cx="2840145" cy="42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60"/>
              </a:lnSpc>
              <a:spcBef>
                <a:spcPct val="0"/>
              </a:spcBef>
            </a:pPr>
            <a:r>
              <a:rPr lang="en-US" sz="2471">
                <a:solidFill>
                  <a:srgbClr val="FFFFFF"/>
                </a:solidFill>
                <a:latin typeface="Fira Code"/>
              </a:rPr>
              <a:t>Membuat file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028501" y="3685752"/>
            <a:ext cx="1927128" cy="2975919"/>
            <a:chOff x="0" y="0"/>
            <a:chExt cx="1072434" cy="1656080"/>
          </a:xfrm>
        </p:grpSpPr>
        <p:sp>
          <p:nvSpPr>
            <p:cNvPr id="10" name="Freeform 10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209771" y="4259629"/>
            <a:ext cx="1745858" cy="215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51699" y="6743735"/>
            <a:ext cx="3429274" cy="42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60"/>
              </a:lnSpc>
              <a:spcBef>
                <a:spcPct val="0"/>
              </a:spcBef>
            </a:pPr>
            <a:r>
              <a:rPr lang="en-US" sz="2471">
                <a:solidFill>
                  <a:srgbClr val="FFFFFF"/>
                </a:solidFill>
                <a:latin typeface="Fira Code"/>
              </a:rPr>
              <a:t>menambahkan kode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006315" y="3667060"/>
            <a:ext cx="1927128" cy="2975919"/>
            <a:chOff x="0" y="0"/>
            <a:chExt cx="1072434" cy="1656080"/>
          </a:xfrm>
        </p:grpSpPr>
        <p:sp>
          <p:nvSpPr>
            <p:cNvPr id="16" name="Freeform 16"/>
            <p:cNvSpPr/>
            <p:nvPr/>
          </p:nvSpPr>
          <p:spPr>
            <a:xfrm>
              <a:off x="92710" y="293370"/>
              <a:ext cx="967024" cy="1350010"/>
            </a:xfrm>
            <a:custGeom>
              <a:avLst/>
              <a:gdLst/>
              <a:ahLst/>
              <a:cxnLst/>
              <a:rect l="l" t="t" r="r" b="b"/>
              <a:pathLst>
                <a:path w="967024" h="1350010">
                  <a:moveTo>
                    <a:pt x="0" y="1295400"/>
                  </a:moveTo>
                  <a:lnTo>
                    <a:pt x="0" y="1350010"/>
                  </a:lnTo>
                  <a:lnTo>
                    <a:pt x="967024" y="1350010"/>
                  </a:lnTo>
                  <a:lnTo>
                    <a:pt x="967024" y="54610"/>
                  </a:lnTo>
                  <a:lnTo>
                    <a:pt x="912414" y="0"/>
                  </a:lnTo>
                  <a:lnTo>
                    <a:pt x="912414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6350" y="11430"/>
              <a:ext cx="992424" cy="1564640"/>
            </a:xfrm>
            <a:custGeom>
              <a:avLst/>
              <a:gdLst/>
              <a:ahLst/>
              <a:cxnLst/>
              <a:rect l="l" t="t" r="r" b="b"/>
              <a:pathLst>
                <a:path w="992424" h="1564640">
                  <a:moveTo>
                    <a:pt x="721915" y="0"/>
                  </a:moveTo>
                  <a:lnTo>
                    <a:pt x="0" y="1270"/>
                  </a:lnTo>
                  <a:lnTo>
                    <a:pt x="0" y="1564640"/>
                  </a:lnTo>
                  <a:lnTo>
                    <a:pt x="991154" y="1564640"/>
                  </a:lnTo>
                  <a:lnTo>
                    <a:pt x="992424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072434" cy="1656080"/>
            </a:xfrm>
            <a:custGeom>
              <a:avLst/>
              <a:gdLst/>
              <a:ahLst/>
              <a:cxnLst/>
              <a:rect l="l" t="t" r="r" b="b"/>
              <a:pathLst>
                <a:path w="1072434" h="1656080">
                  <a:moveTo>
                    <a:pt x="1005124" y="275590"/>
                  </a:moveTo>
                  <a:lnTo>
                    <a:pt x="1005124" y="275590"/>
                  </a:lnTo>
                  <a:lnTo>
                    <a:pt x="1003854" y="274320"/>
                  </a:lnTo>
                  <a:lnTo>
                    <a:pt x="867964" y="138430"/>
                  </a:lnTo>
                  <a:lnTo>
                    <a:pt x="800654" y="71120"/>
                  </a:lnTo>
                  <a:lnTo>
                    <a:pt x="72953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1072434" y="1656080"/>
                  </a:lnTo>
                  <a:lnTo>
                    <a:pt x="1072434" y="342900"/>
                  </a:lnTo>
                  <a:lnTo>
                    <a:pt x="1005124" y="275590"/>
                  </a:lnTo>
                  <a:close/>
                  <a:moveTo>
                    <a:pt x="733344" y="21590"/>
                  </a:moveTo>
                  <a:lnTo>
                    <a:pt x="859074" y="146050"/>
                  </a:lnTo>
                  <a:lnTo>
                    <a:pt x="983534" y="270510"/>
                  </a:lnTo>
                  <a:lnTo>
                    <a:pt x="733344" y="270510"/>
                  </a:lnTo>
                  <a:lnTo>
                    <a:pt x="73334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720644" y="12700"/>
                  </a:lnTo>
                  <a:lnTo>
                    <a:pt x="720644" y="278130"/>
                  </a:lnTo>
                  <a:cubicBezTo>
                    <a:pt x="720644" y="281940"/>
                    <a:pt x="723184" y="284480"/>
                    <a:pt x="726994" y="284480"/>
                  </a:cubicBezTo>
                  <a:lnTo>
                    <a:pt x="992424" y="284480"/>
                  </a:lnTo>
                  <a:lnTo>
                    <a:pt x="992424" y="1576070"/>
                  </a:lnTo>
                  <a:lnTo>
                    <a:pt x="12700" y="1576070"/>
                  </a:lnTo>
                  <a:close/>
                  <a:moveTo>
                    <a:pt x="105973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1005125" y="1588770"/>
                  </a:lnTo>
                  <a:lnTo>
                    <a:pt x="1005125" y="293370"/>
                  </a:lnTo>
                  <a:lnTo>
                    <a:pt x="1059735" y="347980"/>
                  </a:lnTo>
                  <a:lnTo>
                    <a:pt x="1059735" y="1643380"/>
                  </a:lnTo>
                  <a:close/>
                </a:path>
              </a:pathLst>
            </a:custGeom>
            <a:solidFill>
              <a:srgbClr val="77838D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0187586" y="4240937"/>
            <a:ext cx="1745858" cy="215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a = 1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b = 2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c = 3</a:t>
            </a:r>
          </a:p>
          <a:p>
            <a:pPr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Open Sans Light"/>
              </a:rPr>
              <a:t>d = 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006315" y="6743735"/>
            <a:ext cx="3429274" cy="42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60"/>
              </a:lnSpc>
              <a:spcBef>
                <a:spcPct val="0"/>
              </a:spcBef>
            </a:pPr>
            <a:r>
              <a:rPr lang="en-US" sz="2471">
                <a:solidFill>
                  <a:srgbClr val="FFFFFF"/>
                </a:solidFill>
                <a:latin typeface="Fira Code"/>
              </a:rPr>
              <a:t>menghapus kode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2E74-31DB-4B97-9FDF-B04FFF761B35}"/>
              </a:ext>
            </a:extLst>
          </p:cNvPr>
          <p:cNvCxnSpPr>
            <a:cxnSpLocks/>
          </p:cNvCxnSpPr>
          <p:nvPr/>
        </p:nvCxnSpPr>
        <p:spPr>
          <a:xfrm>
            <a:off x="0" y="4991100"/>
            <a:ext cx="20506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FFA39C-A652-475E-AD0E-6C7D40FEED24}"/>
              </a:ext>
            </a:extLst>
          </p:cNvPr>
          <p:cNvCxnSpPr>
            <a:cxnSpLocks/>
          </p:cNvCxnSpPr>
          <p:nvPr/>
        </p:nvCxnSpPr>
        <p:spPr>
          <a:xfrm>
            <a:off x="3989226" y="4991100"/>
            <a:ext cx="20506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E67DC4-10DD-4ED6-BAE5-F5001AF43AB6}"/>
              </a:ext>
            </a:extLst>
          </p:cNvPr>
          <p:cNvCxnSpPr>
            <a:cxnSpLocks/>
          </p:cNvCxnSpPr>
          <p:nvPr/>
        </p:nvCxnSpPr>
        <p:spPr>
          <a:xfrm>
            <a:off x="7955629" y="4991100"/>
            <a:ext cx="20506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184650"/>
            <a:ext cx="15430500" cy="164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uce"/>
                <a:ea typeface="+mn-ea"/>
                <a:cs typeface="+mn-cs"/>
              </a:rPr>
              <a:t>Install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90B5B-98C2-4760-B51D-D080258C8809}"/>
              </a:ext>
            </a:extLst>
          </p:cNvPr>
          <p:cNvSpPr txBox="1"/>
          <p:nvPr/>
        </p:nvSpPr>
        <p:spPr>
          <a:xfrm>
            <a:off x="-1066800" y="5143500"/>
            <a:ext cx="14039850" cy="1440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uce"/>
                <a:ea typeface="+mn-ea"/>
                <a:cs typeface="+mn-cs"/>
              </a:rPr>
              <a:t>https://git-scm.com/downloads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210839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994</Words>
  <Application>Microsoft Office PowerPoint</Application>
  <PresentationFormat>Custom</PresentationFormat>
  <Paragraphs>334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Open Sauce</vt:lpstr>
      <vt:lpstr>Open Sans Light</vt:lpstr>
      <vt:lpstr>Arial</vt:lpstr>
      <vt:lpstr>Fira Code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cp:lastModifiedBy>Aulia Rahman</cp:lastModifiedBy>
  <cp:revision>26</cp:revision>
  <dcterms:created xsi:type="dcterms:W3CDTF">2006-08-16T00:00:00Z</dcterms:created>
  <dcterms:modified xsi:type="dcterms:W3CDTF">2021-05-01T13:53:16Z</dcterms:modified>
  <dc:identifier>DAEdJ7UJEZk</dc:identifier>
</cp:coreProperties>
</file>