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348" r:id="rId5"/>
    <p:sldId id="349" r:id="rId6"/>
    <p:sldId id="350" r:id="rId7"/>
    <p:sldId id="283" r:id="rId8"/>
    <p:sldId id="318" r:id="rId9"/>
    <p:sldId id="346" r:id="rId10"/>
    <p:sldId id="351" r:id="rId11"/>
    <p:sldId id="271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46" y="77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092000" y="54582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57540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116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348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79" r:id="rId13"/>
    <p:sldLayoutId id="2147483681" r:id="rId14"/>
    <p:sldLayoutId id="2147483680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6281723" y="870763"/>
            <a:ext cx="5910277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Pengantar</a:t>
            </a:r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Tips &amp; </a:t>
            </a:r>
            <a:r>
              <a:rPr lang="en-US" altLang="ko-KR" sz="5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Trik</a:t>
            </a:r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Exploratory Data and Analysis </a:t>
            </a: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(EDA 2)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6903174" y="5383171"/>
            <a:ext cx="5008380" cy="10259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Data Science UIN Jakarta Batch 2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Oleh :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- Dhoni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Ikhsan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-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Zahrotul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Aullia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C362176-2F2C-4302-AAF0-D9F1736599ED}"/>
              </a:ext>
            </a:extLst>
          </p:cNvPr>
          <p:cNvSpPr/>
          <p:nvPr/>
        </p:nvSpPr>
        <p:spPr>
          <a:xfrm>
            <a:off x="4333240" y="680720"/>
            <a:ext cx="7244080" cy="2346960"/>
          </a:xfrm>
          <a:prstGeom prst="wedgeRoundRectCallout">
            <a:avLst>
              <a:gd name="adj1" fmla="val -58421"/>
              <a:gd name="adj2" fmla="val 8890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EE371-0C03-4D0A-9F3C-3242F8E32D9D}"/>
              </a:ext>
            </a:extLst>
          </p:cNvPr>
          <p:cNvSpPr txBox="1"/>
          <p:nvPr/>
        </p:nvSpPr>
        <p:spPr>
          <a:xfrm>
            <a:off x="4907280" y="1306756"/>
            <a:ext cx="6096000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EDA : Langkah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oleh Data Scientist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mengenal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en-ID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152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C251F-1A9E-4B70-859F-D88ADD90A23D}"/>
              </a:ext>
            </a:extLst>
          </p:cNvPr>
          <p:cNvSpPr txBox="1"/>
          <p:nvPr/>
        </p:nvSpPr>
        <p:spPr>
          <a:xfrm>
            <a:off x="2885440" y="166057"/>
            <a:ext cx="56388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EDA</a:t>
            </a:r>
            <a:endParaRPr kumimoji="0" lang="en-ID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8865DD-289E-4986-BE08-0A4E54CA7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7098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B61133-5F87-41E9-88A6-32F8636A5A73}"/>
              </a:ext>
            </a:extLst>
          </p:cNvPr>
          <p:cNvSpPr txBox="1"/>
          <p:nvPr/>
        </p:nvSpPr>
        <p:spPr>
          <a:xfrm>
            <a:off x="346248" y="1843950"/>
            <a:ext cx="47796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EDA :</a:t>
            </a:r>
            <a:b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ID" altLang="ko-KR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reprocessing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en-ID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D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erhitungan</a:t>
            </a:r>
            <a:r>
              <a:rPr lang="en-ID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statistik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pusat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penyebaran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data)</a:t>
            </a:r>
          </a:p>
          <a:p>
            <a:pPr marL="285750" indent="-285750">
              <a:buFontTx/>
              <a:buChar char="-"/>
            </a:pPr>
            <a:r>
              <a:rPr lang="en-ID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Visualisasi</a:t>
            </a:r>
            <a:r>
              <a:rPr lang="en-ID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ID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enyusunan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dugaan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ID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tory-telling dan reporting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14040-35FA-4BCD-8167-A3F179A29772}"/>
              </a:ext>
            </a:extLst>
          </p:cNvPr>
          <p:cNvSpPr txBox="1"/>
          <p:nvPr/>
        </p:nvSpPr>
        <p:spPr>
          <a:xfrm>
            <a:off x="7417230" y="1929264"/>
            <a:ext cx="51126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altLang="ko-KR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altLang="ko-KR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altLang="ko-KR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EDA :</a:t>
            </a:r>
            <a:endParaRPr lang="en-ID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D" sz="20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Menilai</a:t>
            </a:r>
            <a:r>
              <a:rPr lang="en-ID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asumsi</a:t>
            </a:r>
            <a:r>
              <a:rPr lang="en-ID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ID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inferensi</a:t>
            </a:r>
            <a:r>
              <a:rPr lang="en-ID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statistik</a:t>
            </a:r>
            <a:r>
              <a:rPr lang="en-ID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pusat</a:t>
            </a:r>
            <a:r>
              <a:rPr lang="en-ID" sz="20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b="1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penyebaran</a:t>
            </a:r>
            <a:r>
              <a:rPr lang="en-ID" sz="20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 marL="285750" indent="-285750">
              <a:buFontTx/>
              <a:buChar char="-"/>
            </a:pPr>
            <a:r>
              <a:rPr lang="en-ID" altLang="ko-KR" sz="20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ID" altLang="ko-KR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20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ID" altLang="ko-KR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20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altLang="ko-KR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20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penyebab</a:t>
            </a:r>
            <a:r>
              <a:rPr lang="en-ID" altLang="ko-KR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20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fenomena</a:t>
            </a:r>
            <a:r>
              <a:rPr lang="en-ID" altLang="ko-KR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altLang="ko-KR" sz="20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diamati</a:t>
            </a:r>
            <a:endParaRPr lang="en-ID" sz="2000" b="1" i="0" dirty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D" sz="20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D" sz="2000" b="1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endukung</a:t>
            </a:r>
            <a:r>
              <a:rPr lang="en-ID" sz="20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pemilihan</a:t>
            </a:r>
            <a:r>
              <a:rPr lang="en-ID" sz="20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ID" sz="20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statistik</a:t>
            </a:r>
            <a:r>
              <a:rPr lang="en-ID" sz="20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b="1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ID" sz="20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ID" sz="2000" b="1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sz="20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ID" sz="20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pengumpulan</a:t>
            </a:r>
            <a:r>
              <a:rPr lang="en-ID" sz="20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2000" b="1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0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lanjut</a:t>
            </a:r>
            <a:endParaRPr lang="en-ID" sz="2000" b="1" i="0" dirty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7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8991F0E1-06D1-471B-ADDC-03DCD66E6417}"/>
              </a:ext>
            </a:extLst>
          </p:cNvPr>
          <p:cNvSpPr/>
          <p:nvPr/>
        </p:nvSpPr>
        <p:spPr>
          <a:xfrm>
            <a:off x="1828800" y="78828"/>
            <a:ext cx="8006080" cy="984928"/>
          </a:xfrm>
          <a:prstGeom prst="horizontalScroll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33E263-59D3-4509-8CF7-DFF351058A9E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			</a:t>
            </a:r>
            <a:r>
              <a:rPr lang="en-US" dirty="0" err="1">
                <a:solidFill>
                  <a:srgbClr val="002060"/>
                </a:solidFill>
              </a:rPr>
              <a:t>Permasalahan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utama</a:t>
            </a:r>
            <a:endParaRPr lang="en-ID" dirty="0">
              <a:solidFill>
                <a:srgbClr val="002060"/>
              </a:solidFill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00E751C5-A67A-480F-9316-DD901B83E3BB}"/>
              </a:ext>
            </a:extLst>
          </p:cNvPr>
          <p:cNvSpPr/>
          <p:nvPr/>
        </p:nvSpPr>
        <p:spPr>
          <a:xfrm>
            <a:off x="232089" y="2225040"/>
            <a:ext cx="5486400" cy="2743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Noisy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gangguan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instrumen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pengukuran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pada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cuaca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baterai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input/entry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sempurna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Inkonsistensi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penamaan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variable</a:t>
            </a:r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AB419330-C186-407D-BAAC-DC4CFFD8454A}"/>
              </a:ext>
            </a:extLst>
          </p:cNvPr>
          <p:cNvSpPr/>
          <p:nvPr/>
        </p:nvSpPr>
        <p:spPr>
          <a:xfrm>
            <a:off x="5831840" y="2860387"/>
            <a:ext cx="3139440" cy="1153160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658871D7-64B5-4EC2-B99E-0ACAC181528F}"/>
              </a:ext>
            </a:extLst>
          </p:cNvPr>
          <p:cNvSpPr/>
          <p:nvPr/>
        </p:nvSpPr>
        <p:spPr>
          <a:xfrm>
            <a:off x="9130454" y="3053426"/>
            <a:ext cx="2766272" cy="1711613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DDA07-83DF-48D1-B332-BF01B3CE8E0F}"/>
              </a:ext>
            </a:extLst>
          </p:cNvPr>
          <p:cNvSpPr txBox="1"/>
          <p:nvPr/>
        </p:nvSpPr>
        <p:spPr>
          <a:xfrm>
            <a:off x="5991014" y="3252301"/>
            <a:ext cx="2429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cs typeface="Arial" pitchFamily="34" charset="0"/>
              </a:rPr>
              <a:t>Dapat</a:t>
            </a:r>
            <a:r>
              <a:rPr lang="en-US" altLang="ko-KR" b="1" dirty="0">
                <a:cs typeface="Arial" pitchFamily="34" charset="0"/>
              </a:rPr>
              <a:t> </a:t>
            </a:r>
            <a:r>
              <a:rPr lang="en-US" altLang="ko-KR" b="1" dirty="0" err="1">
                <a:cs typeface="Arial" pitchFamily="34" charset="0"/>
              </a:rPr>
              <a:t>menyebabkan</a:t>
            </a:r>
            <a:r>
              <a:rPr lang="en-US" altLang="ko-KR" b="1" dirty="0">
                <a:cs typeface="Arial" pitchFamily="34" charset="0"/>
              </a:rPr>
              <a:t> 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90821-0A31-400D-AC4B-7BFC1AB30328}"/>
              </a:ext>
            </a:extLst>
          </p:cNvPr>
          <p:cNvSpPr txBox="1"/>
          <p:nvPr/>
        </p:nvSpPr>
        <p:spPr>
          <a:xfrm>
            <a:off x="9130454" y="3647622"/>
            <a:ext cx="3946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 </a:t>
            </a:r>
          </a:p>
          <a:p>
            <a:pPr algn="l"/>
            <a:r>
              <a:rPr lang="en-US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Ada 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Outliers (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Pencilan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D" sz="16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43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6">
            <a:extLst>
              <a:ext uri="{FF2B5EF4-FFF2-40B4-BE49-F238E27FC236}">
                <a16:creationId xmlns:a16="http://schemas.microsoft.com/office/drawing/2014/main" id="{3026C100-ED2A-40B3-BC3C-64457022A353}"/>
              </a:ext>
            </a:extLst>
          </p:cNvPr>
          <p:cNvSpPr/>
          <p:nvPr/>
        </p:nvSpPr>
        <p:spPr>
          <a:xfrm rot="16200000">
            <a:off x="2653707" y="-278518"/>
            <a:ext cx="1062000" cy="4550562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" name="사각형: 둥근 위쪽 모서리 38">
            <a:extLst>
              <a:ext uri="{FF2B5EF4-FFF2-40B4-BE49-F238E27FC236}">
                <a16:creationId xmlns:a16="http://schemas.microsoft.com/office/drawing/2014/main" id="{51A5E2EF-2D4C-49B0-9A03-ABCBC3A7A7BF}"/>
              </a:ext>
            </a:extLst>
          </p:cNvPr>
          <p:cNvSpPr/>
          <p:nvPr/>
        </p:nvSpPr>
        <p:spPr>
          <a:xfrm rot="16200000">
            <a:off x="2098622" y="1137895"/>
            <a:ext cx="1461544" cy="424128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" name="사각형: 둥근 위쪽 모서리 39">
            <a:extLst>
              <a:ext uri="{FF2B5EF4-FFF2-40B4-BE49-F238E27FC236}">
                <a16:creationId xmlns:a16="http://schemas.microsoft.com/office/drawing/2014/main" id="{DB470CCE-EA37-4123-8409-E0A59D87898A}"/>
              </a:ext>
            </a:extLst>
          </p:cNvPr>
          <p:cNvSpPr/>
          <p:nvPr/>
        </p:nvSpPr>
        <p:spPr>
          <a:xfrm rot="16200000">
            <a:off x="2164445" y="2640144"/>
            <a:ext cx="1436424" cy="413475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1" name="사각형: 둥근 위쪽 모서리 40">
            <a:extLst>
              <a:ext uri="{FF2B5EF4-FFF2-40B4-BE49-F238E27FC236}">
                <a16:creationId xmlns:a16="http://schemas.microsoft.com/office/drawing/2014/main" id="{0F7F6B50-3FE2-49A2-8584-CBEC5019D9C8}"/>
              </a:ext>
            </a:extLst>
          </p:cNvPr>
          <p:cNvSpPr/>
          <p:nvPr/>
        </p:nvSpPr>
        <p:spPr>
          <a:xfrm rot="16200000">
            <a:off x="3692092" y="2686288"/>
            <a:ext cx="1330668" cy="680956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6E05ED-7DA0-43EB-8EAE-56B1B6228928}"/>
              </a:ext>
            </a:extLst>
          </p:cNvPr>
          <p:cNvSpPr/>
          <p:nvPr/>
        </p:nvSpPr>
        <p:spPr>
          <a:xfrm>
            <a:off x="401918" y="1605412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FBD13E9-A172-4DAC-9631-430D98F55DB7}"/>
              </a:ext>
            </a:extLst>
          </p:cNvPr>
          <p:cNvSpPr/>
          <p:nvPr/>
        </p:nvSpPr>
        <p:spPr>
          <a:xfrm>
            <a:off x="184894" y="2915195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75AC148-D905-4EA7-900B-6BED5651B17B}"/>
              </a:ext>
            </a:extLst>
          </p:cNvPr>
          <p:cNvSpPr/>
          <p:nvPr/>
        </p:nvSpPr>
        <p:spPr>
          <a:xfrm>
            <a:off x="273371" y="4256838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52613B-A7E9-4633-997A-755AB0C4A0FA}"/>
              </a:ext>
            </a:extLst>
          </p:cNvPr>
          <p:cNvSpPr/>
          <p:nvPr/>
        </p:nvSpPr>
        <p:spPr>
          <a:xfrm>
            <a:off x="435515" y="5611049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C18EE43C-47E2-425E-97DA-7BDD760A8953}"/>
              </a:ext>
            </a:extLst>
          </p:cNvPr>
          <p:cNvSpPr>
            <a:spLocks noChangeAspect="1"/>
          </p:cNvSpPr>
          <p:nvPr/>
        </p:nvSpPr>
        <p:spPr>
          <a:xfrm>
            <a:off x="423504" y="3144266"/>
            <a:ext cx="369682" cy="32400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Donut 15">
            <a:extLst>
              <a:ext uri="{FF2B5EF4-FFF2-40B4-BE49-F238E27FC236}">
                <a16:creationId xmlns:a16="http://schemas.microsoft.com/office/drawing/2014/main" id="{7D8272BD-A7D4-43DF-8FD6-A214B6E90E9D}"/>
              </a:ext>
            </a:extLst>
          </p:cNvPr>
          <p:cNvSpPr/>
          <p:nvPr/>
        </p:nvSpPr>
        <p:spPr>
          <a:xfrm>
            <a:off x="539363" y="4527204"/>
            <a:ext cx="363163" cy="360634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4" name="Rectangle 15">
            <a:extLst>
              <a:ext uri="{FF2B5EF4-FFF2-40B4-BE49-F238E27FC236}">
                <a16:creationId xmlns:a16="http://schemas.microsoft.com/office/drawing/2014/main" id="{23D6B7AB-D027-4975-8608-9FFB56A878C2}"/>
              </a:ext>
            </a:extLst>
          </p:cNvPr>
          <p:cNvSpPr/>
          <p:nvPr/>
        </p:nvSpPr>
        <p:spPr>
          <a:xfrm>
            <a:off x="662373" y="1826723"/>
            <a:ext cx="343090" cy="357392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45" name="Isosceles Triangle 41">
            <a:extLst>
              <a:ext uri="{FF2B5EF4-FFF2-40B4-BE49-F238E27FC236}">
                <a16:creationId xmlns:a16="http://schemas.microsoft.com/office/drawing/2014/main" id="{CDBBEB24-1186-42FE-B688-5DEAFDFE277E}"/>
              </a:ext>
            </a:extLst>
          </p:cNvPr>
          <p:cNvSpPr>
            <a:spLocks noChangeAspect="1"/>
          </p:cNvSpPr>
          <p:nvPr/>
        </p:nvSpPr>
        <p:spPr>
          <a:xfrm>
            <a:off x="720944" y="5827188"/>
            <a:ext cx="250621" cy="360000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B7492B-F371-4491-A6FF-642C09358ADE}"/>
              </a:ext>
            </a:extLst>
          </p:cNvPr>
          <p:cNvSpPr/>
          <p:nvPr/>
        </p:nvSpPr>
        <p:spPr>
          <a:xfrm>
            <a:off x="5043618" y="5409435"/>
            <a:ext cx="876300" cy="1104900"/>
          </a:xfrm>
          <a:custGeom>
            <a:avLst/>
            <a:gdLst>
              <a:gd name="connsiteX0" fmla="*/ 117521 w 838200"/>
              <a:gd name="connsiteY0" fmla="*/ 577215 h 1104900"/>
              <a:gd name="connsiteX1" fmla="*/ 29891 w 838200"/>
              <a:gd name="connsiteY1" fmla="*/ 904875 h 1104900"/>
              <a:gd name="connsiteX2" fmla="*/ 7984 w 838200"/>
              <a:gd name="connsiteY2" fmla="*/ 949643 h 1104900"/>
              <a:gd name="connsiteX3" fmla="*/ 90851 w 838200"/>
              <a:gd name="connsiteY3" fmla="*/ 1094423 h 1104900"/>
              <a:gd name="connsiteX4" fmla="*/ 192769 w 838200"/>
              <a:gd name="connsiteY4" fmla="*/ 1097280 h 1104900"/>
              <a:gd name="connsiteX5" fmla="*/ 492806 w 838200"/>
              <a:gd name="connsiteY5" fmla="*/ 1102995 h 1104900"/>
              <a:gd name="connsiteX6" fmla="*/ 526144 w 838200"/>
              <a:gd name="connsiteY6" fmla="*/ 1105853 h 1104900"/>
              <a:gd name="connsiteX7" fmla="*/ 570912 w 838200"/>
              <a:gd name="connsiteY7" fmla="*/ 1061085 h 1104900"/>
              <a:gd name="connsiteX8" fmla="*/ 605202 w 838200"/>
              <a:gd name="connsiteY8" fmla="*/ 1031557 h 1104900"/>
              <a:gd name="connsiteX9" fmla="*/ 773794 w 838200"/>
              <a:gd name="connsiteY9" fmla="*/ 1045845 h 1104900"/>
              <a:gd name="connsiteX10" fmla="*/ 841421 w 838200"/>
              <a:gd name="connsiteY10" fmla="*/ 1002983 h 1104900"/>
              <a:gd name="connsiteX11" fmla="*/ 789987 w 838200"/>
              <a:gd name="connsiteY11" fmla="*/ 919163 h 1104900"/>
              <a:gd name="connsiteX12" fmla="*/ 720454 w 838200"/>
              <a:gd name="connsiteY12" fmla="*/ 871538 h 1104900"/>
              <a:gd name="connsiteX13" fmla="*/ 623299 w 838200"/>
              <a:gd name="connsiteY13" fmla="*/ 565785 h 1104900"/>
              <a:gd name="connsiteX14" fmla="*/ 674734 w 838200"/>
              <a:gd name="connsiteY14" fmla="*/ 110490 h 1104900"/>
              <a:gd name="connsiteX15" fmla="*/ 704262 w 838200"/>
              <a:gd name="connsiteY15" fmla="*/ 0 h 1104900"/>
              <a:gd name="connsiteX16" fmla="*/ 20366 w 838200"/>
              <a:gd name="connsiteY16" fmla="*/ 0 h 1104900"/>
              <a:gd name="connsiteX17" fmla="*/ 117521 w 838200"/>
              <a:gd name="connsiteY17" fmla="*/ 577215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38200" h="1104900">
                <a:moveTo>
                  <a:pt x="117521" y="577215"/>
                </a:moveTo>
                <a:cubicBezTo>
                  <a:pt x="120379" y="695325"/>
                  <a:pt x="101329" y="806768"/>
                  <a:pt x="29891" y="904875"/>
                </a:cubicBezTo>
                <a:cubicBezTo>
                  <a:pt x="20366" y="918210"/>
                  <a:pt x="13699" y="934403"/>
                  <a:pt x="7984" y="949643"/>
                </a:cubicBezTo>
                <a:cubicBezTo>
                  <a:pt x="-16781" y="1019175"/>
                  <a:pt x="17509" y="1079182"/>
                  <a:pt x="90851" y="1094423"/>
                </a:cubicBezTo>
                <a:cubicBezTo>
                  <a:pt x="125141" y="1101090"/>
                  <a:pt x="159431" y="1102995"/>
                  <a:pt x="192769" y="1097280"/>
                </a:cubicBezTo>
                <a:cubicBezTo>
                  <a:pt x="292781" y="1082993"/>
                  <a:pt x="393746" y="1082993"/>
                  <a:pt x="492806" y="1102995"/>
                </a:cubicBezTo>
                <a:cubicBezTo>
                  <a:pt x="503284" y="1104900"/>
                  <a:pt x="514714" y="1105853"/>
                  <a:pt x="526144" y="1105853"/>
                </a:cubicBezTo>
                <a:cubicBezTo>
                  <a:pt x="567102" y="1106805"/>
                  <a:pt x="573769" y="1100138"/>
                  <a:pt x="570912" y="1061085"/>
                </a:cubicBezTo>
                <a:cubicBezTo>
                  <a:pt x="569006" y="1032510"/>
                  <a:pt x="578531" y="1027748"/>
                  <a:pt x="605202" y="1031557"/>
                </a:cubicBezTo>
                <a:cubicBezTo>
                  <a:pt x="661399" y="1040130"/>
                  <a:pt x="717596" y="1045845"/>
                  <a:pt x="773794" y="1045845"/>
                </a:cubicBezTo>
                <a:cubicBezTo>
                  <a:pt x="819514" y="1044893"/>
                  <a:pt x="838564" y="1033463"/>
                  <a:pt x="841421" y="1002983"/>
                </a:cubicBezTo>
                <a:cubicBezTo>
                  <a:pt x="846184" y="959168"/>
                  <a:pt x="829039" y="930593"/>
                  <a:pt x="789987" y="919163"/>
                </a:cubicBezTo>
                <a:cubicBezTo>
                  <a:pt x="760459" y="911543"/>
                  <a:pt x="737599" y="895350"/>
                  <a:pt x="720454" y="871538"/>
                </a:cubicBezTo>
                <a:cubicBezTo>
                  <a:pt x="654732" y="780098"/>
                  <a:pt x="607106" y="682943"/>
                  <a:pt x="623299" y="565785"/>
                </a:cubicBezTo>
                <a:cubicBezTo>
                  <a:pt x="643301" y="414338"/>
                  <a:pt x="651874" y="260985"/>
                  <a:pt x="674734" y="110490"/>
                </a:cubicBezTo>
                <a:cubicBezTo>
                  <a:pt x="680449" y="71438"/>
                  <a:pt x="690926" y="35243"/>
                  <a:pt x="704262" y="0"/>
                </a:cubicBezTo>
                <a:lnTo>
                  <a:pt x="20366" y="0"/>
                </a:lnTo>
                <a:cubicBezTo>
                  <a:pt x="82279" y="186690"/>
                  <a:pt x="111806" y="381000"/>
                  <a:pt x="117521" y="57721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23E567D-795B-44B8-BD27-31BCB299A9B9}"/>
              </a:ext>
            </a:extLst>
          </p:cNvPr>
          <p:cNvSpPr/>
          <p:nvPr/>
        </p:nvSpPr>
        <p:spPr>
          <a:xfrm>
            <a:off x="4453904" y="4002323"/>
            <a:ext cx="4304016" cy="1423412"/>
          </a:xfrm>
          <a:custGeom>
            <a:avLst/>
            <a:gdLst>
              <a:gd name="connsiteX0" fmla="*/ 6668 w 4152900"/>
              <a:gd name="connsiteY0" fmla="*/ 648653 h 1057275"/>
              <a:gd name="connsiteX1" fmla="*/ 58103 w 4152900"/>
              <a:gd name="connsiteY1" fmla="*/ 617220 h 1057275"/>
              <a:gd name="connsiteX2" fmla="*/ 206693 w 4152900"/>
              <a:gd name="connsiteY2" fmla="*/ 402907 h 1057275"/>
              <a:gd name="connsiteX3" fmla="*/ 280035 w 4152900"/>
              <a:gd name="connsiteY3" fmla="*/ 181928 h 1057275"/>
              <a:gd name="connsiteX4" fmla="*/ 315278 w 4152900"/>
              <a:gd name="connsiteY4" fmla="*/ 85725 h 1057275"/>
              <a:gd name="connsiteX5" fmla="*/ 331470 w 4152900"/>
              <a:gd name="connsiteY5" fmla="*/ 71438 h 1057275"/>
              <a:gd name="connsiteX6" fmla="*/ 347663 w 4152900"/>
              <a:gd name="connsiteY6" fmla="*/ 90488 h 1057275"/>
              <a:gd name="connsiteX7" fmla="*/ 361950 w 4152900"/>
              <a:gd name="connsiteY7" fmla="*/ 159067 h 1057275"/>
              <a:gd name="connsiteX8" fmla="*/ 574358 w 4152900"/>
              <a:gd name="connsiteY8" fmla="*/ 987742 h 1057275"/>
              <a:gd name="connsiteX9" fmla="*/ 599123 w 4152900"/>
              <a:gd name="connsiteY9" fmla="*/ 1056323 h 1057275"/>
              <a:gd name="connsiteX10" fmla="*/ 1283970 w 4152900"/>
              <a:gd name="connsiteY10" fmla="*/ 1056323 h 1057275"/>
              <a:gd name="connsiteX11" fmla="*/ 1400175 w 4152900"/>
              <a:gd name="connsiteY11" fmla="*/ 882015 h 1057275"/>
              <a:gd name="connsiteX12" fmla="*/ 1508760 w 4152900"/>
              <a:gd name="connsiteY12" fmla="*/ 768667 h 1057275"/>
              <a:gd name="connsiteX13" fmla="*/ 1689735 w 4152900"/>
              <a:gd name="connsiteY13" fmla="*/ 706755 h 1057275"/>
              <a:gd name="connsiteX14" fmla="*/ 1968818 w 4152900"/>
              <a:gd name="connsiteY14" fmla="*/ 701040 h 1057275"/>
              <a:gd name="connsiteX15" fmla="*/ 2546985 w 4152900"/>
              <a:gd name="connsiteY15" fmla="*/ 502920 h 1057275"/>
              <a:gd name="connsiteX16" fmla="*/ 2591753 w 4152900"/>
              <a:gd name="connsiteY16" fmla="*/ 518160 h 1057275"/>
              <a:gd name="connsiteX17" fmla="*/ 2619375 w 4152900"/>
              <a:gd name="connsiteY17" fmla="*/ 582930 h 1057275"/>
              <a:gd name="connsiteX18" fmla="*/ 2704148 w 4152900"/>
              <a:gd name="connsiteY18" fmla="*/ 965835 h 1057275"/>
              <a:gd name="connsiteX19" fmla="*/ 2703195 w 4152900"/>
              <a:gd name="connsiteY19" fmla="*/ 1057275 h 1057275"/>
              <a:gd name="connsiteX20" fmla="*/ 3198495 w 4152900"/>
              <a:gd name="connsiteY20" fmla="*/ 1057275 h 1057275"/>
              <a:gd name="connsiteX21" fmla="*/ 3264218 w 4152900"/>
              <a:gd name="connsiteY21" fmla="*/ 647700 h 1057275"/>
              <a:gd name="connsiteX22" fmla="*/ 3283268 w 4152900"/>
              <a:gd name="connsiteY22" fmla="*/ 620078 h 1057275"/>
              <a:gd name="connsiteX23" fmla="*/ 3325178 w 4152900"/>
              <a:gd name="connsiteY23" fmla="*/ 632460 h 1057275"/>
              <a:gd name="connsiteX24" fmla="*/ 3356610 w 4152900"/>
              <a:gd name="connsiteY24" fmla="*/ 686753 h 1057275"/>
              <a:gd name="connsiteX25" fmla="*/ 3460433 w 4152900"/>
              <a:gd name="connsiteY25" fmla="*/ 852488 h 1057275"/>
              <a:gd name="connsiteX26" fmla="*/ 3610928 w 4152900"/>
              <a:gd name="connsiteY26" fmla="*/ 1057275 h 1057275"/>
              <a:gd name="connsiteX27" fmla="*/ 4154805 w 4152900"/>
              <a:gd name="connsiteY27" fmla="*/ 1057275 h 1057275"/>
              <a:gd name="connsiteX28" fmla="*/ 4009073 w 4152900"/>
              <a:gd name="connsiteY28" fmla="*/ 368617 h 1057275"/>
              <a:gd name="connsiteX29" fmla="*/ 3931920 w 4152900"/>
              <a:gd name="connsiteY29" fmla="*/ 0 h 1057275"/>
              <a:gd name="connsiteX30" fmla="*/ 244793 w 4152900"/>
              <a:gd name="connsiteY30" fmla="*/ 0 h 1057275"/>
              <a:gd name="connsiteX31" fmla="*/ 23813 w 4152900"/>
              <a:gd name="connsiteY31" fmla="*/ 591503 h 1057275"/>
              <a:gd name="connsiteX32" fmla="*/ 0 w 4152900"/>
              <a:gd name="connsiteY32" fmla="*/ 632460 h 1057275"/>
              <a:gd name="connsiteX33" fmla="*/ 0 w 4152900"/>
              <a:gd name="connsiteY33" fmla="*/ 638175 h 1057275"/>
              <a:gd name="connsiteX34" fmla="*/ 6668 w 4152900"/>
              <a:gd name="connsiteY34" fmla="*/ 648653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152900" h="1057275">
                <a:moveTo>
                  <a:pt x="6668" y="648653"/>
                </a:moveTo>
                <a:cubicBezTo>
                  <a:pt x="20955" y="660082"/>
                  <a:pt x="42863" y="630555"/>
                  <a:pt x="58103" y="617220"/>
                </a:cubicBezTo>
                <a:cubicBezTo>
                  <a:pt x="124778" y="559117"/>
                  <a:pt x="171450" y="483870"/>
                  <a:pt x="206693" y="402907"/>
                </a:cubicBezTo>
                <a:cubicBezTo>
                  <a:pt x="239078" y="331470"/>
                  <a:pt x="263843" y="258128"/>
                  <a:pt x="280035" y="181928"/>
                </a:cubicBezTo>
                <a:cubicBezTo>
                  <a:pt x="287655" y="147638"/>
                  <a:pt x="297180" y="115253"/>
                  <a:pt x="315278" y="85725"/>
                </a:cubicBezTo>
                <a:cubicBezTo>
                  <a:pt x="319088" y="79057"/>
                  <a:pt x="322898" y="71438"/>
                  <a:pt x="331470" y="71438"/>
                </a:cubicBezTo>
                <a:cubicBezTo>
                  <a:pt x="342900" y="71438"/>
                  <a:pt x="345758" y="80963"/>
                  <a:pt x="347663" y="90488"/>
                </a:cubicBezTo>
                <a:cubicBezTo>
                  <a:pt x="353378" y="113347"/>
                  <a:pt x="358140" y="135255"/>
                  <a:pt x="361950" y="159067"/>
                </a:cubicBezTo>
                <a:cubicBezTo>
                  <a:pt x="401003" y="443865"/>
                  <a:pt x="470535" y="719138"/>
                  <a:pt x="574358" y="987742"/>
                </a:cubicBezTo>
                <a:cubicBezTo>
                  <a:pt x="582930" y="1010603"/>
                  <a:pt x="591503" y="1033463"/>
                  <a:pt x="599123" y="1056323"/>
                </a:cubicBezTo>
                <a:lnTo>
                  <a:pt x="1283970" y="1056323"/>
                </a:lnTo>
                <a:cubicBezTo>
                  <a:pt x="1309688" y="991553"/>
                  <a:pt x="1347788" y="932497"/>
                  <a:pt x="1400175" y="882015"/>
                </a:cubicBezTo>
                <a:cubicBezTo>
                  <a:pt x="1437323" y="845820"/>
                  <a:pt x="1471613" y="806767"/>
                  <a:pt x="1508760" y="768667"/>
                </a:cubicBezTo>
                <a:cubicBezTo>
                  <a:pt x="1558290" y="717232"/>
                  <a:pt x="1624013" y="710565"/>
                  <a:pt x="1689735" y="706755"/>
                </a:cubicBezTo>
                <a:cubicBezTo>
                  <a:pt x="1783080" y="701992"/>
                  <a:pt x="1875473" y="708660"/>
                  <a:pt x="1968818" y="701040"/>
                </a:cubicBezTo>
                <a:cubicBezTo>
                  <a:pt x="2179320" y="683895"/>
                  <a:pt x="2371725" y="620078"/>
                  <a:pt x="2546985" y="502920"/>
                </a:cubicBezTo>
                <a:cubicBezTo>
                  <a:pt x="2574608" y="484822"/>
                  <a:pt x="2583180" y="489585"/>
                  <a:pt x="2591753" y="518160"/>
                </a:cubicBezTo>
                <a:cubicBezTo>
                  <a:pt x="2598420" y="540067"/>
                  <a:pt x="2607945" y="561975"/>
                  <a:pt x="2619375" y="582930"/>
                </a:cubicBezTo>
                <a:cubicBezTo>
                  <a:pt x="2684145" y="702945"/>
                  <a:pt x="2704148" y="831532"/>
                  <a:pt x="2704148" y="965835"/>
                </a:cubicBezTo>
                <a:cubicBezTo>
                  <a:pt x="2704148" y="996315"/>
                  <a:pt x="2704148" y="1026795"/>
                  <a:pt x="2703195" y="1057275"/>
                </a:cubicBezTo>
                <a:lnTo>
                  <a:pt x="3198495" y="1057275"/>
                </a:lnTo>
                <a:cubicBezTo>
                  <a:pt x="3228023" y="922020"/>
                  <a:pt x="3252788" y="785813"/>
                  <a:pt x="3264218" y="647700"/>
                </a:cubicBezTo>
                <a:cubicBezTo>
                  <a:pt x="3265170" y="634365"/>
                  <a:pt x="3268980" y="622935"/>
                  <a:pt x="3283268" y="620078"/>
                </a:cubicBezTo>
                <a:cubicBezTo>
                  <a:pt x="3299460" y="617220"/>
                  <a:pt x="3315653" y="616267"/>
                  <a:pt x="3325178" y="632460"/>
                </a:cubicBezTo>
                <a:cubicBezTo>
                  <a:pt x="3336608" y="650557"/>
                  <a:pt x="3348038" y="667703"/>
                  <a:pt x="3356610" y="686753"/>
                </a:cubicBezTo>
                <a:cubicBezTo>
                  <a:pt x="3382328" y="747713"/>
                  <a:pt x="3418523" y="802005"/>
                  <a:pt x="3460433" y="852488"/>
                </a:cubicBezTo>
                <a:cubicBezTo>
                  <a:pt x="3513773" y="918210"/>
                  <a:pt x="3564255" y="986790"/>
                  <a:pt x="3610928" y="1057275"/>
                </a:cubicBezTo>
                <a:lnTo>
                  <a:pt x="4154805" y="1057275"/>
                </a:lnTo>
                <a:cubicBezTo>
                  <a:pt x="4102418" y="828675"/>
                  <a:pt x="4059555" y="597217"/>
                  <a:pt x="4009073" y="368617"/>
                </a:cubicBezTo>
                <a:cubicBezTo>
                  <a:pt x="3982403" y="245745"/>
                  <a:pt x="3948113" y="124778"/>
                  <a:pt x="3931920" y="0"/>
                </a:cubicBezTo>
                <a:lnTo>
                  <a:pt x="244793" y="0"/>
                </a:lnTo>
                <a:cubicBezTo>
                  <a:pt x="207645" y="205740"/>
                  <a:pt x="131445" y="402907"/>
                  <a:pt x="23813" y="591503"/>
                </a:cubicBezTo>
                <a:cubicBezTo>
                  <a:pt x="16193" y="603885"/>
                  <a:pt x="1905" y="619125"/>
                  <a:pt x="0" y="632460"/>
                </a:cubicBezTo>
                <a:lnTo>
                  <a:pt x="0" y="638175"/>
                </a:lnTo>
                <a:cubicBezTo>
                  <a:pt x="953" y="641985"/>
                  <a:pt x="2858" y="645795"/>
                  <a:pt x="6668" y="64865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CA7F024-454B-4430-9702-6AADE56B84BE}"/>
              </a:ext>
            </a:extLst>
          </p:cNvPr>
          <p:cNvSpPr/>
          <p:nvPr/>
        </p:nvSpPr>
        <p:spPr>
          <a:xfrm>
            <a:off x="4188962" y="784690"/>
            <a:ext cx="7782688" cy="1743075"/>
          </a:xfrm>
          <a:custGeom>
            <a:avLst/>
            <a:gdLst>
              <a:gd name="connsiteX0" fmla="*/ 5513070 w 5762625"/>
              <a:gd name="connsiteY0" fmla="*/ 1731657 h 1743075"/>
              <a:gd name="connsiteX1" fmla="*/ 5724525 w 5762625"/>
              <a:gd name="connsiteY1" fmla="*/ 1415427 h 1743075"/>
              <a:gd name="connsiteX2" fmla="*/ 5714048 w 5762625"/>
              <a:gd name="connsiteY2" fmla="*/ 978230 h 1743075"/>
              <a:gd name="connsiteX3" fmla="*/ 5607368 w 5762625"/>
              <a:gd name="connsiteY3" fmla="*/ 775347 h 1743075"/>
              <a:gd name="connsiteX4" fmla="*/ 5571173 w 5762625"/>
              <a:gd name="connsiteY4" fmla="*/ 656285 h 1743075"/>
              <a:gd name="connsiteX5" fmla="*/ 5570220 w 5762625"/>
              <a:gd name="connsiteY5" fmla="*/ 640092 h 1743075"/>
              <a:gd name="connsiteX6" fmla="*/ 5384483 w 5762625"/>
              <a:gd name="connsiteY6" fmla="*/ 107645 h 1743075"/>
              <a:gd name="connsiteX7" fmla="*/ 5161598 w 5762625"/>
              <a:gd name="connsiteY7" fmla="*/ 965 h 1743075"/>
              <a:gd name="connsiteX8" fmla="*/ 5103495 w 5762625"/>
              <a:gd name="connsiteY8" fmla="*/ 99072 h 1743075"/>
              <a:gd name="connsiteX9" fmla="*/ 5159693 w 5762625"/>
              <a:gd name="connsiteY9" fmla="*/ 179082 h 1743075"/>
              <a:gd name="connsiteX10" fmla="*/ 5288280 w 5762625"/>
              <a:gd name="connsiteY10" fmla="*/ 487692 h 1743075"/>
              <a:gd name="connsiteX11" fmla="*/ 5365433 w 5762625"/>
              <a:gd name="connsiteY11" fmla="*/ 1005852 h 1743075"/>
              <a:gd name="connsiteX12" fmla="*/ 5373053 w 5762625"/>
              <a:gd name="connsiteY12" fmla="*/ 1027760 h 1743075"/>
              <a:gd name="connsiteX13" fmla="*/ 5343525 w 5762625"/>
              <a:gd name="connsiteY13" fmla="*/ 1240167 h 1743075"/>
              <a:gd name="connsiteX14" fmla="*/ 5093970 w 5762625"/>
              <a:gd name="connsiteY14" fmla="*/ 1311605 h 1743075"/>
              <a:gd name="connsiteX15" fmla="*/ 4958715 w 5762625"/>
              <a:gd name="connsiteY15" fmla="*/ 1229690 h 1743075"/>
              <a:gd name="connsiteX16" fmla="*/ 4588193 w 5762625"/>
              <a:gd name="connsiteY16" fmla="*/ 867740 h 1743075"/>
              <a:gd name="connsiteX17" fmla="*/ 4558665 w 5762625"/>
              <a:gd name="connsiteY17" fmla="*/ 823925 h 1743075"/>
              <a:gd name="connsiteX18" fmla="*/ 4413885 w 5762625"/>
              <a:gd name="connsiteY18" fmla="*/ 633425 h 1743075"/>
              <a:gd name="connsiteX19" fmla="*/ 4019550 w 5762625"/>
              <a:gd name="connsiteY19" fmla="*/ 540080 h 1743075"/>
              <a:gd name="connsiteX20" fmla="*/ 3741420 w 5762625"/>
              <a:gd name="connsiteY20" fmla="*/ 601040 h 1743075"/>
              <a:gd name="connsiteX21" fmla="*/ 3560445 w 5762625"/>
              <a:gd name="connsiteY21" fmla="*/ 615327 h 1743075"/>
              <a:gd name="connsiteX22" fmla="*/ 2866073 w 5762625"/>
              <a:gd name="connsiteY22" fmla="*/ 592467 h 1743075"/>
              <a:gd name="connsiteX23" fmla="*/ 2697480 w 5762625"/>
              <a:gd name="connsiteY23" fmla="*/ 609612 h 1743075"/>
              <a:gd name="connsiteX24" fmla="*/ 2586038 w 5762625"/>
              <a:gd name="connsiteY24" fmla="*/ 699147 h 1743075"/>
              <a:gd name="connsiteX25" fmla="*/ 2509838 w 5762625"/>
              <a:gd name="connsiteY25" fmla="*/ 750582 h 1743075"/>
              <a:gd name="connsiteX26" fmla="*/ 2319338 w 5762625"/>
              <a:gd name="connsiteY26" fmla="*/ 782015 h 1743075"/>
              <a:gd name="connsiteX27" fmla="*/ 1937385 w 5762625"/>
              <a:gd name="connsiteY27" fmla="*/ 827735 h 1743075"/>
              <a:gd name="connsiteX28" fmla="*/ 1654493 w 5762625"/>
              <a:gd name="connsiteY28" fmla="*/ 780110 h 1743075"/>
              <a:gd name="connsiteX29" fmla="*/ 1360170 w 5762625"/>
              <a:gd name="connsiteY29" fmla="*/ 703910 h 1743075"/>
              <a:gd name="connsiteX30" fmla="*/ 894398 w 5762625"/>
              <a:gd name="connsiteY30" fmla="*/ 783920 h 1743075"/>
              <a:gd name="connsiteX31" fmla="*/ 288608 w 5762625"/>
              <a:gd name="connsiteY31" fmla="*/ 1232547 h 1743075"/>
              <a:gd name="connsiteX32" fmla="*/ 0 w 5762625"/>
              <a:gd name="connsiteY32" fmla="*/ 1747850 h 1743075"/>
              <a:gd name="connsiteX33" fmla="*/ 5497830 w 5762625"/>
              <a:gd name="connsiteY33" fmla="*/ 1747850 h 1743075"/>
              <a:gd name="connsiteX34" fmla="*/ 5513070 w 5762625"/>
              <a:gd name="connsiteY34" fmla="*/ 1731657 h 174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762625" h="1743075">
                <a:moveTo>
                  <a:pt x="5513070" y="1731657"/>
                </a:moveTo>
                <a:cubicBezTo>
                  <a:pt x="5597843" y="1635455"/>
                  <a:pt x="5674995" y="1534490"/>
                  <a:pt x="5724525" y="1415427"/>
                </a:cubicBezTo>
                <a:cubicBezTo>
                  <a:pt x="5785485" y="1267790"/>
                  <a:pt x="5785485" y="1122057"/>
                  <a:pt x="5714048" y="978230"/>
                </a:cubicBezTo>
                <a:cubicBezTo>
                  <a:pt x="5679758" y="909650"/>
                  <a:pt x="5645468" y="841070"/>
                  <a:pt x="5607368" y="775347"/>
                </a:cubicBezTo>
                <a:cubicBezTo>
                  <a:pt x="5586413" y="738200"/>
                  <a:pt x="5569268" y="700100"/>
                  <a:pt x="5571173" y="656285"/>
                </a:cubicBezTo>
                <a:cubicBezTo>
                  <a:pt x="5571173" y="650570"/>
                  <a:pt x="5571173" y="644855"/>
                  <a:pt x="5570220" y="640092"/>
                </a:cubicBezTo>
                <a:cubicBezTo>
                  <a:pt x="5524500" y="457212"/>
                  <a:pt x="5491163" y="269570"/>
                  <a:pt x="5384483" y="107645"/>
                </a:cubicBezTo>
                <a:cubicBezTo>
                  <a:pt x="5350193" y="54305"/>
                  <a:pt x="5223510" y="-8560"/>
                  <a:pt x="5161598" y="965"/>
                </a:cubicBezTo>
                <a:cubicBezTo>
                  <a:pt x="5117783" y="7632"/>
                  <a:pt x="5092065" y="51447"/>
                  <a:pt x="5103495" y="99072"/>
                </a:cubicBezTo>
                <a:cubicBezTo>
                  <a:pt x="5111115" y="133362"/>
                  <a:pt x="5133023" y="159080"/>
                  <a:pt x="5159693" y="179082"/>
                </a:cubicBezTo>
                <a:cubicBezTo>
                  <a:pt x="5261610" y="257187"/>
                  <a:pt x="5292090" y="365772"/>
                  <a:pt x="5288280" y="487692"/>
                </a:cubicBezTo>
                <a:cubicBezTo>
                  <a:pt x="5283518" y="664857"/>
                  <a:pt x="5290185" y="840117"/>
                  <a:pt x="5365433" y="1005852"/>
                </a:cubicBezTo>
                <a:cubicBezTo>
                  <a:pt x="5368290" y="1013472"/>
                  <a:pt x="5371148" y="1020140"/>
                  <a:pt x="5373053" y="1027760"/>
                </a:cubicBezTo>
                <a:cubicBezTo>
                  <a:pt x="5398770" y="1103960"/>
                  <a:pt x="5409248" y="1174445"/>
                  <a:pt x="5343525" y="1240167"/>
                </a:cubicBezTo>
                <a:cubicBezTo>
                  <a:pt x="5272088" y="1312557"/>
                  <a:pt x="5193030" y="1341132"/>
                  <a:pt x="5093970" y="1311605"/>
                </a:cubicBezTo>
                <a:cubicBezTo>
                  <a:pt x="5042535" y="1295412"/>
                  <a:pt x="4996815" y="1266837"/>
                  <a:pt x="4958715" y="1229690"/>
                </a:cubicBezTo>
                <a:cubicBezTo>
                  <a:pt x="4833938" y="1109675"/>
                  <a:pt x="4711065" y="988707"/>
                  <a:pt x="4588193" y="867740"/>
                </a:cubicBezTo>
                <a:cubicBezTo>
                  <a:pt x="4575810" y="855357"/>
                  <a:pt x="4564380" y="841070"/>
                  <a:pt x="4558665" y="823925"/>
                </a:cubicBezTo>
                <a:cubicBezTo>
                  <a:pt x="4531995" y="743915"/>
                  <a:pt x="4471988" y="689622"/>
                  <a:pt x="4413885" y="633425"/>
                </a:cubicBezTo>
                <a:cubicBezTo>
                  <a:pt x="4300538" y="522935"/>
                  <a:pt x="4164330" y="517220"/>
                  <a:pt x="4019550" y="540080"/>
                </a:cubicBezTo>
                <a:cubicBezTo>
                  <a:pt x="3925253" y="554367"/>
                  <a:pt x="3830955" y="569607"/>
                  <a:pt x="3741420" y="601040"/>
                </a:cubicBezTo>
                <a:cubicBezTo>
                  <a:pt x="3682365" y="621042"/>
                  <a:pt x="3621405" y="617232"/>
                  <a:pt x="3560445" y="615327"/>
                </a:cubicBezTo>
                <a:cubicBezTo>
                  <a:pt x="3328988" y="603897"/>
                  <a:pt x="3098483" y="581990"/>
                  <a:pt x="2866073" y="592467"/>
                </a:cubicBezTo>
                <a:cubicBezTo>
                  <a:pt x="2809875" y="595325"/>
                  <a:pt x="2752725" y="598182"/>
                  <a:pt x="2697480" y="609612"/>
                </a:cubicBezTo>
                <a:cubicBezTo>
                  <a:pt x="2646045" y="621042"/>
                  <a:pt x="2605088" y="645807"/>
                  <a:pt x="2586038" y="699147"/>
                </a:cubicBezTo>
                <a:cubicBezTo>
                  <a:pt x="2573655" y="735342"/>
                  <a:pt x="2542223" y="744867"/>
                  <a:pt x="2509838" y="750582"/>
                </a:cubicBezTo>
                <a:cubicBezTo>
                  <a:pt x="2446973" y="762965"/>
                  <a:pt x="2383155" y="771537"/>
                  <a:pt x="2319338" y="782015"/>
                </a:cubicBezTo>
                <a:cubicBezTo>
                  <a:pt x="2192655" y="803922"/>
                  <a:pt x="2065973" y="824877"/>
                  <a:pt x="1937385" y="827735"/>
                </a:cubicBezTo>
                <a:cubicBezTo>
                  <a:pt x="1839278" y="829640"/>
                  <a:pt x="1744980" y="818210"/>
                  <a:pt x="1654493" y="780110"/>
                </a:cubicBezTo>
                <a:cubicBezTo>
                  <a:pt x="1560195" y="741057"/>
                  <a:pt x="1462088" y="713435"/>
                  <a:pt x="1360170" y="703910"/>
                </a:cubicBezTo>
                <a:cubicBezTo>
                  <a:pt x="1197293" y="689622"/>
                  <a:pt x="1042035" y="717245"/>
                  <a:pt x="894398" y="783920"/>
                </a:cubicBezTo>
                <a:cubicBezTo>
                  <a:pt x="661035" y="890600"/>
                  <a:pt x="446722" y="1024902"/>
                  <a:pt x="288608" y="1232547"/>
                </a:cubicBezTo>
                <a:cubicBezTo>
                  <a:pt x="167640" y="1389710"/>
                  <a:pt x="78105" y="1565922"/>
                  <a:pt x="0" y="1747850"/>
                </a:cubicBezTo>
                <a:lnTo>
                  <a:pt x="5497830" y="1747850"/>
                </a:lnTo>
                <a:cubicBezTo>
                  <a:pt x="5502593" y="1743087"/>
                  <a:pt x="5508308" y="1737372"/>
                  <a:pt x="5513070" y="173165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EB73A7E-4A05-4C93-9A13-195FA3FB1103}"/>
              </a:ext>
            </a:extLst>
          </p:cNvPr>
          <p:cNvSpPr/>
          <p:nvPr/>
        </p:nvSpPr>
        <p:spPr>
          <a:xfrm>
            <a:off x="7966560" y="5381165"/>
            <a:ext cx="786454" cy="1209675"/>
          </a:xfrm>
          <a:custGeom>
            <a:avLst/>
            <a:gdLst>
              <a:gd name="connsiteX0" fmla="*/ 647257 w 676275"/>
              <a:gd name="connsiteY0" fmla="*/ 1192530 h 1209675"/>
              <a:gd name="connsiteX1" fmla="*/ 679642 w 676275"/>
              <a:gd name="connsiteY1" fmla="*/ 1157287 h 1209675"/>
              <a:gd name="connsiteX2" fmla="*/ 643447 w 676275"/>
              <a:gd name="connsiteY2" fmla="*/ 1059180 h 1209675"/>
              <a:gd name="connsiteX3" fmla="*/ 567247 w 676275"/>
              <a:gd name="connsiteY3" fmla="*/ 989647 h 1209675"/>
              <a:gd name="connsiteX4" fmla="*/ 529147 w 676275"/>
              <a:gd name="connsiteY4" fmla="*/ 772478 h 1209675"/>
              <a:gd name="connsiteX5" fmla="*/ 567247 w 676275"/>
              <a:gd name="connsiteY5" fmla="*/ 637222 h 1209675"/>
              <a:gd name="connsiteX6" fmla="*/ 569152 w 676275"/>
              <a:gd name="connsiteY6" fmla="*/ 621030 h 1209675"/>
              <a:gd name="connsiteX7" fmla="*/ 665355 w 676275"/>
              <a:gd name="connsiteY7" fmla="*/ 68580 h 1209675"/>
              <a:gd name="connsiteX8" fmla="*/ 680595 w 676275"/>
              <a:gd name="connsiteY8" fmla="*/ 0 h 1209675"/>
              <a:gd name="connsiteX9" fmla="*/ 185295 w 676275"/>
              <a:gd name="connsiteY9" fmla="*/ 0 h 1209675"/>
              <a:gd name="connsiteX10" fmla="*/ 165292 w 676275"/>
              <a:gd name="connsiteY10" fmla="*/ 453390 h 1209675"/>
              <a:gd name="connsiteX11" fmla="*/ 155767 w 676275"/>
              <a:gd name="connsiteY11" fmla="*/ 719138 h 1209675"/>
              <a:gd name="connsiteX12" fmla="*/ 129097 w 676275"/>
              <a:gd name="connsiteY12" fmla="*/ 886778 h 1209675"/>
              <a:gd name="connsiteX13" fmla="*/ 105285 w 676275"/>
              <a:gd name="connsiteY13" fmla="*/ 916305 h 1209675"/>
              <a:gd name="connsiteX14" fmla="*/ 510 w 676275"/>
              <a:gd name="connsiteY14" fmla="*/ 1100137 h 1209675"/>
              <a:gd name="connsiteX15" fmla="*/ 21465 w 676275"/>
              <a:gd name="connsiteY15" fmla="*/ 1143953 h 1209675"/>
              <a:gd name="connsiteX16" fmla="*/ 176722 w 676275"/>
              <a:gd name="connsiteY16" fmla="*/ 1219200 h 1209675"/>
              <a:gd name="connsiteX17" fmla="*/ 532005 w 676275"/>
              <a:gd name="connsiteY17" fmla="*/ 1219200 h 1209675"/>
              <a:gd name="connsiteX18" fmla="*/ 598680 w 676275"/>
              <a:gd name="connsiteY18" fmla="*/ 1201103 h 1209675"/>
              <a:gd name="connsiteX19" fmla="*/ 647257 w 676275"/>
              <a:gd name="connsiteY19" fmla="*/ 119253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6275" h="1209675">
                <a:moveTo>
                  <a:pt x="647257" y="1192530"/>
                </a:moveTo>
                <a:cubicBezTo>
                  <a:pt x="671070" y="1193483"/>
                  <a:pt x="681547" y="1180148"/>
                  <a:pt x="679642" y="1157287"/>
                </a:cubicBezTo>
                <a:cubicBezTo>
                  <a:pt x="677737" y="1121092"/>
                  <a:pt x="668212" y="1087755"/>
                  <a:pt x="643447" y="1059180"/>
                </a:cubicBezTo>
                <a:cubicBezTo>
                  <a:pt x="620587" y="1033462"/>
                  <a:pt x="593917" y="1011555"/>
                  <a:pt x="567247" y="989647"/>
                </a:cubicBezTo>
                <a:cubicBezTo>
                  <a:pt x="495810" y="927735"/>
                  <a:pt x="482475" y="854392"/>
                  <a:pt x="529147" y="772478"/>
                </a:cubicBezTo>
                <a:cubicBezTo>
                  <a:pt x="552960" y="729615"/>
                  <a:pt x="570105" y="686753"/>
                  <a:pt x="567247" y="637222"/>
                </a:cubicBezTo>
                <a:cubicBezTo>
                  <a:pt x="567247" y="631507"/>
                  <a:pt x="567247" y="625792"/>
                  <a:pt x="569152" y="621030"/>
                </a:cubicBezTo>
                <a:cubicBezTo>
                  <a:pt x="625350" y="441007"/>
                  <a:pt x="624397" y="251460"/>
                  <a:pt x="665355" y="68580"/>
                </a:cubicBezTo>
                <a:cubicBezTo>
                  <a:pt x="670117" y="45720"/>
                  <a:pt x="675832" y="22860"/>
                  <a:pt x="680595" y="0"/>
                </a:cubicBezTo>
                <a:lnTo>
                  <a:pt x="185295" y="0"/>
                </a:lnTo>
                <a:cubicBezTo>
                  <a:pt x="182437" y="151447"/>
                  <a:pt x="171960" y="301942"/>
                  <a:pt x="165292" y="453390"/>
                </a:cubicBezTo>
                <a:cubicBezTo>
                  <a:pt x="161482" y="541972"/>
                  <a:pt x="159577" y="630555"/>
                  <a:pt x="155767" y="719138"/>
                </a:cubicBezTo>
                <a:cubicBezTo>
                  <a:pt x="152910" y="775335"/>
                  <a:pt x="138622" y="830580"/>
                  <a:pt x="129097" y="886778"/>
                </a:cubicBezTo>
                <a:cubicBezTo>
                  <a:pt x="126240" y="901065"/>
                  <a:pt x="119572" y="909638"/>
                  <a:pt x="105285" y="916305"/>
                </a:cubicBezTo>
                <a:cubicBezTo>
                  <a:pt x="53850" y="939165"/>
                  <a:pt x="-6158" y="1044892"/>
                  <a:pt x="510" y="1100137"/>
                </a:cubicBezTo>
                <a:cubicBezTo>
                  <a:pt x="2415" y="1117283"/>
                  <a:pt x="10035" y="1132523"/>
                  <a:pt x="21465" y="1143953"/>
                </a:cubicBezTo>
                <a:cubicBezTo>
                  <a:pt x="64327" y="1188720"/>
                  <a:pt x="114810" y="1216342"/>
                  <a:pt x="176722" y="1219200"/>
                </a:cubicBezTo>
                <a:lnTo>
                  <a:pt x="532005" y="1219200"/>
                </a:lnTo>
                <a:cubicBezTo>
                  <a:pt x="554865" y="1217295"/>
                  <a:pt x="577725" y="1211580"/>
                  <a:pt x="598680" y="1201103"/>
                </a:cubicBezTo>
                <a:cubicBezTo>
                  <a:pt x="613920" y="1192530"/>
                  <a:pt x="631065" y="1192530"/>
                  <a:pt x="647257" y="119253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F2C1D44-75A7-4AAB-A73D-332C85C95780}"/>
              </a:ext>
            </a:extLst>
          </p:cNvPr>
          <p:cNvSpPr/>
          <p:nvPr/>
        </p:nvSpPr>
        <p:spPr>
          <a:xfrm>
            <a:off x="4825978" y="2530229"/>
            <a:ext cx="6773839" cy="1461543"/>
          </a:xfrm>
          <a:custGeom>
            <a:avLst/>
            <a:gdLst>
              <a:gd name="connsiteX0" fmla="*/ 3676650 w 5610225"/>
              <a:gd name="connsiteY0" fmla="*/ 693420 h 1057275"/>
              <a:gd name="connsiteX1" fmla="*/ 3679508 w 5610225"/>
              <a:gd name="connsiteY1" fmla="*/ 537210 h 1057275"/>
              <a:gd name="connsiteX2" fmla="*/ 3707130 w 5610225"/>
              <a:gd name="connsiteY2" fmla="*/ 521017 h 1057275"/>
              <a:gd name="connsiteX3" fmla="*/ 3951923 w 5610225"/>
              <a:gd name="connsiteY3" fmla="*/ 623888 h 1057275"/>
              <a:gd name="connsiteX4" fmla="*/ 4186238 w 5610225"/>
              <a:gd name="connsiteY4" fmla="*/ 641033 h 1057275"/>
              <a:gd name="connsiteX5" fmla="*/ 4285298 w 5610225"/>
              <a:gd name="connsiteY5" fmla="*/ 541020 h 1057275"/>
              <a:gd name="connsiteX6" fmla="*/ 4287203 w 5610225"/>
              <a:gd name="connsiteY6" fmla="*/ 361950 h 1057275"/>
              <a:gd name="connsiteX7" fmla="*/ 4330065 w 5610225"/>
              <a:gd name="connsiteY7" fmla="*/ 312420 h 1057275"/>
              <a:gd name="connsiteX8" fmla="*/ 4591050 w 5610225"/>
              <a:gd name="connsiteY8" fmla="*/ 200978 h 1057275"/>
              <a:gd name="connsiteX9" fmla="*/ 4659630 w 5610225"/>
              <a:gd name="connsiteY9" fmla="*/ 208597 h 1057275"/>
              <a:gd name="connsiteX10" fmla="*/ 4672013 w 5610225"/>
              <a:gd name="connsiteY10" fmla="*/ 228600 h 1057275"/>
              <a:gd name="connsiteX11" fmla="*/ 4927283 w 5610225"/>
              <a:gd name="connsiteY11" fmla="*/ 368617 h 1057275"/>
              <a:gd name="connsiteX12" fmla="*/ 5003483 w 5610225"/>
              <a:gd name="connsiteY12" fmla="*/ 398145 h 1057275"/>
              <a:gd name="connsiteX13" fmla="*/ 5200650 w 5610225"/>
              <a:gd name="connsiteY13" fmla="*/ 657225 h 1057275"/>
              <a:gd name="connsiteX14" fmla="*/ 5283518 w 5610225"/>
              <a:gd name="connsiteY14" fmla="*/ 761047 h 1057275"/>
              <a:gd name="connsiteX15" fmla="*/ 5305425 w 5610225"/>
              <a:gd name="connsiteY15" fmla="*/ 781050 h 1057275"/>
              <a:gd name="connsiteX16" fmla="*/ 5348288 w 5610225"/>
              <a:gd name="connsiteY16" fmla="*/ 771525 h 1057275"/>
              <a:gd name="connsiteX17" fmla="*/ 5342573 w 5610225"/>
              <a:gd name="connsiteY17" fmla="*/ 743903 h 1057275"/>
              <a:gd name="connsiteX18" fmla="*/ 5166360 w 5610225"/>
              <a:gd name="connsiteY18" fmla="*/ 465772 h 1057275"/>
              <a:gd name="connsiteX19" fmla="*/ 5102543 w 5610225"/>
              <a:gd name="connsiteY19" fmla="*/ 376238 h 1057275"/>
              <a:gd name="connsiteX20" fmla="*/ 5074920 w 5610225"/>
              <a:gd name="connsiteY20" fmla="*/ 327660 h 1057275"/>
              <a:gd name="connsiteX21" fmla="*/ 5091113 w 5610225"/>
              <a:gd name="connsiteY21" fmla="*/ 312420 h 1057275"/>
              <a:gd name="connsiteX22" fmla="*/ 5143500 w 5610225"/>
              <a:gd name="connsiteY22" fmla="*/ 333375 h 1057275"/>
              <a:gd name="connsiteX23" fmla="*/ 5334953 w 5610225"/>
              <a:gd name="connsiteY23" fmla="*/ 385763 h 1057275"/>
              <a:gd name="connsiteX24" fmla="*/ 5455920 w 5610225"/>
              <a:gd name="connsiteY24" fmla="*/ 344805 h 1057275"/>
              <a:gd name="connsiteX25" fmla="*/ 5335905 w 5610225"/>
              <a:gd name="connsiteY25" fmla="*/ 318135 h 1057275"/>
              <a:gd name="connsiteX26" fmla="*/ 5175885 w 5610225"/>
              <a:gd name="connsiteY26" fmla="*/ 242888 h 1057275"/>
              <a:gd name="connsiteX27" fmla="*/ 5159693 w 5610225"/>
              <a:gd name="connsiteY27" fmla="*/ 213360 h 1057275"/>
              <a:gd name="connsiteX28" fmla="*/ 5188268 w 5610225"/>
              <a:gd name="connsiteY28" fmla="*/ 200978 h 1057275"/>
              <a:gd name="connsiteX29" fmla="*/ 5400675 w 5610225"/>
              <a:gd name="connsiteY29" fmla="*/ 122872 h 1057275"/>
              <a:gd name="connsiteX30" fmla="*/ 5496878 w 5610225"/>
              <a:gd name="connsiteY30" fmla="*/ 78105 h 1057275"/>
              <a:gd name="connsiteX31" fmla="*/ 5615940 w 5610225"/>
              <a:gd name="connsiteY31" fmla="*/ 0 h 1057275"/>
              <a:gd name="connsiteX32" fmla="*/ 115253 w 5610225"/>
              <a:gd name="connsiteY32" fmla="*/ 0 h 1057275"/>
              <a:gd name="connsiteX33" fmla="*/ 108585 w 5610225"/>
              <a:gd name="connsiteY33" fmla="*/ 15240 h 1057275"/>
              <a:gd name="connsiteX34" fmla="*/ 19050 w 5610225"/>
              <a:gd name="connsiteY34" fmla="*/ 626745 h 1057275"/>
              <a:gd name="connsiteX35" fmla="*/ 0 w 5610225"/>
              <a:gd name="connsiteY35" fmla="*/ 1057275 h 1057275"/>
              <a:gd name="connsiteX36" fmla="*/ 3689985 w 5610225"/>
              <a:gd name="connsiteY36" fmla="*/ 1057275 h 1057275"/>
              <a:gd name="connsiteX37" fmla="*/ 3685223 w 5610225"/>
              <a:gd name="connsiteY37" fmla="*/ 1015365 h 1057275"/>
              <a:gd name="connsiteX38" fmla="*/ 3676650 w 5610225"/>
              <a:gd name="connsiteY38" fmla="*/ 69342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10225" h="1057275">
                <a:moveTo>
                  <a:pt x="3676650" y="693420"/>
                </a:moveTo>
                <a:cubicBezTo>
                  <a:pt x="3677603" y="641985"/>
                  <a:pt x="3679508" y="588645"/>
                  <a:pt x="3679508" y="537210"/>
                </a:cubicBezTo>
                <a:cubicBezTo>
                  <a:pt x="3679508" y="513397"/>
                  <a:pt x="3687128" y="511492"/>
                  <a:pt x="3707130" y="521017"/>
                </a:cubicBezTo>
                <a:cubicBezTo>
                  <a:pt x="3786188" y="561022"/>
                  <a:pt x="3865245" y="601028"/>
                  <a:pt x="3951923" y="623888"/>
                </a:cubicBezTo>
                <a:cubicBezTo>
                  <a:pt x="4028123" y="643890"/>
                  <a:pt x="4107180" y="650558"/>
                  <a:pt x="4186238" y="641033"/>
                </a:cubicBezTo>
                <a:cubicBezTo>
                  <a:pt x="4257675" y="632460"/>
                  <a:pt x="4278630" y="611505"/>
                  <a:pt x="4285298" y="541020"/>
                </a:cubicBezTo>
                <a:cubicBezTo>
                  <a:pt x="4291013" y="481013"/>
                  <a:pt x="4294823" y="421958"/>
                  <a:pt x="4287203" y="361950"/>
                </a:cubicBezTo>
                <a:cubicBezTo>
                  <a:pt x="4282440" y="323850"/>
                  <a:pt x="4292918" y="312420"/>
                  <a:pt x="4330065" y="312420"/>
                </a:cubicBezTo>
                <a:cubicBezTo>
                  <a:pt x="4432935" y="311467"/>
                  <a:pt x="4520565" y="278130"/>
                  <a:pt x="4591050" y="200978"/>
                </a:cubicBezTo>
                <a:cubicBezTo>
                  <a:pt x="4616768" y="173355"/>
                  <a:pt x="4637723" y="178117"/>
                  <a:pt x="4659630" y="208597"/>
                </a:cubicBezTo>
                <a:cubicBezTo>
                  <a:pt x="4664393" y="214313"/>
                  <a:pt x="4668203" y="220980"/>
                  <a:pt x="4672013" y="228600"/>
                </a:cubicBezTo>
                <a:cubicBezTo>
                  <a:pt x="4719638" y="341947"/>
                  <a:pt x="4818698" y="366713"/>
                  <a:pt x="4927283" y="368617"/>
                </a:cubicBezTo>
                <a:cubicBezTo>
                  <a:pt x="4958715" y="369570"/>
                  <a:pt x="4981575" y="375285"/>
                  <a:pt x="5003483" y="398145"/>
                </a:cubicBezTo>
                <a:cubicBezTo>
                  <a:pt x="5079683" y="477203"/>
                  <a:pt x="5134928" y="571500"/>
                  <a:pt x="5200650" y="657225"/>
                </a:cubicBezTo>
                <a:cubicBezTo>
                  <a:pt x="5227320" y="692468"/>
                  <a:pt x="5254943" y="726757"/>
                  <a:pt x="5283518" y="761047"/>
                </a:cubicBezTo>
                <a:cubicBezTo>
                  <a:pt x="5289233" y="768668"/>
                  <a:pt x="5297805" y="775335"/>
                  <a:pt x="5305425" y="781050"/>
                </a:cubicBezTo>
                <a:cubicBezTo>
                  <a:pt x="5321618" y="790575"/>
                  <a:pt x="5335905" y="782003"/>
                  <a:pt x="5348288" y="771525"/>
                </a:cubicBezTo>
                <a:cubicBezTo>
                  <a:pt x="5361623" y="760095"/>
                  <a:pt x="5347335" y="750570"/>
                  <a:pt x="5342573" y="743903"/>
                </a:cubicBezTo>
                <a:cubicBezTo>
                  <a:pt x="5277803" y="654368"/>
                  <a:pt x="5220653" y="561975"/>
                  <a:pt x="5166360" y="465772"/>
                </a:cubicBezTo>
                <a:cubicBezTo>
                  <a:pt x="5148263" y="433388"/>
                  <a:pt x="5125403" y="404813"/>
                  <a:pt x="5102543" y="376238"/>
                </a:cubicBezTo>
                <a:cubicBezTo>
                  <a:pt x="5090160" y="361950"/>
                  <a:pt x="5079683" y="346710"/>
                  <a:pt x="5074920" y="327660"/>
                </a:cubicBezTo>
                <a:cubicBezTo>
                  <a:pt x="5071110" y="313372"/>
                  <a:pt x="5073968" y="304800"/>
                  <a:pt x="5091113" y="312420"/>
                </a:cubicBezTo>
                <a:cubicBezTo>
                  <a:pt x="5108258" y="320040"/>
                  <a:pt x="5125403" y="326708"/>
                  <a:pt x="5143500" y="333375"/>
                </a:cubicBezTo>
                <a:cubicBezTo>
                  <a:pt x="5205413" y="359092"/>
                  <a:pt x="5268278" y="381000"/>
                  <a:pt x="5334953" y="385763"/>
                </a:cubicBezTo>
                <a:cubicBezTo>
                  <a:pt x="5376863" y="386715"/>
                  <a:pt x="5419725" y="380047"/>
                  <a:pt x="5455920" y="344805"/>
                </a:cubicBezTo>
                <a:cubicBezTo>
                  <a:pt x="5415915" y="336233"/>
                  <a:pt x="5375910" y="327660"/>
                  <a:pt x="5335905" y="318135"/>
                </a:cubicBezTo>
                <a:cubicBezTo>
                  <a:pt x="5277803" y="303847"/>
                  <a:pt x="5220653" y="287655"/>
                  <a:pt x="5175885" y="242888"/>
                </a:cubicBezTo>
                <a:cubicBezTo>
                  <a:pt x="5167313" y="235267"/>
                  <a:pt x="5154930" y="226695"/>
                  <a:pt x="5159693" y="213360"/>
                </a:cubicBezTo>
                <a:cubicBezTo>
                  <a:pt x="5163503" y="200978"/>
                  <a:pt x="5177790" y="200978"/>
                  <a:pt x="5188268" y="200978"/>
                </a:cubicBezTo>
                <a:cubicBezTo>
                  <a:pt x="5266373" y="193358"/>
                  <a:pt x="5336858" y="169545"/>
                  <a:pt x="5400675" y="122872"/>
                </a:cubicBezTo>
                <a:cubicBezTo>
                  <a:pt x="5428298" y="101917"/>
                  <a:pt x="5463540" y="90488"/>
                  <a:pt x="5496878" y="78105"/>
                </a:cubicBezTo>
                <a:cubicBezTo>
                  <a:pt x="5542598" y="60008"/>
                  <a:pt x="5581650" y="34290"/>
                  <a:pt x="5615940" y="0"/>
                </a:cubicBezTo>
                <a:lnTo>
                  <a:pt x="115253" y="0"/>
                </a:lnTo>
                <a:cubicBezTo>
                  <a:pt x="113348" y="4763"/>
                  <a:pt x="111442" y="9525"/>
                  <a:pt x="108585" y="15240"/>
                </a:cubicBezTo>
                <a:cubicBezTo>
                  <a:pt x="25717" y="212408"/>
                  <a:pt x="953" y="415290"/>
                  <a:pt x="19050" y="626745"/>
                </a:cubicBezTo>
                <a:cubicBezTo>
                  <a:pt x="32385" y="774382"/>
                  <a:pt x="24765" y="918210"/>
                  <a:pt x="0" y="1057275"/>
                </a:cubicBezTo>
                <a:lnTo>
                  <a:pt x="3689985" y="1057275"/>
                </a:lnTo>
                <a:cubicBezTo>
                  <a:pt x="3688080" y="1042988"/>
                  <a:pt x="3686175" y="1029653"/>
                  <a:pt x="3685223" y="1015365"/>
                </a:cubicBezTo>
                <a:cubicBezTo>
                  <a:pt x="3673793" y="908685"/>
                  <a:pt x="3674745" y="801053"/>
                  <a:pt x="3676650" y="69342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AC8048D-674F-442A-8949-6F22EB37A62C}"/>
              </a:ext>
            </a:extLst>
          </p:cNvPr>
          <p:cNvSpPr/>
          <p:nvPr/>
        </p:nvSpPr>
        <p:spPr>
          <a:xfrm>
            <a:off x="1247062" y="1426783"/>
            <a:ext cx="6563817" cy="1111532"/>
          </a:xfrm>
          <a:custGeom>
            <a:avLst/>
            <a:gdLst>
              <a:gd name="connsiteX0" fmla="*/ 5513070 w 5762625"/>
              <a:gd name="connsiteY0" fmla="*/ 1731657 h 1743075"/>
              <a:gd name="connsiteX1" fmla="*/ 5724525 w 5762625"/>
              <a:gd name="connsiteY1" fmla="*/ 1415427 h 1743075"/>
              <a:gd name="connsiteX2" fmla="*/ 5714048 w 5762625"/>
              <a:gd name="connsiteY2" fmla="*/ 978230 h 1743075"/>
              <a:gd name="connsiteX3" fmla="*/ 5607368 w 5762625"/>
              <a:gd name="connsiteY3" fmla="*/ 775347 h 1743075"/>
              <a:gd name="connsiteX4" fmla="*/ 5571173 w 5762625"/>
              <a:gd name="connsiteY4" fmla="*/ 656285 h 1743075"/>
              <a:gd name="connsiteX5" fmla="*/ 5570220 w 5762625"/>
              <a:gd name="connsiteY5" fmla="*/ 640092 h 1743075"/>
              <a:gd name="connsiteX6" fmla="*/ 5384483 w 5762625"/>
              <a:gd name="connsiteY6" fmla="*/ 107645 h 1743075"/>
              <a:gd name="connsiteX7" fmla="*/ 5161598 w 5762625"/>
              <a:gd name="connsiteY7" fmla="*/ 965 h 1743075"/>
              <a:gd name="connsiteX8" fmla="*/ 5103495 w 5762625"/>
              <a:gd name="connsiteY8" fmla="*/ 99072 h 1743075"/>
              <a:gd name="connsiteX9" fmla="*/ 5159693 w 5762625"/>
              <a:gd name="connsiteY9" fmla="*/ 179082 h 1743075"/>
              <a:gd name="connsiteX10" fmla="*/ 5288280 w 5762625"/>
              <a:gd name="connsiteY10" fmla="*/ 487692 h 1743075"/>
              <a:gd name="connsiteX11" fmla="*/ 5365433 w 5762625"/>
              <a:gd name="connsiteY11" fmla="*/ 1005852 h 1743075"/>
              <a:gd name="connsiteX12" fmla="*/ 5373053 w 5762625"/>
              <a:gd name="connsiteY12" fmla="*/ 1027760 h 1743075"/>
              <a:gd name="connsiteX13" fmla="*/ 5343525 w 5762625"/>
              <a:gd name="connsiteY13" fmla="*/ 1240167 h 1743075"/>
              <a:gd name="connsiteX14" fmla="*/ 5093970 w 5762625"/>
              <a:gd name="connsiteY14" fmla="*/ 1311605 h 1743075"/>
              <a:gd name="connsiteX15" fmla="*/ 4958715 w 5762625"/>
              <a:gd name="connsiteY15" fmla="*/ 1229690 h 1743075"/>
              <a:gd name="connsiteX16" fmla="*/ 4588193 w 5762625"/>
              <a:gd name="connsiteY16" fmla="*/ 867740 h 1743075"/>
              <a:gd name="connsiteX17" fmla="*/ 4558665 w 5762625"/>
              <a:gd name="connsiteY17" fmla="*/ 823925 h 1743075"/>
              <a:gd name="connsiteX18" fmla="*/ 4413885 w 5762625"/>
              <a:gd name="connsiteY18" fmla="*/ 633425 h 1743075"/>
              <a:gd name="connsiteX19" fmla="*/ 4019550 w 5762625"/>
              <a:gd name="connsiteY19" fmla="*/ 540080 h 1743075"/>
              <a:gd name="connsiteX20" fmla="*/ 3741420 w 5762625"/>
              <a:gd name="connsiteY20" fmla="*/ 601040 h 1743075"/>
              <a:gd name="connsiteX21" fmla="*/ 3560445 w 5762625"/>
              <a:gd name="connsiteY21" fmla="*/ 615327 h 1743075"/>
              <a:gd name="connsiteX22" fmla="*/ 2866073 w 5762625"/>
              <a:gd name="connsiteY22" fmla="*/ 592467 h 1743075"/>
              <a:gd name="connsiteX23" fmla="*/ 2697480 w 5762625"/>
              <a:gd name="connsiteY23" fmla="*/ 609612 h 1743075"/>
              <a:gd name="connsiteX24" fmla="*/ 2586038 w 5762625"/>
              <a:gd name="connsiteY24" fmla="*/ 699147 h 1743075"/>
              <a:gd name="connsiteX25" fmla="*/ 2509838 w 5762625"/>
              <a:gd name="connsiteY25" fmla="*/ 750582 h 1743075"/>
              <a:gd name="connsiteX26" fmla="*/ 2319338 w 5762625"/>
              <a:gd name="connsiteY26" fmla="*/ 782015 h 1743075"/>
              <a:gd name="connsiteX27" fmla="*/ 1937385 w 5762625"/>
              <a:gd name="connsiteY27" fmla="*/ 827735 h 1743075"/>
              <a:gd name="connsiteX28" fmla="*/ 1654493 w 5762625"/>
              <a:gd name="connsiteY28" fmla="*/ 780110 h 1743075"/>
              <a:gd name="connsiteX29" fmla="*/ 1360170 w 5762625"/>
              <a:gd name="connsiteY29" fmla="*/ 703910 h 1743075"/>
              <a:gd name="connsiteX30" fmla="*/ 894398 w 5762625"/>
              <a:gd name="connsiteY30" fmla="*/ 783920 h 1743075"/>
              <a:gd name="connsiteX31" fmla="*/ 288608 w 5762625"/>
              <a:gd name="connsiteY31" fmla="*/ 1232547 h 1743075"/>
              <a:gd name="connsiteX32" fmla="*/ 0 w 5762625"/>
              <a:gd name="connsiteY32" fmla="*/ 1747850 h 1743075"/>
              <a:gd name="connsiteX33" fmla="*/ 5497830 w 5762625"/>
              <a:gd name="connsiteY33" fmla="*/ 1747850 h 1743075"/>
              <a:gd name="connsiteX34" fmla="*/ 5513070 w 5762625"/>
              <a:gd name="connsiteY34" fmla="*/ 1731657 h 1743075"/>
              <a:gd name="connsiteX0" fmla="*/ 5513070 w 5769013"/>
              <a:gd name="connsiteY0" fmla="*/ 1731657 h 1747850"/>
              <a:gd name="connsiteX1" fmla="*/ 5724525 w 5769013"/>
              <a:gd name="connsiteY1" fmla="*/ 1415427 h 1747850"/>
              <a:gd name="connsiteX2" fmla="*/ 5714048 w 5769013"/>
              <a:gd name="connsiteY2" fmla="*/ 978230 h 1747850"/>
              <a:gd name="connsiteX3" fmla="*/ 5607368 w 5769013"/>
              <a:gd name="connsiteY3" fmla="*/ 775347 h 1747850"/>
              <a:gd name="connsiteX4" fmla="*/ 5571173 w 5769013"/>
              <a:gd name="connsiteY4" fmla="*/ 656285 h 1747850"/>
              <a:gd name="connsiteX5" fmla="*/ 5570220 w 5769013"/>
              <a:gd name="connsiteY5" fmla="*/ 640092 h 1747850"/>
              <a:gd name="connsiteX6" fmla="*/ 5384483 w 5769013"/>
              <a:gd name="connsiteY6" fmla="*/ 107645 h 1747850"/>
              <a:gd name="connsiteX7" fmla="*/ 5161598 w 5769013"/>
              <a:gd name="connsiteY7" fmla="*/ 965 h 1747850"/>
              <a:gd name="connsiteX8" fmla="*/ 5103495 w 5769013"/>
              <a:gd name="connsiteY8" fmla="*/ 99072 h 1747850"/>
              <a:gd name="connsiteX9" fmla="*/ 5159693 w 5769013"/>
              <a:gd name="connsiteY9" fmla="*/ 179082 h 1747850"/>
              <a:gd name="connsiteX10" fmla="*/ 5288280 w 5769013"/>
              <a:gd name="connsiteY10" fmla="*/ 487692 h 1747850"/>
              <a:gd name="connsiteX11" fmla="*/ 5365433 w 5769013"/>
              <a:gd name="connsiteY11" fmla="*/ 1005852 h 1747850"/>
              <a:gd name="connsiteX12" fmla="*/ 5373053 w 5769013"/>
              <a:gd name="connsiteY12" fmla="*/ 1027760 h 1747850"/>
              <a:gd name="connsiteX13" fmla="*/ 5343525 w 5769013"/>
              <a:gd name="connsiteY13" fmla="*/ 1240167 h 1747850"/>
              <a:gd name="connsiteX14" fmla="*/ 5093970 w 5769013"/>
              <a:gd name="connsiteY14" fmla="*/ 1311605 h 1747850"/>
              <a:gd name="connsiteX15" fmla="*/ 4958715 w 5769013"/>
              <a:gd name="connsiteY15" fmla="*/ 1229690 h 1747850"/>
              <a:gd name="connsiteX16" fmla="*/ 4588193 w 5769013"/>
              <a:gd name="connsiteY16" fmla="*/ 867740 h 1747850"/>
              <a:gd name="connsiteX17" fmla="*/ 4558665 w 5769013"/>
              <a:gd name="connsiteY17" fmla="*/ 823925 h 1747850"/>
              <a:gd name="connsiteX18" fmla="*/ 4413885 w 5769013"/>
              <a:gd name="connsiteY18" fmla="*/ 633425 h 1747850"/>
              <a:gd name="connsiteX19" fmla="*/ 4019550 w 5769013"/>
              <a:gd name="connsiteY19" fmla="*/ 540080 h 1747850"/>
              <a:gd name="connsiteX20" fmla="*/ 3741420 w 5769013"/>
              <a:gd name="connsiteY20" fmla="*/ 601040 h 1747850"/>
              <a:gd name="connsiteX21" fmla="*/ 3560445 w 5769013"/>
              <a:gd name="connsiteY21" fmla="*/ 615327 h 1747850"/>
              <a:gd name="connsiteX22" fmla="*/ 2866073 w 5769013"/>
              <a:gd name="connsiteY22" fmla="*/ 592467 h 1747850"/>
              <a:gd name="connsiteX23" fmla="*/ 2697480 w 5769013"/>
              <a:gd name="connsiteY23" fmla="*/ 609612 h 1747850"/>
              <a:gd name="connsiteX24" fmla="*/ 2586038 w 5769013"/>
              <a:gd name="connsiteY24" fmla="*/ 699147 h 1747850"/>
              <a:gd name="connsiteX25" fmla="*/ 2509838 w 5769013"/>
              <a:gd name="connsiteY25" fmla="*/ 750582 h 1747850"/>
              <a:gd name="connsiteX26" fmla="*/ 2319338 w 5769013"/>
              <a:gd name="connsiteY26" fmla="*/ 782015 h 1747850"/>
              <a:gd name="connsiteX27" fmla="*/ 1937385 w 5769013"/>
              <a:gd name="connsiteY27" fmla="*/ 827735 h 1747850"/>
              <a:gd name="connsiteX28" fmla="*/ 1654493 w 5769013"/>
              <a:gd name="connsiteY28" fmla="*/ 780110 h 1747850"/>
              <a:gd name="connsiteX29" fmla="*/ 1333793 w 5769013"/>
              <a:gd name="connsiteY29" fmla="*/ 677533 h 1747850"/>
              <a:gd name="connsiteX30" fmla="*/ 894398 w 5769013"/>
              <a:gd name="connsiteY30" fmla="*/ 783920 h 1747850"/>
              <a:gd name="connsiteX31" fmla="*/ 288608 w 5769013"/>
              <a:gd name="connsiteY31" fmla="*/ 1232547 h 1747850"/>
              <a:gd name="connsiteX32" fmla="*/ 0 w 5769013"/>
              <a:gd name="connsiteY32" fmla="*/ 1747850 h 1747850"/>
              <a:gd name="connsiteX33" fmla="*/ 5497830 w 5769013"/>
              <a:gd name="connsiteY33" fmla="*/ 1747850 h 1747850"/>
              <a:gd name="connsiteX34" fmla="*/ 5513070 w 5769013"/>
              <a:gd name="connsiteY34" fmla="*/ 1731657 h 17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769013" h="1747850">
                <a:moveTo>
                  <a:pt x="5513070" y="1731657"/>
                </a:moveTo>
                <a:cubicBezTo>
                  <a:pt x="5597843" y="1635455"/>
                  <a:pt x="5674995" y="1534490"/>
                  <a:pt x="5724525" y="1415427"/>
                </a:cubicBezTo>
                <a:cubicBezTo>
                  <a:pt x="5785485" y="1267790"/>
                  <a:pt x="5785485" y="1122057"/>
                  <a:pt x="5714048" y="978230"/>
                </a:cubicBezTo>
                <a:cubicBezTo>
                  <a:pt x="5679758" y="909650"/>
                  <a:pt x="5645468" y="841070"/>
                  <a:pt x="5607368" y="775347"/>
                </a:cubicBezTo>
                <a:cubicBezTo>
                  <a:pt x="5586413" y="738200"/>
                  <a:pt x="5569268" y="700100"/>
                  <a:pt x="5571173" y="656285"/>
                </a:cubicBezTo>
                <a:cubicBezTo>
                  <a:pt x="5571173" y="650570"/>
                  <a:pt x="5571173" y="644855"/>
                  <a:pt x="5570220" y="640092"/>
                </a:cubicBezTo>
                <a:cubicBezTo>
                  <a:pt x="5524500" y="457212"/>
                  <a:pt x="5491163" y="269570"/>
                  <a:pt x="5384483" y="107645"/>
                </a:cubicBezTo>
                <a:cubicBezTo>
                  <a:pt x="5350193" y="54305"/>
                  <a:pt x="5223510" y="-8560"/>
                  <a:pt x="5161598" y="965"/>
                </a:cubicBezTo>
                <a:cubicBezTo>
                  <a:pt x="5117783" y="7632"/>
                  <a:pt x="5092065" y="51447"/>
                  <a:pt x="5103495" y="99072"/>
                </a:cubicBezTo>
                <a:cubicBezTo>
                  <a:pt x="5111115" y="133362"/>
                  <a:pt x="5133023" y="159080"/>
                  <a:pt x="5159693" y="179082"/>
                </a:cubicBezTo>
                <a:cubicBezTo>
                  <a:pt x="5261610" y="257187"/>
                  <a:pt x="5292090" y="365772"/>
                  <a:pt x="5288280" y="487692"/>
                </a:cubicBezTo>
                <a:cubicBezTo>
                  <a:pt x="5283518" y="664857"/>
                  <a:pt x="5290185" y="840117"/>
                  <a:pt x="5365433" y="1005852"/>
                </a:cubicBezTo>
                <a:cubicBezTo>
                  <a:pt x="5368290" y="1013472"/>
                  <a:pt x="5371148" y="1020140"/>
                  <a:pt x="5373053" y="1027760"/>
                </a:cubicBezTo>
                <a:cubicBezTo>
                  <a:pt x="5398770" y="1103960"/>
                  <a:pt x="5409248" y="1174445"/>
                  <a:pt x="5343525" y="1240167"/>
                </a:cubicBezTo>
                <a:cubicBezTo>
                  <a:pt x="5272088" y="1312557"/>
                  <a:pt x="5193030" y="1341132"/>
                  <a:pt x="5093970" y="1311605"/>
                </a:cubicBezTo>
                <a:cubicBezTo>
                  <a:pt x="5042535" y="1295412"/>
                  <a:pt x="4996815" y="1266837"/>
                  <a:pt x="4958715" y="1229690"/>
                </a:cubicBezTo>
                <a:cubicBezTo>
                  <a:pt x="4833938" y="1109675"/>
                  <a:pt x="4711065" y="988707"/>
                  <a:pt x="4588193" y="867740"/>
                </a:cubicBezTo>
                <a:cubicBezTo>
                  <a:pt x="4575810" y="855357"/>
                  <a:pt x="4564380" y="841070"/>
                  <a:pt x="4558665" y="823925"/>
                </a:cubicBezTo>
                <a:cubicBezTo>
                  <a:pt x="4531995" y="743915"/>
                  <a:pt x="4471988" y="689622"/>
                  <a:pt x="4413885" y="633425"/>
                </a:cubicBezTo>
                <a:cubicBezTo>
                  <a:pt x="4300538" y="522935"/>
                  <a:pt x="4164330" y="517220"/>
                  <a:pt x="4019550" y="540080"/>
                </a:cubicBezTo>
                <a:cubicBezTo>
                  <a:pt x="3925253" y="554367"/>
                  <a:pt x="3830955" y="569607"/>
                  <a:pt x="3741420" y="601040"/>
                </a:cubicBezTo>
                <a:cubicBezTo>
                  <a:pt x="3682365" y="621042"/>
                  <a:pt x="3621405" y="617232"/>
                  <a:pt x="3560445" y="615327"/>
                </a:cubicBezTo>
                <a:cubicBezTo>
                  <a:pt x="3328988" y="603897"/>
                  <a:pt x="3098483" y="581990"/>
                  <a:pt x="2866073" y="592467"/>
                </a:cubicBezTo>
                <a:cubicBezTo>
                  <a:pt x="2809875" y="595325"/>
                  <a:pt x="2752725" y="598182"/>
                  <a:pt x="2697480" y="609612"/>
                </a:cubicBezTo>
                <a:cubicBezTo>
                  <a:pt x="2646045" y="621042"/>
                  <a:pt x="2605088" y="645807"/>
                  <a:pt x="2586038" y="699147"/>
                </a:cubicBezTo>
                <a:cubicBezTo>
                  <a:pt x="2573655" y="735342"/>
                  <a:pt x="2542223" y="744867"/>
                  <a:pt x="2509838" y="750582"/>
                </a:cubicBezTo>
                <a:cubicBezTo>
                  <a:pt x="2446973" y="762965"/>
                  <a:pt x="2383155" y="771537"/>
                  <a:pt x="2319338" y="782015"/>
                </a:cubicBezTo>
                <a:cubicBezTo>
                  <a:pt x="2192655" y="803922"/>
                  <a:pt x="2065973" y="824877"/>
                  <a:pt x="1937385" y="827735"/>
                </a:cubicBezTo>
                <a:cubicBezTo>
                  <a:pt x="1839278" y="829640"/>
                  <a:pt x="1755092" y="805144"/>
                  <a:pt x="1654493" y="780110"/>
                </a:cubicBezTo>
                <a:cubicBezTo>
                  <a:pt x="1553894" y="755076"/>
                  <a:pt x="1435711" y="687058"/>
                  <a:pt x="1333793" y="677533"/>
                </a:cubicBezTo>
                <a:cubicBezTo>
                  <a:pt x="1170916" y="663245"/>
                  <a:pt x="1068595" y="691418"/>
                  <a:pt x="894398" y="783920"/>
                </a:cubicBezTo>
                <a:cubicBezTo>
                  <a:pt x="720201" y="876422"/>
                  <a:pt x="446722" y="1024902"/>
                  <a:pt x="288608" y="1232547"/>
                </a:cubicBezTo>
                <a:cubicBezTo>
                  <a:pt x="167640" y="1389710"/>
                  <a:pt x="78105" y="1565922"/>
                  <a:pt x="0" y="1747850"/>
                </a:cubicBezTo>
                <a:lnTo>
                  <a:pt x="5497830" y="1747850"/>
                </a:lnTo>
                <a:cubicBezTo>
                  <a:pt x="5502593" y="1743087"/>
                  <a:pt x="5508308" y="1737372"/>
                  <a:pt x="5513070" y="173165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ID" sz="1600" b="1" i="0" dirty="0">
                <a:solidFill>
                  <a:srgbClr val="FFC000"/>
                </a:solidFill>
                <a:effectLst/>
                <a:latin typeface="Helvetica Neue"/>
              </a:rPr>
              <a:t>Missing Completely </a:t>
            </a:r>
            <a:r>
              <a:rPr lang="en-ID" sz="1600" b="1" dirty="0">
                <a:solidFill>
                  <a:srgbClr val="FFC000"/>
                </a:solidFill>
                <a:latin typeface="Helvetica Neue"/>
              </a:rPr>
              <a:t>A</a:t>
            </a:r>
            <a:r>
              <a:rPr lang="en-ID" sz="1600" b="1" i="0" dirty="0">
                <a:solidFill>
                  <a:srgbClr val="FFC000"/>
                </a:solidFill>
                <a:effectLst/>
                <a:latin typeface="Helvetica Neue"/>
              </a:rPr>
              <a:t>t </a:t>
            </a:r>
            <a:r>
              <a:rPr lang="en-ID" sz="1600" b="1" dirty="0">
                <a:solidFill>
                  <a:srgbClr val="FFC000"/>
                </a:solidFill>
                <a:latin typeface="Helvetica Neue"/>
              </a:rPr>
              <a:t>R</a:t>
            </a:r>
            <a:r>
              <a:rPr lang="en-ID" sz="1600" b="1" i="0" dirty="0">
                <a:solidFill>
                  <a:srgbClr val="FFC000"/>
                </a:solidFill>
                <a:effectLst/>
                <a:latin typeface="Helvetica Neue"/>
              </a:rPr>
              <a:t>andom (MCAR)</a:t>
            </a:r>
          </a:p>
          <a:p>
            <a:pPr algn="l"/>
            <a:r>
              <a:rPr lang="en-ID" sz="1600" b="1" i="0" dirty="0">
                <a:solidFill>
                  <a:srgbClr val="FFC000"/>
                </a:solidFill>
                <a:effectLst/>
                <a:latin typeface="Helvetica Neue"/>
              </a:rPr>
              <a:t>Data </a:t>
            </a:r>
            <a:r>
              <a:rPr lang="en-ID" sz="1600" b="1" i="0" dirty="0" err="1">
                <a:solidFill>
                  <a:srgbClr val="FFC000"/>
                </a:solidFill>
                <a:effectLst/>
                <a:latin typeface="Helvetica Neue"/>
              </a:rPr>
              <a:t>hilang</a:t>
            </a:r>
            <a:r>
              <a:rPr lang="en-ID" sz="1600" b="1" i="0" dirty="0"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lang="en-ID" sz="1600" b="1" i="0" dirty="0" err="1">
                <a:solidFill>
                  <a:srgbClr val="FFC000"/>
                </a:solidFill>
                <a:effectLst/>
                <a:latin typeface="Helvetica Neue"/>
              </a:rPr>
              <a:t>secara</a:t>
            </a:r>
            <a:r>
              <a:rPr lang="en-ID" sz="1600" b="1" i="0" dirty="0"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lang="en-ID" sz="1600" b="1" i="0" dirty="0" err="1">
                <a:solidFill>
                  <a:srgbClr val="FFC000"/>
                </a:solidFill>
                <a:effectLst/>
                <a:latin typeface="Helvetica Neue"/>
              </a:rPr>
              <a:t>acak</a:t>
            </a:r>
            <a:r>
              <a:rPr lang="en-ID" sz="1600" b="1" i="0" dirty="0">
                <a:solidFill>
                  <a:srgbClr val="FFC000"/>
                </a:solidFill>
                <a:effectLst/>
                <a:latin typeface="Helvetica Neue"/>
              </a:rPr>
              <a:t>, dan </a:t>
            </a:r>
            <a:r>
              <a:rPr lang="en-ID" sz="1600" b="1" i="0" dirty="0" err="1">
                <a:solidFill>
                  <a:srgbClr val="FFC000"/>
                </a:solidFill>
                <a:effectLst/>
                <a:latin typeface="Helvetica Neue"/>
              </a:rPr>
              <a:t>tidak</a:t>
            </a:r>
            <a:r>
              <a:rPr lang="en-ID" sz="1600" b="1" i="0" dirty="0"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lang="en-ID" sz="1600" b="1" i="0" dirty="0" err="1">
                <a:solidFill>
                  <a:srgbClr val="FFC000"/>
                </a:solidFill>
                <a:effectLst/>
                <a:latin typeface="Helvetica Neue"/>
              </a:rPr>
              <a:t>berkaitan</a:t>
            </a:r>
            <a:r>
              <a:rPr lang="en-ID" sz="1600" b="1" i="0" dirty="0"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lang="en-ID" sz="1600" b="1" i="0" dirty="0" err="1">
                <a:solidFill>
                  <a:srgbClr val="FFC000"/>
                </a:solidFill>
                <a:effectLst/>
                <a:latin typeface="Helvetica Neue"/>
              </a:rPr>
              <a:t>dengan</a:t>
            </a:r>
            <a:r>
              <a:rPr lang="en-ID" sz="1600" b="1" i="0" dirty="0"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lang="en-ID" sz="1600" b="1" i="0" dirty="0" err="1">
                <a:solidFill>
                  <a:srgbClr val="FFC000"/>
                </a:solidFill>
                <a:effectLst/>
                <a:latin typeface="Helvetica Neue"/>
              </a:rPr>
              <a:t>variabel</a:t>
            </a:r>
            <a:r>
              <a:rPr lang="en-ID" sz="1600" b="1" i="0" dirty="0"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lang="en-ID" sz="1600" b="1" i="0" dirty="0" err="1">
                <a:solidFill>
                  <a:srgbClr val="FFC000"/>
                </a:solidFill>
                <a:effectLst/>
                <a:latin typeface="Helvetica Neue"/>
              </a:rPr>
              <a:t>tertentu</a:t>
            </a:r>
            <a:endParaRPr lang="en-US" sz="1600" dirty="0">
              <a:solidFill>
                <a:srgbClr val="FFC000"/>
              </a:solidFill>
              <a:latin typeface="Helvetica Neue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A3A679-7568-40CC-89A6-3AF8B95FD397}"/>
              </a:ext>
            </a:extLst>
          </p:cNvPr>
          <p:cNvSpPr txBox="1"/>
          <p:nvPr/>
        </p:nvSpPr>
        <p:spPr>
          <a:xfrm>
            <a:off x="1018493" y="2610316"/>
            <a:ext cx="89702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latin typeface="Helvetica Neue"/>
              </a:rPr>
              <a:t>Missing At Random (MAR)</a:t>
            </a:r>
          </a:p>
          <a:p>
            <a:r>
              <a:rPr lang="en-US" sz="1600" b="1" dirty="0">
                <a:solidFill>
                  <a:srgbClr val="FFC000"/>
                </a:solidFill>
                <a:latin typeface="Helvetica Neue"/>
              </a:rPr>
              <a:t>Data di </a:t>
            </a:r>
            <a:r>
              <a:rPr lang="en-US" sz="1600" b="1" dirty="0" err="1">
                <a:solidFill>
                  <a:srgbClr val="FFC000"/>
                </a:solidFill>
                <a:latin typeface="Helvetica Neue"/>
              </a:rPr>
              <a:t>suatu</a:t>
            </a:r>
            <a:r>
              <a:rPr lang="en-US" sz="1600" b="1" dirty="0">
                <a:solidFill>
                  <a:srgbClr val="FFC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Helvetica Neue"/>
              </a:rPr>
              <a:t>variabel</a:t>
            </a:r>
            <a:r>
              <a:rPr lang="en-US" sz="1600" b="1" dirty="0">
                <a:solidFill>
                  <a:srgbClr val="FFC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Helvetica Neue"/>
              </a:rPr>
              <a:t>hilang</a:t>
            </a:r>
            <a:r>
              <a:rPr lang="en-US" sz="1600" b="1" dirty="0">
                <a:solidFill>
                  <a:srgbClr val="FFC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Helvetica Neue"/>
              </a:rPr>
              <a:t>hanya</a:t>
            </a:r>
            <a:r>
              <a:rPr lang="en-US" sz="1600" b="1" dirty="0">
                <a:solidFill>
                  <a:srgbClr val="FFC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Helvetica Neue"/>
              </a:rPr>
              <a:t>berkaitan</a:t>
            </a:r>
            <a:r>
              <a:rPr lang="en-US" sz="1600" b="1" dirty="0">
                <a:solidFill>
                  <a:srgbClr val="FFC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Helvetica Neue"/>
              </a:rPr>
              <a:t>dengan</a:t>
            </a:r>
            <a:r>
              <a:rPr lang="en-US" sz="1600" b="1" dirty="0">
                <a:solidFill>
                  <a:srgbClr val="FFC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Helvetica Neue"/>
              </a:rPr>
              <a:t>variabel</a:t>
            </a:r>
            <a:r>
              <a:rPr lang="en-US" sz="1600" b="1" dirty="0">
                <a:solidFill>
                  <a:srgbClr val="FFC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Helvetica Neue"/>
              </a:rPr>
              <a:t>respon</a:t>
            </a:r>
            <a:r>
              <a:rPr lang="en-US" sz="1600" b="1" dirty="0">
                <a:solidFill>
                  <a:srgbClr val="FFC000"/>
                </a:solidFill>
                <a:latin typeface="Helvetica Neue"/>
              </a:rPr>
              <a:t>/</a:t>
            </a:r>
            <a:r>
              <a:rPr lang="en-US" sz="1600" b="1" dirty="0" err="1">
                <a:solidFill>
                  <a:srgbClr val="FFC000"/>
                </a:solidFill>
                <a:latin typeface="Helvetica Neue"/>
              </a:rPr>
              <a:t>pengamatan</a:t>
            </a:r>
            <a:r>
              <a:rPr lang="en-US" sz="1600" b="1" dirty="0">
                <a:solidFill>
                  <a:srgbClr val="FFC000"/>
                </a:solidFill>
                <a:latin typeface="Helvetica Neue"/>
              </a:rPr>
              <a:t>. </a:t>
            </a:r>
            <a:r>
              <a:rPr lang="en-US" sz="1600" b="1" dirty="0" err="1">
                <a:solidFill>
                  <a:srgbClr val="FFC000"/>
                </a:solidFill>
                <a:latin typeface="Helvetica Neue"/>
              </a:rPr>
              <a:t>Sebagai</a:t>
            </a:r>
            <a:r>
              <a:rPr lang="en-US" sz="1600" b="1" dirty="0">
                <a:solidFill>
                  <a:srgbClr val="FFC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Helvetica Neue"/>
              </a:rPr>
              <a:t>contoh</a:t>
            </a:r>
            <a:r>
              <a:rPr lang="en-US" sz="1600" b="1" dirty="0">
                <a:solidFill>
                  <a:srgbClr val="FFC000"/>
                </a:solidFill>
                <a:latin typeface="Helvetica Neue"/>
              </a:rPr>
              <a:t>, orang yang </a:t>
            </a:r>
            <a:r>
              <a:rPr lang="en-US" sz="1600" b="1" dirty="0" err="1">
                <a:solidFill>
                  <a:srgbClr val="FFC000"/>
                </a:solidFill>
                <a:latin typeface="Helvetica Neue"/>
              </a:rPr>
              <a:t>memiliki</a:t>
            </a:r>
            <a:r>
              <a:rPr lang="en-US" sz="1600" b="1" dirty="0">
                <a:solidFill>
                  <a:srgbClr val="FFC000"/>
                </a:solidFill>
                <a:latin typeface="Helvetica Neue"/>
              </a:rPr>
              <a:t> rasa was-was </a:t>
            </a:r>
            <a:r>
              <a:rPr lang="en-US" sz="1600" b="1" dirty="0" err="1">
                <a:solidFill>
                  <a:srgbClr val="FFC000"/>
                </a:solidFill>
                <a:latin typeface="Helvetica Neue"/>
              </a:rPr>
              <a:t>tinggi</a:t>
            </a:r>
            <a:r>
              <a:rPr lang="en-US" sz="1600" b="1" dirty="0">
                <a:solidFill>
                  <a:srgbClr val="FFC000"/>
                </a:solidFill>
                <a:latin typeface="Helvetica Neue"/>
              </a:rPr>
              <a:t> (x) </a:t>
            </a:r>
            <a:r>
              <a:rPr lang="en-US" sz="1600" b="1" dirty="0" err="1">
                <a:solidFill>
                  <a:srgbClr val="FFC000"/>
                </a:solidFill>
                <a:latin typeface="Helvetica Neue"/>
              </a:rPr>
              <a:t>cenderung</a:t>
            </a:r>
            <a:r>
              <a:rPr lang="en-US" sz="1600" b="1" dirty="0">
                <a:solidFill>
                  <a:srgbClr val="FFC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Helvetica Neue"/>
              </a:rPr>
              <a:t>tidak</a:t>
            </a:r>
            <a:r>
              <a:rPr lang="en-US" sz="1600" b="1" dirty="0">
                <a:solidFill>
                  <a:srgbClr val="FFC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Helvetica Neue"/>
              </a:rPr>
              <a:t>melaporkan</a:t>
            </a:r>
            <a:r>
              <a:rPr lang="en-US" sz="1600" b="1" dirty="0">
                <a:solidFill>
                  <a:srgbClr val="FFC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Helvetica Neue"/>
              </a:rPr>
              <a:t>pendapatan</a:t>
            </a:r>
            <a:r>
              <a:rPr lang="en-US" sz="1600" b="1" dirty="0">
                <a:solidFill>
                  <a:srgbClr val="FFC000"/>
                </a:solidFill>
                <a:latin typeface="Helvetica Neue"/>
              </a:rPr>
              <a:t> (y) </a:t>
            </a:r>
            <a:r>
              <a:rPr lang="en-US" sz="1600" b="1" dirty="0" err="1">
                <a:solidFill>
                  <a:srgbClr val="FFC000"/>
                </a:solidFill>
                <a:latin typeface="Helvetica Neue"/>
              </a:rPr>
              <a:t>mereka</a:t>
            </a:r>
            <a:r>
              <a:rPr lang="en-US" sz="1600" b="1" dirty="0">
                <a:solidFill>
                  <a:srgbClr val="FFC000"/>
                </a:solidFill>
                <a:latin typeface="Helvetica Neue"/>
              </a:rPr>
              <a:t>, </a:t>
            </a:r>
            <a:r>
              <a:rPr lang="en-US" sz="1600" b="1" dirty="0" err="1">
                <a:solidFill>
                  <a:srgbClr val="FFC000"/>
                </a:solidFill>
                <a:latin typeface="Helvetica Neue"/>
              </a:rPr>
              <a:t>walaupun</a:t>
            </a:r>
            <a:r>
              <a:rPr lang="en-US" sz="1600" b="1" dirty="0">
                <a:solidFill>
                  <a:srgbClr val="FFC000"/>
                </a:solidFill>
                <a:latin typeface="Helvetica Neue"/>
              </a:rPr>
              <a:t> missing value </a:t>
            </a:r>
            <a:r>
              <a:rPr lang="en-US" sz="1600" b="1" dirty="0" err="1">
                <a:solidFill>
                  <a:srgbClr val="FFC000"/>
                </a:solidFill>
                <a:latin typeface="Helvetica Neue"/>
              </a:rPr>
              <a:t>bergantung</a:t>
            </a:r>
            <a:r>
              <a:rPr lang="en-US" sz="1600" b="1" dirty="0">
                <a:solidFill>
                  <a:srgbClr val="FFC000"/>
                </a:solidFill>
                <a:latin typeface="Helvetica Neue"/>
              </a:rPr>
              <a:t> pada </a:t>
            </a:r>
            <a:r>
              <a:rPr lang="en-US" sz="1600" b="1" dirty="0" err="1">
                <a:solidFill>
                  <a:srgbClr val="FFC000"/>
                </a:solidFill>
                <a:latin typeface="Helvetica Neue"/>
              </a:rPr>
              <a:t>berapa</a:t>
            </a:r>
            <a:r>
              <a:rPr lang="en-US" sz="1600" b="1" dirty="0">
                <a:solidFill>
                  <a:srgbClr val="FFC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Helvetica Neue"/>
              </a:rPr>
              <a:t>nilai</a:t>
            </a:r>
            <a:r>
              <a:rPr lang="en-US" sz="1600" b="1" dirty="0">
                <a:solidFill>
                  <a:srgbClr val="FFC000"/>
                </a:solidFill>
                <a:latin typeface="Helvetica Neue"/>
              </a:rPr>
              <a:t> x, </a:t>
            </a:r>
            <a:r>
              <a:rPr lang="en-US" sz="1600" b="1" dirty="0" err="1">
                <a:solidFill>
                  <a:srgbClr val="FFC000"/>
                </a:solidFill>
                <a:latin typeface="Helvetica Neue"/>
              </a:rPr>
              <a:t>tapi</a:t>
            </a:r>
            <a:r>
              <a:rPr lang="en-US" sz="1600" b="1" dirty="0">
                <a:solidFill>
                  <a:srgbClr val="FFC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Helvetica Neue"/>
              </a:rPr>
              <a:t>seberapa</a:t>
            </a:r>
            <a:r>
              <a:rPr lang="en-US" sz="1600" b="1" dirty="0">
                <a:solidFill>
                  <a:srgbClr val="FFC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Helvetica Neue"/>
              </a:rPr>
              <a:t>besar</a:t>
            </a:r>
            <a:r>
              <a:rPr lang="en-US" sz="1600" b="1" dirty="0">
                <a:solidFill>
                  <a:srgbClr val="FFC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Helvetica Neue"/>
              </a:rPr>
              <a:t>nilai</a:t>
            </a:r>
            <a:r>
              <a:rPr lang="en-US" sz="1600" b="1" dirty="0">
                <a:solidFill>
                  <a:srgbClr val="FFC000"/>
                </a:solidFill>
                <a:latin typeface="Helvetica Neue"/>
              </a:rPr>
              <a:t> y yang missing </a:t>
            </a:r>
            <a:r>
              <a:rPr lang="en-US" sz="1600" b="1" dirty="0" err="1">
                <a:solidFill>
                  <a:srgbClr val="FFC000"/>
                </a:solidFill>
                <a:latin typeface="Helvetica Neue"/>
              </a:rPr>
              <a:t>tersebut</a:t>
            </a:r>
            <a:r>
              <a:rPr lang="en-US" sz="1600" b="1" dirty="0">
                <a:solidFill>
                  <a:srgbClr val="FFC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Helvetica Neue"/>
              </a:rPr>
              <a:t>masih</a:t>
            </a:r>
            <a:r>
              <a:rPr lang="en-US" sz="1600" b="1" dirty="0">
                <a:solidFill>
                  <a:srgbClr val="FFC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Helvetica Neue"/>
              </a:rPr>
              <a:t>tetap</a:t>
            </a:r>
            <a:r>
              <a:rPr lang="en-US" sz="1600" b="1" dirty="0">
                <a:solidFill>
                  <a:srgbClr val="FFC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Helvetica Neue"/>
              </a:rPr>
              <a:t>acak</a:t>
            </a:r>
            <a:endParaRPr lang="en-US" sz="1600" b="1" dirty="0">
              <a:solidFill>
                <a:srgbClr val="FFC000"/>
              </a:solidFill>
              <a:latin typeface="Helvetica Neue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8101A4-F91F-4AEE-A534-005B57EA241A}"/>
              </a:ext>
            </a:extLst>
          </p:cNvPr>
          <p:cNvSpPr txBox="1"/>
          <p:nvPr/>
        </p:nvSpPr>
        <p:spPr>
          <a:xfrm>
            <a:off x="1154781" y="4075953"/>
            <a:ext cx="680956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Missing Not At Random (MNAR)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Data di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suatu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variabel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 y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berkaitan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dengan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variabel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itu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sendiri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,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tidak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terdistribusi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secara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acak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.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Sebagai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contoh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, orang yang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pendapatannya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rendah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cenderung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tidak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melaporkan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pendapatannya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.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Tipe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 </a:t>
            </a:r>
            <a:r>
              <a:rPr kumimoji="0" lang="en-ID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missing value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 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ini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 yang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relatif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 paling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sulit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untuk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</a:rPr>
              <a:t> di handle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80128-43CD-44B1-A2CE-6A073F3226CE}"/>
              </a:ext>
            </a:extLst>
          </p:cNvPr>
          <p:cNvSpPr txBox="1"/>
          <p:nvPr/>
        </p:nvSpPr>
        <p:spPr>
          <a:xfrm>
            <a:off x="1316928" y="5506292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*Note : Pada MCAR dan MAR,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kita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boleh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menghilangkan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 data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dengan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 </a:t>
            </a:r>
            <a:r>
              <a:rPr kumimoji="0" lang="en-ID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missing value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 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ataupun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mengimputasinya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.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Tapi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 pada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kasus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 MNAR,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menghilangkan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 data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dengan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 </a:t>
            </a:r>
            <a:r>
              <a:rPr kumimoji="0" lang="en-ID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missing value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 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akan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menghasilkan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 bias pada data.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Mengimputasinya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 juga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tidak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selalu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memberikan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hasil</a:t>
            </a: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 yang </a:t>
            </a:r>
            <a:r>
              <a:rPr kumimoji="0" lang="en-ID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/>
                <a:cs typeface="+mn-cs"/>
              </a:rPr>
              <a:t>baik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8" name="Text Placeholder 1">
            <a:extLst>
              <a:ext uri="{FF2B5EF4-FFF2-40B4-BE49-F238E27FC236}">
                <a16:creationId xmlns:a16="http://schemas.microsoft.com/office/drawing/2014/main" id="{7CA6AA95-A7AC-4D13-9994-26617E19A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339725"/>
            <a:ext cx="11572875" cy="723900"/>
          </a:xfrm>
        </p:spPr>
        <p:txBody>
          <a:bodyPr/>
          <a:lstStyle/>
          <a:p>
            <a:r>
              <a:rPr lang="en-US" sz="2400" b="1" dirty="0" err="1"/>
              <a:t>Tipe-tipe</a:t>
            </a:r>
            <a:r>
              <a:rPr lang="en-US" sz="2400" b="1" dirty="0"/>
              <a:t> Missing value dan </a:t>
            </a:r>
            <a:r>
              <a:rPr lang="en-US" sz="2400" b="1" dirty="0" err="1"/>
              <a:t>cara</a:t>
            </a:r>
            <a:r>
              <a:rPr lang="en-US" sz="2400" b="1" dirty="0"/>
              <a:t> </a:t>
            </a:r>
            <a:r>
              <a:rPr lang="en-US" sz="2400" b="1" dirty="0" err="1"/>
              <a:t>mengatasinya</a:t>
            </a:r>
            <a:endParaRPr lang="en-ID" sz="2400" b="1" dirty="0"/>
          </a:p>
        </p:txBody>
      </p:sp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CC27619-A66E-416D-A2E3-8EFBA5C32881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/>
          <a:srcRect t="39" b="39"/>
          <a:stretch>
            <a:fillRect/>
          </a:stretch>
        </p:blipFill>
        <p:spPr>
          <a:xfrm>
            <a:off x="4105274" y="545399"/>
            <a:ext cx="8101012" cy="27368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9599473-3E0F-4840-BD93-E6F52C098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13016"/>
            <a:ext cx="8102286" cy="24509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A217A1-264B-457A-B492-46845DC8F242}"/>
              </a:ext>
            </a:extLst>
          </p:cNvPr>
          <p:cNvSpPr txBox="1"/>
          <p:nvPr/>
        </p:nvSpPr>
        <p:spPr>
          <a:xfrm>
            <a:off x="4332593" y="1181641"/>
            <a:ext cx="7188926" cy="147732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Menghindari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</a:t>
            </a:r>
            <a:endParaRPr lang="en-ID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 algn="l">
              <a:buFontTx/>
              <a:buChar char="-"/>
            </a:pPr>
            <a:r>
              <a:rPr lang="en-ID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rop data /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mengandung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</a:p>
          <a:p>
            <a:pPr marL="285750" indent="-285750" algn="l">
              <a:buFontTx/>
              <a:buChar char="-"/>
            </a:pPr>
            <a:r>
              <a:rPr lang="en-ID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sekali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	</a:t>
            </a:r>
            <a:endParaRPr lang="en-ID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359BF5-4253-4805-B56B-D23EB4E2A0D3}"/>
              </a:ext>
            </a:extLst>
          </p:cNvPr>
          <p:cNvSpPr txBox="1"/>
          <p:nvPr/>
        </p:nvSpPr>
        <p:spPr>
          <a:xfrm>
            <a:off x="175709" y="3617466"/>
            <a:ext cx="80030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ID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ID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ID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ID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D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r>
              <a:rPr lang="en-ID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Listwise Deletion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yang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</a:p>
          <a:p>
            <a:pPr marL="285750" indent="-285750" algn="l">
              <a:buFontTx/>
              <a:buChar char="-"/>
            </a:pPr>
            <a:r>
              <a:rPr lang="en-ID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Pairwise Deletion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pada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endParaRPr lang="en-ID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membuang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pada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sekali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 </a:t>
            </a:r>
            <a:r>
              <a:rPr lang="en-ID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endParaRPr lang="en-ID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D40425B-52FF-4D89-8EFA-06866403FDF6}"/>
              </a:ext>
            </a:extLst>
          </p:cNvPr>
          <p:cNvSpPr txBox="1">
            <a:spLocks/>
          </p:cNvSpPr>
          <p:nvPr/>
        </p:nvSpPr>
        <p:spPr>
          <a:xfrm>
            <a:off x="75091" y="986130"/>
            <a:ext cx="3806030" cy="2211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Menangani</a:t>
            </a:r>
            <a:r>
              <a:rPr lang="en-US" sz="2400" b="1" dirty="0"/>
              <a:t> missing value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menghapusnya</a:t>
            </a:r>
            <a:r>
              <a:rPr lang="en-US" sz="2400" b="1" dirty="0"/>
              <a:t> :</a:t>
            </a:r>
            <a:endParaRPr lang="en-ID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B028F8-5103-4E84-BE8A-5FA7FA5CB5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57" r="49789" b="15175"/>
          <a:stretch/>
        </p:blipFill>
        <p:spPr>
          <a:xfrm>
            <a:off x="7581281" y="2658969"/>
            <a:ext cx="4535628" cy="418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56416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156E5E67-6DA3-4866-B43F-45AD29FF0401}"/>
              </a:ext>
            </a:extLst>
          </p:cNvPr>
          <p:cNvSpPr/>
          <p:nvPr/>
        </p:nvSpPr>
        <p:spPr>
          <a:xfrm>
            <a:off x="295274" y="1124716"/>
            <a:ext cx="11896726" cy="5672324"/>
          </a:xfrm>
          <a:prstGeom prst="flowChartConnector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0D1F7-C5D3-4A9C-A963-EDBC08C6C7EF}"/>
              </a:ext>
            </a:extLst>
          </p:cNvPr>
          <p:cNvSpPr txBox="1"/>
          <p:nvPr/>
        </p:nvSpPr>
        <p:spPr>
          <a:xfrm>
            <a:off x="2098765" y="1908522"/>
            <a:ext cx="886387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Imputasi</a:t>
            </a:r>
            <a:r>
              <a:rPr lang="en-ID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menggantikan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missing value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mengimputasi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missing value</a:t>
            </a:r>
          </a:p>
          <a:p>
            <a:pPr algn="l"/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Univariate Imputation</a:t>
            </a:r>
          </a:p>
          <a:p>
            <a:pPr algn="l"/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Imputasi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median / mean / modus</a:t>
            </a:r>
          </a:p>
          <a:p>
            <a:pPr algn="l"/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Imputasi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median / mean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data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numerik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idenya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mengganti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missing value pada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median / mean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missing,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imputasi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modus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data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kategorik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ID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Multivariate Imputation</a:t>
            </a:r>
          </a:p>
          <a:p>
            <a:pPr algn="l"/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 Imputation :</a:t>
            </a:r>
          </a:p>
          <a:p>
            <a:pPr algn="l"/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linear,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logistik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kategorik</a:t>
            </a:r>
            <a:r>
              <a:rPr lang="en-ID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B338B2-480D-4921-8210-3A893DB03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 err="1"/>
              <a:t>Menangani</a:t>
            </a:r>
            <a:r>
              <a:rPr lang="en-US" sz="2800" b="1" dirty="0"/>
              <a:t> missing value </a:t>
            </a:r>
            <a:r>
              <a:rPr lang="en-US" sz="2800" b="1" dirty="0" err="1"/>
              <a:t>dengan</a:t>
            </a:r>
            <a:r>
              <a:rPr lang="en-US" sz="2800" b="1" dirty="0"/>
              <a:t> </a:t>
            </a:r>
            <a:r>
              <a:rPr lang="en-US" sz="2800" b="1" dirty="0" err="1"/>
              <a:t>Imputasi</a:t>
            </a:r>
            <a:endParaRPr lang="en-ID" sz="2800" b="1" dirty="0"/>
          </a:p>
        </p:txBody>
      </p:sp>
    </p:spTree>
    <p:extLst>
      <p:ext uri="{BB962C8B-B14F-4D97-AF65-F5344CB8AC3E}">
        <p14:creationId xmlns:p14="http://schemas.microsoft.com/office/powerpoint/2010/main" val="78345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89A4EDE4-E39E-4D74-B652-9F02C5FEA12E}"/>
              </a:ext>
            </a:extLst>
          </p:cNvPr>
          <p:cNvSpPr/>
          <p:nvPr/>
        </p:nvSpPr>
        <p:spPr>
          <a:xfrm>
            <a:off x="91440" y="574040"/>
            <a:ext cx="5049520" cy="2133600"/>
          </a:xfrm>
          <a:prstGeom prst="wedgeEllipseCallout">
            <a:avLst>
              <a:gd name="adj1" fmla="val 33910"/>
              <a:gd name="adj2" fmla="val 7556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Hal yang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Mendeteksi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outliers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visualisasi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data 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scatter plot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box plot)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Hapus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outliers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ID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046E1-7F97-41CF-A3DB-AB5CBB0CECED}"/>
              </a:ext>
            </a:extLst>
          </p:cNvPr>
          <p:cNvSpPr txBox="1"/>
          <p:nvPr/>
        </p:nvSpPr>
        <p:spPr>
          <a:xfrm>
            <a:off x="4287520" y="153925"/>
            <a:ext cx="6096000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 pitchFamily="34" charset="0"/>
              </a:rPr>
              <a:t>Outlier (</a:t>
            </a: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 pitchFamily="34" charset="0"/>
              </a:rPr>
              <a:t>Pencilan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 pitchFamily="34" charset="0"/>
              </a:rPr>
              <a:t>)</a:t>
            </a:r>
            <a:endParaRPr kumimoji="0" lang="en-ID" sz="5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highlight>
                <a:srgbClr val="FFFF00"/>
              </a:highlight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FBB1D-61D2-4086-8655-809283FEF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349" y="3214189"/>
            <a:ext cx="7267302" cy="36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75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Vertical 1">
            <a:extLst>
              <a:ext uri="{FF2B5EF4-FFF2-40B4-BE49-F238E27FC236}">
                <a16:creationId xmlns:a16="http://schemas.microsoft.com/office/drawing/2014/main" id="{4AED5275-ED66-4392-97E1-93F1EA8913DD}"/>
              </a:ext>
            </a:extLst>
          </p:cNvPr>
          <p:cNvSpPr/>
          <p:nvPr/>
        </p:nvSpPr>
        <p:spPr>
          <a:xfrm>
            <a:off x="152400" y="1381760"/>
            <a:ext cx="6776720" cy="534416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Selalu</a:t>
            </a:r>
            <a:r>
              <a:rPr lang="en-US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statistik</a:t>
            </a:r>
            <a:r>
              <a:rPr lang="en-US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deskriptif</a:t>
            </a:r>
            <a:r>
              <a:rPr lang="en-US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describe()</a:t>
            </a:r>
          </a:p>
          <a:p>
            <a:pPr algn="l"/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Visualisasikan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clean up </a:t>
            </a:r>
          </a:p>
          <a:p>
            <a:pPr algn="l"/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Ambil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didapat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visualisasi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endParaRPr lang="en-ID" altLang="ko-K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Akan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map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korelasi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agar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terlihat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lain.</a:t>
            </a:r>
          </a:p>
          <a:p>
            <a:pPr algn="l"/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Tentukan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cocok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modelling,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ko-K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didapat</a:t>
            </a:r>
            <a:r>
              <a:rPr lang="en-ID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95790-BEC5-4CEC-BAE6-68067BF476BE}"/>
              </a:ext>
            </a:extLst>
          </p:cNvPr>
          <p:cNvSpPr txBox="1"/>
          <p:nvPr/>
        </p:nvSpPr>
        <p:spPr>
          <a:xfrm>
            <a:off x="-154940" y="816297"/>
            <a:ext cx="776478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highlight>
                  <a:srgbClr val="FF0000"/>
                </a:highlight>
                <a:uLnTx/>
                <a:uFillTx/>
                <a:latin typeface="Arial"/>
                <a:cs typeface="Arial" pitchFamily="34" charset="0"/>
              </a:rPr>
              <a:t>Hal yang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highlight>
                  <a:srgbClr val="FF0000"/>
                </a:highlight>
                <a:uLnTx/>
                <a:uFillTx/>
                <a:latin typeface="Arial"/>
                <a:cs typeface="Arial" pitchFamily="34" charset="0"/>
              </a:rPr>
              <a:t>harus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highlight>
                  <a:srgbClr val="FF0000"/>
                </a:highlight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highlight>
                  <a:srgbClr val="FF0000"/>
                </a:highlight>
                <a:uLnTx/>
                <a:uFillTx/>
                <a:latin typeface="Arial"/>
                <a:cs typeface="Arial" pitchFamily="34" charset="0"/>
              </a:rPr>
              <a:t>diperhatikan</a:t>
            </a:r>
            <a:endParaRPr kumimoji="0" lang="en-ID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highlight>
                <a:srgbClr val="FF0000"/>
              </a:highlight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2DD304-21D5-44FA-A342-4962554ED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763" y="2315556"/>
            <a:ext cx="5678637" cy="39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2973</TotalTime>
  <Words>640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Helvetica Neue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Dhoni Widodo</cp:lastModifiedBy>
  <cp:revision>146</cp:revision>
  <dcterms:created xsi:type="dcterms:W3CDTF">2019-01-14T06:35:35Z</dcterms:created>
  <dcterms:modified xsi:type="dcterms:W3CDTF">2021-06-11T18:02:52Z</dcterms:modified>
</cp:coreProperties>
</file>