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8" r:id="rId1"/>
  </p:sldMasterIdLst>
  <p:notesMasterIdLst>
    <p:notesMasterId r:id="rId20"/>
  </p:notesMasterIdLst>
  <p:sldIdLst>
    <p:sldId id="258" r:id="rId2"/>
    <p:sldId id="257" r:id="rId3"/>
    <p:sldId id="259" r:id="rId4"/>
    <p:sldId id="260" r:id="rId5"/>
    <p:sldId id="261" r:id="rId6"/>
    <p:sldId id="262" r:id="rId7"/>
    <p:sldId id="263" r:id="rId8"/>
    <p:sldId id="264" r:id="rId9"/>
    <p:sldId id="265" r:id="rId10"/>
    <p:sldId id="266" r:id="rId11"/>
    <p:sldId id="267" r:id="rId12"/>
    <p:sldId id="271" r:id="rId13"/>
    <p:sldId id="270" r:id="rId14"/>
    <p:sldId id="273" r:id="rId15"/>
    <p:sldId id="282" r:id="rId16"/>
    <p:sldId id="275" r:id="rId17"/>
    <p:sldId id="276" r:id="rId18"/>
    <p:sldId id="28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24" autoAdjust="0"/>
    <p:restoredTop sz="94660"/>
  </p:normalViewPr>
  <p:slideViewPr>
    <p:cSldViewPr snapToGrid="0">
      <p:cViewPr varScale="1">
        <p:scale>
          <a:sx n="62" d="100"/>
          <a:sy n="62" d="100"/>
        </p:scale>
        <p:origin x="62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65570E-F134-45AB-B17F-6BAE02D55637}" type="doc">
      <dgm:prSet loTypeId="urn:microsoft.com/office/officeart/2005/8/layout/orgChart1" loCatId="hierarchy" qsTypeId="urn:microsoft.com/office/officeart/2005/8/quickstyle/simple5" qsCatId="simple" csTypeId="urn:microsoft.com/office/officeart/2005/8/colors/colorful3" csCatId="colorful" phldr="1"/>
      <dgm:spPr/>
      <dgm:t>
        <a:bodyPr/>
        <a:lstStyle/>
        <a:p>
          <a:endParaRPr lang="en-ID"/>
        </a:p>
      </dgm:t>
    </dgm:pt>
    <dgm:pt modelId="{7E9BABFC-496F-4501-95D9-D5DBA08C112A}">
      <dgm:prSet phldrT="[Text]" custT="1"/>
      <dgm:spPr/>
      <dgm:t>
        <a:bodyPr/>
        <a:lstStyle/>
        <a:p>
          <a:r>
            <a:rPr lang="fi-FI" sz="2000" b="1" dirty="0">
              <a:latin typeface="Bahnschrift SemiBold Condensed" panose="020B0502040204020203" pitchFamily="34" charset="0"/>
            </a:rPr>
            <a:t>Pimpinan Peusahaan</a:t>
          </a:r>
          <a:endParaRPr lang="en-ID" sz="2000" b="1" dirty="0">
            <a:latin typeface="Bahnschrift SemiBold Condensed" panose="020B0502040204020203" pitchFamily="34" charset="0"/>
          </a:endParaRPr>
        </a:p>
      </dgm:t>
    </dgm:pt>
    <dgm:pt modelId="{1EB3426B-2811-4D5C-91D4-9B0FF35BC7CE}" type="parTrans" cxnId="{B74649B2-1544-4DED-BF0D-3732586F0FA5}">
      <dgm:prSet/>
      <dgm:spPr/>
      <dgm:t>
        <a:bodyPr/>
        <a:lstStyle/>
        <a:p>
          <a:endParaRPr lang="en-ID"/>
        </a:p>
      </dgm:t>
    </dgm:pt>
    <dgm:pt modelId="{8EC9EF23-98BF-4EC9-A503-7218D82519C1}" type="sibTrans" cxnId="{B74649B2-1544-4DED-BF0D-3732586F0FA5}">
      <dgm:prSet/>
      <dgm:spPr/>
      <dgm:t>
        <a:bodyPr/>
        <a:lstStyle/>
        <a:p>
          <a:endParaRPr lang="en-ID"/>
        </a:p>
      </dgm:t>
    </dgm:pt>
    <dgm:pt modelId="{7EDA17DD-6817-4450-81DF-92065E894501}">
      <dgm:prSet phldrT="[Text]" custT="1"/>
      <dgm:spPr/>
      <dgm:t>
        <a:bodyPr/>
        <a:lstStyle/>
        <a:p>
          <a:r>
            <a:rPr lang="en-ID" sz="2000" b="1" dirty="0">
              <a:latin typeface="Bahnschrift SemiBold Condensed" panose="020B0502040204020203" pitchFamily="34" charset="0"/>
            </a:rPr>
            <a:t>Manager </a:t>
          </a:r>
          <a:r>
            <a:rPr lang="en-ID" sz="2000" b="1" dirty="0" err="1">
              <a:latin typeface="Bahnschrift SemiBold Condensed" panose="020B0502040204020203" pitchFamily="34" charset="0"/>
            </a:rPr>
            <a:t>operasional</a:t>
          </a:r>
          <a:endParaRPr lang="en-ID" sz="2000" b="1" dirty="0">
            <a:latin typeface="Bahnschrift SemiBold Condensed" panose="020B0502040204020203" pitchFamily="34" charset="0"/>
          </a:endParaRPr>
        </a:p>
      </dgm:t>
    </dgm:pt>
    <dgm:pt modelId="{E0ACC0CF-1B8A-4C32-977D-DFED63BB6CF4}" type="parTrans" cxnId="{034DE818-C238-423F-9E72-B6F2948C24B8}">
      <dgm:prSet/>
      <dgm:spPr/>
      <dgm:t>
        <a:bodyPr/>
        <a:lstStyle/>
        <a:p>
          <a:endParaRPr lang="en-ID" sz="1400"/>
        </a:p>
      </dgm:t>
    </dgm:pt>
    <dgm:pt modelId="{C6C1993F-81EA-44AE-8683-9A4D9EE34575}" type="sibTrans" cxnId="{034DE818-C238-423F-9E72-B6F2948C24B8}">
      <dgm:prSet/>
      <dgm:spPr/>
      <dgm:t>
        <a:bodyPr/>
        <a:lstStyle/>
        <a:p>
          <a:endParaRPr lang="en-ID"/>
        </a:p>
      </dgm:t>
    </dgm:pt>
    <dgm:pt modelId="{B67B4251-E3BF-4A9B-857D-09EB7C1575BF}">
      <dgm:prSet phldrT="[Text]" custT="1"/>
      <dgm:spPr/>
      <dgm:t>
        <a:bodyPr/>
        <a:lstStyle/>
        <a:p>
          <a:r>
            <a:rPr lang="en-ID" sz="2000" b="1" dirty="0">
              <a:latin typeface="Bahnschrift SemiBold Condensed" panose="020B0502040204020203" pitchFamily="34" charset="0"/>
            </a:rPr>
            <a:t>Divisi R&amp;D Supermarket</a:t>
          </a:r>
        </a:p>
      </dgm:t>
    </dgm:pt>
    <dgm:pt modelId="{B89A051A-F64B-44D6-984A-0FDE50C4894F}" type="parTrans" cxnId="{A3436378-D59C-4592-8391-2759BF5F6CE5}">
      <dgm:prSet/>
      <dgm:spPr/>
      <dgm:t>
        <a:bodyPr/>
        <a:lstStyle/>
        <a:p>
          <a:endParaRPr lang="en-ID" sz="1400"/>
        </a:p>
      </dgm:t>
    </dgm:pt>
    <dgm:pt modelId="{6FA89DA6-E7EA-4AF6-BAD6-92EB4A7D8DF4}" type="sibTrans" cxnId="{A3436378-D59C-4592-8391-2759BF5F6CE5}">
      <dgm:prSet/>
      <dgm:spPr/>
      <dgm:t>
        <a:bodyPr/>
        <a:lstStyle/>
        <a:p>
          <a:endParaRPr lang="en-ID"/>
        </a:p>
      </dgm:t>
    </dgm:pt>
    <dgm:pt modelId="{438D5017-F136-48CC-B724-CFD29B6A37A0}">
      <dgm:prSet phldrT="[Text]" custT="1"/>
      <dgm:spPr/>
      <dgm:t>
        <a:bodyPr/>
        <a:lstStyle/>
        <a:p>
          <a:r>
            <a:rPr lang="en-ID" sz="2000" b="1" dirty="0">
              <a:latin typeface="Bahnschrift SemiBold Condensed" panose="020B0502040204020203" pitchFamily="34" charset="0"/>
            </a:rPr>
            <a:t>Divisi Marketing</a:t>
          </a:r>
        </a:p>
      </dgm:t>
    </dgm:pt>
    <dgm:pt modelId="{60A015E2-EF94-419F-BA16-673C69703354}" type="parTrans" cxnId="{F79CC9A2-9FBA-4B81-8B4B-C2D2475482E6}">
      <dgm:prSet/>
      <dgm:spPr/>
      <dgm:t>
        <a:bodyPr/>
        <a:lstStyle/>
        <a:p>
          <a:endParaRPr lang="en-ID" sz="1400"/>
        </a:p>
      </dgm:t>
    </dgm:pt>
    <dgm:pt modelId="{FB75229A-7D19-4D9C-87AA-8F2D1442CF26}" type="sibTrans" cxnId="{F79CC9A2-9FBA-4B81-8B4B-C2D2475482E6}">
      <dgm:prSet/>
      <dgm:spPr/>
      <dgm:t>
        <a:bodyPr/>
        <a:lstStyle/>
        <a:p>
          <a:endParaRPr lang="en-ID"/>
        </a:p>
      </dgm:t>
    </dgm:pt>
    <dgm:pt modelId="{F724A57E-FAEF-4EC6-825E-09FE082AD493}">
      <dgm:prSet custT="1"/>
      <dgm:spPr/>
      <dgm:t>
        <a:bodyPr/>
        <a:lstStyle/>
        <a:p>
          <a:r>
            <a:rPr lang="en-ID" sz="2000" b="1" dirty="0">
              <a:latin typeface="Bahnschrift SemiBold Condensed" panose="020B0502040204020203" pitchFamily="34" charset="0"/>
            </a:rPr>
            <a:t>Divisi IT</a:t>
          </a:r>
        </a:p>
      </dgm:t>
    </dgm:pt>
    <dgm:pt modelId="{3D2CACB3-9EA3-4CA7-863D-8BC40E114C99}" type="parTrans" cxnId="{0B6D11C0-DD73-4E90-85FC-EEA01F689B0A}">
      <dgm:prSet/>
      <dgm:spPr/>
      <dgm:t>
        <a:bodyPr/>
        <a:lstStyle/>
        <a:p>
          <a:endParaRPr lang="en-ID" sz="1400"/>
        </a:p>
      </dgm:t>
    </dgm:pt>
    <dgm:pt modelId="{14F2ABB0-07E9-43D1-8FBF-60DB9F4AA4C5}" type="sibTrans" cxnId="{0B6D11C0-DD73-4E90-85FC-EEA01F689B0A}">
      <dgm:prSet/>
      <dgm:spPr/>
      <dgm:t>
        <a:bodyPr/>
        <a:lstStyle/>
        <a:p>
          <a:endParaRPr lang="en-ID"/>
        </a:p>
      </dgm:t>
    </dgm:pt>
    <dgm:pt modelId="{DC6D8B53-B92C-4678-8332-BC5227D9B266}">
      <dgm:prSet phldrT="[Text]" custT="1"/>
      <dgm:spPr/>
      <dgm:t>
        <a:bodyPr/>
        <a:lstStyle/>
        <a:p>
          <a:r>
            <a:rPr lang="fi-FI" sz="2400" b="1" dirty="0">
              <a:latin typeface="Bahnschrift SemiBold Condensed" panose="020B0502040204020203" pitchFamily="34" charset="0"/>
            </a:rPr>
            <a:t>Investor</a:t>
          </a:r>
          <a:endParaRPr lang="en-ID" sz="2400" b="1" dirty="0">
            <a:latin typeface="Bahnschrift SemiBold Condensed" panose="020B0502040204020203" pitchFamily="34" charset="0"/>
          </a:endParaRPr>
        </a:p>
      </dgm:t>
    </dgm:pt>
    <dgm:pt modelId="{E88A9A56-0F00-4396-8964-5E7447FE8072}" type="parTrans" cxnId="{3775127D-3E7E-443C-9698-736181FFE652}">
      <dgm:prSet/>
      <dgm:spPr/>
      <dgm:t>
        <a:bodyPr/>
        <a:lstStyle/>
        <a:p>
          <a:endParaRPr lang="id-ID"/>
        </a:p>
      </dgm:t>
    </dgm:pt>
    <dgm:pt modelId="{B5750CAC-6BEB-4B47-A2E4-F83A536391A7}" type="sibTrans" cxnId="{3775127D-3E7E-443C-9698-736181FFE652}">
      <dgm:prSet/>
      <dgm:spPr/>
      <dgm:t>
        <a:bodyPr/>
        <a:lstStyle/>
        <a:p>
          <a:endParaRPr lang="id-ID"/>
        </a:p>
      </dgm:t>
    </dgm:pt>
    <dgm:pt modelId="{831DDA3F-92DF-41E5-9481-D436E419E8C7}" type="pres">
      <dgm:prSet presAssocID="{1E65570E-F134-45AB-B17F-6BAE02D55637}" presName="hierChild1" presStyleCnt="0">
        <dgm:presLayoutVars>
          <dgm:orgChart val="1"/>
          <dgm:chPref val="1"/>
          <dgm:dir/>
          <dgm:animOne val="branch"/>
          <dgm:animLvl val="lvl"/>
          <dgm:resizeHandles/>
        </dgm:presLayoutVars>
      </dgm:prSet>
      <dgm:spPr/>
    </dgm:pt>
    <dgm:pt modelId="{490B6A86-CE87-4579-88EE-E60631700A73}" type="pres">
      <dgm:prSet presAssocID="{7E9BABFC-496F-4501-95D9-D5DBA08C112A}" presName="hierRoot1" presStyleCnt="0">
        <dgm:presLayoutVars>
          <dgm:hierBranch val="init"/>
        </dgm:presLayoutVars>
      </dgm:prSet>
      <dgm:spPr/>
    </dgm:pt>
    <dgm:pt modelId="{1F9DE9DE-6CF7-465A-90B4-0861535E097D}" type="pres">
      <dgm:prSet presAssocID="{7E9BABFC-496F-4501-95D9-D5DBA08C112A}" presName="rootComposite1" presStyleCnt="0"/>
      <dgm:spPr/>
    </dgm:pt>
    <dgm:pt modelId="{9999F539-9F24-41C3-A5B1-EC75739B33A2}" type="pres">
      <dgm:prSet presAssocID="{7E9BABFC-496F-4501-95D9-D5DBA08C112A}" presName="rootText1" presStyleLbl="node0" presStyleIdx="0" presStyleCnt="2" custScaleX="52253" custScaleY="107738" custLinFactNeighborX="86600" custLinFactNeighborY="-41710">
        <dgm:presLayoutVars>
          <dgm:chPref val="3"/>
        </dgm:presLayoutVars>
      </dgm:prSet>
      <dgm:spPr/>
    </dgm:pt>
    <dgm:pt modelId="{76670F44-1D54-4D80-A3DC-6CE03467E581}" type="pres">
      <dgm:prSet presAssocID="{7E9BABFC-496F-4501-95D9-D5DBA08C112A}" presName="rootConnector1" presStyleLbl="node1" presStyleIdx="0" presStyleCnt="0"/>
      <dgm:spPr/>
    </dgm:pt>
    <dgm:pt modelId="{652004DE-D737-4F9C-B3DA-DA61185FFE99}" type="pres">
      <dgm:prSet presAssocID="{7E9BABFC-496F-4501-95D9-D5DBA08C112A}" presName="hierChild2" presStyleCnt="0"/>
      <dgm:spPr/>
    </dgm:pt>
    <dgm:pt modelId="{EF209A4B-EA24-4104-9CF8-4B75263DA3AE}" type="pres">
      <dgm:prSet presAssocID="{E0ACC0CF-1B8A-4C32-977D-DFED63BB6CF4}" presName="Name37" presStyleLbl="parChTrans1D2" presStyleIdx="0" presStyleCnt="4" custSzX="2152387" custSzY="332347"/>
      <dgm:spPr/>
    </dgm:pt>
    <dgm:pt modelId="{8A921277-0B50-4982-90D6-ADF4075989AD}" type="pres">
      <dgm:prSet presAssocID="{7EDA17DD-6817-4450-81DF-92065E894501}" presName="hierRoot2" presStyleCnt="0">
        <dgm:presLayoutVars>
          <dgm:hierBranch val="init"/>
        </dgm:presLayoutVars>
      </dgm:prSet>
      <dgm:spPr/>
    </dgm:pt>
    <dgm:pt modelId="{5F9C4898-2572-445B-B459-F7F9E3776E62}" type="pres">
      <dgm:prSet presAssocID="{7EDA17DD-6817-4450-81DF-92065E894501}" presName="rootComposite" presStyleCnt="0"/>
      <dgm:spPr/>
    </dgm:pt>
    <dgm:pt modelId="{905547F6-72A1-466C-B657-B1CAF763AD00}" type="pres">
      <dgm:prSet presAssocID="{7EDA17DD-6817-4450-81DF-92065E894501}" presName="rootText" presStyleLbl="node2" presStyleIdx="0" presStyleCnt="4" custScaleX="49404" custScaleY="167967" custLinFactNeighborX="81873" custLinFactNeighborY="2318">
        <dgm:presLayoutVars>
          <dgm:chPref val="3"/>
        </dgm:presLayoutVars>
      </dgm:prSet>
      <dgm:spPr/>
    </dgm:pt>
    <dgm:pt modelId="{B7B51913-F5E2-4E71-A433-BE1F4525EECF}" type="pres">
      <dgm:prSet presAssocID="{7EDA17DD-6817-4450-81DF-92065E894501}" presName="rootConnector" presStyleLbl="node2" presStyleIdx="0" presStyleCnt="4"/>
      <dgm:spPr/>
    </dgm:pt>
    <dgm:pt modelId="{DFC200EF-BB85-4FCB-8752-898484414D66}" type="pres">
      <dgm:prSet presAssocID="{7EDA17DD-6817-4450-81DF-92065E894501}" presName="hierChild4" presStyleCnt="0"/>
      <dgm:spPr/>
    </dgm:pt>
    <dgm:pt modelId="{85322850-9C83-469F-801D-FB32B735540C}" type="pres">
      <dgm:prSet presAssocID="{7EDA17DD-6817-4450-81DF-92065E894501}" presName="hierChild5" presStyleCnt="0"/>
      <dgm:spPr/>
    </dgm:pt>
    <dgm:pt modelId="{5E03120D-40B8-4C80-B9A1-39B8B13FBAEA}" type="pres">
      <dgm:prSet presAssocID="{B89A051A-F64B-44D6-984A-0FDE50C4894F}" presName="Name37" presStyleLbl="parChTrans1D2" presStyleIdx="1" presStyleCnt="4" custSzX="1076193" custSzY="332347"/>
      <dgm:spPr/>
    </dgm:pt>
    <dgm:pt modelId="{F145E8BF-5251-4B1B-B52A-2F084DB64C07}" type="pres">
      <dgm:prSet presAssocID="{B67B4251-E3BF-4A9B-857D-09EB7C1575BF}" presName="hierRoot2" presStyleCnt="0">
        <dgm:presLayoutVars>
          <dgm:hierBranch val="init"/>
        </dgm:presLayoutVars>
      </dgm:prSet>
      <dgm:spPr/>
    </dgm:pt>
    <dgm:pt modelId="{E5BE4473-87F1-416E-BEEF-A28813451143}" type="pres">
      <dgm:prSet presAssocID="{B67B4251-E3BF-4A9B-857D-09EB7C1575BF}" presName="rootComposite" presStyleCnt="0"/>
      <dgm:spPr/>
    </dgm:pt>
    <dgm:pt modelId="{792CDCF6-1DA8-4A8F-AE94-1B722E59F29E}" type="pres">
      <dgm:prSet presAssocID="{B67B4251-E3BF-4A9B-857D-09EB7C1575BF}" presName="rootText" presStyleLbl="node2" presStyleIdx="1" presStyleCnt="4" custScaleX="49404" custScaleY="169038" custLinFactNeighborX="67970" custLinFactNeighborY="35541">
        <dgm:presLayoutVars>
          <dgm:chPref val="3"/>
        </dgm:presLayoutVars>
      </dgm:prSet>
      <dgm:spPr/>
    </dgm:pt>
    <dgm:pt modelId="{EA2D2994-2007-489B-B0FD-EF28DD5A08DF}" type="pres">
      <dgm:prSet presAssocID="{B67B4251-E3BF-4A9B-857D-09EB7C1575BF}" presName="rootConnector" presStyleLbl="node2" presStyleIdx="1" presStyleCnt="4"/>
      <dgm:spPr/>
    </dgm:pt>
    <dgm:pt modelId="{CC1A01A8-20A2-46AD-A31A-2DC755378A8E}" type="pres">
      <dgm:prSet presAssocID="{B67B4251-E3BF-4A9B-857D-09EB7C1575BF}" presName="hierChild4" presStyleCnt="0"/>
      <dgm:spPr/>
    </dgm:pt>
    <dgm:pt modelId="{B76CA72D-B2D1-4CE0-8604-5E0CD5CCB399}" type="pres">
      <dgm:prSet presAssocID="{B67B4251-E3BF-4A9B-857D-09EB7C1575BF}" presName="hierChild5" presStyleCnt="0"/>
      <dgm:spPr/>
    </dgm:pt>
    <dgm:pt modelId="{F57182BE-EE1D-4C04-B47B-9FDFC03616E5}" type="pres">
      <dgm:prSet presAssocID="{60A015E2-EF94-419F-BA16-673C69703354}" presName="Name37" presStyleLbl="parChTrans1D2" presStyleIdx="2" presStyleCnt="4" custSzX="45174" custSzY="332347"/>
      <dgm:spPr/>
    </dgm:pt>
    <dgm:pt modelId="{F7659774-E44B-4ED9-B8F8-BB69C68A9C90}" type="pres">
      <dgm:prSet presAssocID="{438D5017-F136-48CC-B724-CFD29B6A37A0}" presName="hierRoot2" presStyleCnt="0">
        <dgm:presLayoutVars>
          <dgm:hierBranch val="init"/>
        </dgm:presLayoutVars>
      </dgm:prSet>
      <dgm:spPr/>
    </dgm:pt>
    <dgm:pt modelId="{BC5CCC96-6E5E-483D-9FD1-B566C1B1C1DA}" type="pres">
      <dgm:prSet presAssocID="{438D5017-F136-48CC-B724-CFD29B6A37A0}" presName="rootComposite" presStyleCnt="0"/>
      <dgm:spPr/>
    </dgm:pt>
    <dgm:pt modelId="{A9E996D9-9475-4D84-A0BB-5029D51F4066}" type="pres">
      <dgm:prSet presAssocID="{438D5017-F136-48CC-B724-CFD29B6A37A0}" presName="rootText" presStyleLbl="node2" presStyleIdx="2" presStyleCnt="4" custScaleX="49404" custScaleY="168745" custLinFactNeighborX="56361" custLinFactNeighborY="3225">
        <dgm:presLayoutVars>
          <dgm:chPref val="3"/>
        </dgm:presLayoutVars>
      </dgm:prSet>
      <dgm:spPr/>
    </dgm:pt>
    <dgm:pt modelId="{250A9B27-A573-4611-84D7-9F20C7013FAB}" type="pres">
      <dgm:prSet presAssocID="{438D5017-F136-48CC-B724-CFD29B6A37A0}" presName="rootConnector" presStyleLbl="node2" presStyleIdx="2" presStyleCnt="4"/>
      <dgm:spPr/>
    </dgm:pt>
    <dgm:pt modelId="{07B17D9E-827E-4279-9924-859A61302733}" type="pres">
      <dgm:prSet presAssocID="{438D5017-F136-48CC-B724-CFD29B6A37A0}" presName="hierChild4" presStyleCnt="0"/>
      <dgm:spPr/>
    </dgm:pt>
    <dgm:pt modelId="{B978E443-1360-4521-BD60-4198DEECA97C}" type="pres">
      <dgm:prSet presAssocID="{438D5017-F136-48CC-B724-CFD29B6A37A0}" presName="hierChild5" presStyleCnt="0"/>
      <dgm:spPr/>
    </dgm:pt>
    <dgm:pt modelId="{03E11FEE-3AF2-44C8-9445-E73D0DE523A4}" type="pres">
      <dgm:prSet presAssocID="{3D2CACB3-9EA3-4CA7-863D-8BC40E114C99}" presName="Name37" presStyleLbl="parChTrans1D2" presStyleIdx="3" presStyleCnt="4" custSzX="2152387" custSzY="332347"/>
      <dgm:spPr/>
    </dgm:pt>
    <dgm:pt modelId="{887F9B7F-6F61-4BB4-9404-7C21FA9E29B4}" type="pres">
      <dgm:prSet presAssocID="{F724A57E-FAEF-4EC6-825E-09FE082AD493}" presName="hierRoot2" presStyleCnt="0">
        <dgm:presLayoutVars>
          <dgm:hierBranch val="init"/>
        </dgm:presLayoutVars>
      </dgm:prSet>
      <dgm:spPr/>
    </dgm:pt>
    <dgm:pt modelId="{16EB57FB-43C6-41DC-BD89-C8A13FF8CDB0}" type="pres">
      <dgm:prSet presAssocID="{F724A57E-FAEF-4EC6-825E-09FE082AD493}" presName="rootComposite" presStyleCnt="0"/>
      <dgm:spPr/>
    </dgm:pt>
    <dgm:pt modelId="{1975DA99-C2EF-4E2C-A49F-CFD492E40BAA}" type="pres">
      <dgm:prSet presAssocID="{F724A57E-FAEF-4EC6-825E-09FE082AD493}" presName="rootText" presStyleLbl="node2" presStyleIdx="3" presStyleCnt="4" custScaleX="49404" custScaleY="166866" custLinFactNeighborX="41394" custLinFactNeighborY="4247">
        <dgm:presLayoutVars>
          <dgm:chPref val="3"/>
        </dgm:presLayoutVars>
      </dgm:prSet>
      <dgm:spPr/>
    </dgm:pt>
    <dgm:pt modelId="{36CA870E-5E4F-4FBC-942A-EF6C164A72A9}" type="pres">
      <dgm:prSet presAssocID="{F724A57E-FAEF-4EC6-825E-09FE082AD493}" presName="rootConnector" presStyleLbl="node2" presStyleIdx="3" presStyleCnt="4"/>
      <dgm:spPr/>
    </dgm:pt>
    <dgm:pt modelId="{88CA645C-EFCF-4E1E-942D-629C0A1DD1CC}" type="pres">
      <dgm:prSet presAssocID="{F724A57E-FAEF-4EC6-825E-09FE082AD493}" presName="hierChild4" presStyleCnt="0"/>
      <dgm:spPr/>
    </dgm:pt>
    <dgm:pt modelId="{3751A95E-418D-4EE6-A779-36E661CB8B4A}" type="pres">
      <dgm:prSet presAssocID="{F724A57E-FAEF-4EC6-825E-09FE082AD493}" presName="hierChild5" presStyleCnt="0"/>
      <dgm:spPr/>
    </dgm:pt>
    <dgm:pt modelId="{3AC19546-A79C-4322-81B2-5FC8DFA5646A}" type="pres">
      <dgm:prSet presAssocID="{7E9BABFC-496F-4501-95D9-D5DBA08C112A}" presName="hierChild3" presStyleCnt="0"/>
      <dgm:spPr/>
    </dgm:pt>
    <dgm:pt modelId="{37977BA7-9126-4E66-ADE8-D3277309E845}" type="pres">
      <dgm:prSet presAssocID="{DC6D8B53-B92C-4678-8332-BC5227D9B266}" presName="hierRoot1" presStyleCnt="0">
        <dgm:presLayoutVars>
          <dgm:hierBranch val="init"/>
        </dgm:presLayoutVars>
      </dgm:prSet>
      <dgm:spPr/>
    </dgm:pt>
    <dgm:pt modelId="{F333FF45-FE89-4511-935C-686A15112EE1}" type="pres">
      <dgm:prSet presAssocID="{DC6D8B53-B92C-4678-8332-BC5227D9B266}" presName="rootComposite1" presStyleCnt="0"/>
      <dgm:spPr/>
    </dgm:pt>
    <dgm:pt modelId="{18893F00-6B0A-4F21-A512-960201999B67}" type="pres">
      <dgm:prSet presAssocID="{DC6D8B53-B92C-4678-8332-BC5227D9B266}" presName="rootText1" presStyleLbl="node0" presStyleIdx="1" presStyleCnt="2" custScaleX="51491" custScaleY="107738" custLinFactNeighborX="-67104" custLinFactNeighborY="620">
        <dgm:presLayoutVars>
          <dgm:chPref val="3"/>
        </dgm:presLayoutVars>
      </dgm:prSet>
      <dgm:spPr/>
    </dgm:pt>
    <dgm:pt modelId="{1B6A4E76-19CC-4052-A494-3D7A55D2F3D2}" type="pres">
      <dgm:prSet presAssocID="{DC6D8B53-B92C-4678-8332-BC5227D9B266}" presName="rootConnector1" presStyleLbl="node1" presStyleIdx="0" presStyleCnt="0"/>
      <dgm:spPr/>
    </dgm:pt>
    <dgm:pt modelId="{AE6C9129-8DC7-413F-978A-771C558566BE}" type="pres">
      <dgm:prSet presAssocID="{DC6D8B53-B92C-4678-8332-BC5227D9B266}" presName="hierChild2" presStyleCnt="0"/>
      <dgm:spPr/>
    </dgm:pt>
    <dgm:pt modelId="{67A175FC-E0EC-47E5-847D-C1CE00DF5FA1}" type="pres">
      <dgm:prSet presAssocID="{DC6D8B53-B92C-4678-8332-BC5227D9B266}" presName="hierChild3" presStyleCnt="0"/>
      <dgm:spPr/>
    </dgm:pt>
  </dgm:ptLst>
  <dgm:cxnLst>
    <dgm:cxn modelId="{059CB113-89A5-4D94-AF96-E5A3C630B2A3}" type="presOf" srcId="{438D5017-F136-48CC-B724-CFD29B6A37A0}" destId="{A9E996D9-9475-4D84-A0BB-5029D51F4066}" srcOrd="0" destOrd="0" presId="urn:microsoft.com/office/officeart/2005/8/layout/orgChart1"/>
    <dgm:cxn modelId="{FBEE5E14-D5B6-4D58-85CB-85FE8B412229}" type="presOf" srcId="{F724A57E-FAEF-4EC6-825E-09FE082AD493}" destId="{1975DA99-C2EF-4E2C-A49F-CFD492E40BAA}" srcOrd="0" destOrd="0" presId="urn:microsoft.com/office/officeart/2005/8/layout/orgChart1"/>
    <dgm:cxn modelId="{336FC715-22AD-4E3F-9721-17E663D8ED58}" type="presOf" srcId="{7E9BABFC-496F-4501-95D9-D5DBA08C112A}" destId="{9999F539-9F24-41C3-A5B1-EC75739B33A2}" srcOrd="0" destOrd="0" presId="urn:microsoft.com/office/officeart/2005/8/layout/orgChart1"/>
    <dgm:cxn modelId="{034DE818-C238-423F-9E72-B6F2948C24B8}" srcId="{7E9BABFC-496F-4501-95D9-D5DBA08C112A}" destId="{7EDA17DD-6817-4450-81DF-92065E894501}" srcOrd="0" destOrd="0" parTransId="{E0ACC0CF-1B8A-4C32-977D-DFED63BB6CF4}" sibTransId="{C6C1993F-81EA-44AE-8683-9A4D9EE34575}"/>
    <dgm:cxn modelId="{5E18411C-B983-4031-AECC-7C8774358A64}" type="presOf" srcId="{F724A57E-FAEF-4EC6-825E-09FE082AD493}" destId="{36CA870E-5E4F-4FBC-942A-EF6C164A72A9}" srcOrd="1" destOrd="0" presId="urn:microsoft.com/office/officeart/2005/8/layout/orgChart1"/>
    <dgm:cxn modelId="{A036BE29-61E1-427B-8502-5D7FE22BCD62}" type="presOf" srcId="{DC6D8B53-B92C-4678-8332-BC5227D9B266}" destId="{1B6A4E76-19CC-4052-A494-3D7A55D2F3D2}" srcOrd="1" destOrd="0" presId="urn:microsoft.com/office/officeart/2005/8/layout/orgChart1"/>
    <dgm:cxn modelId="{DF9F392A-9487-4567-982F-94D75237C700}" type="presOf" srcId="{DC6D8B53-B92C-4678-8332-BC5227D9B266}" destId="{18893F00-6B0A-4F21-A512-960201999B67}" srcOrd="0" destOrd="0" presId="urn:microsoft.com/office/officeart/2005/8/layout/orgChart1"/>
    <dgm:cxn modelId="{216BDE3D-940B-4EF3-B806-4A180D3165A3}" type="presOf" srcId="{60A015E2-EF94-419F-BA16-673C69703354}" destId="{F57182BE-EE1D-4C04-B47B-9FDFC03616E5}" srcOrd="0" destOrd="0" presId="urn:microsoft.com/office/officeart/2005/8/layout/orgChart1"/>
    <dgm:cxn modelId="{C4E02760-0D85-4335-9F88-52E8465DD093}" type="presOf" srcId="{E0ACC0CF-1B8A-4C32-977D-DFED63BB6CF4}" destId="{EF209A4B-EA24-4104-9CF8-4B75263DA3AE}" srcOrd="0" destOrd="0" presId="urn:microsoft.com/office/officeart/2005/8/layout/orgChart1"/>
    <dgm:cxn modelId="{56C3A744-8F6A-47A5-B667-5930B221BEE9}" type="presOf" srcId="{B67B4251-E3BF-4A9B-857D-09EB7C1575BF}" destId="{792CDCF6-1DA8-4A8F-AE94-1B722E59F29E}" srcOrd="0" destOrd="0" presId="urn:microsoft.com/office/officeart/2005/8/layout/orgChart1"/>
    <dgm:cxn modelId="{80D5AD45-3695-4095-929B-4CD085E47863}" type="presOf" srcId="{3D2CACB3-9EA3-4CA7-863D-8BC40E114C99}" destId="{03E11FEE-3AF2-44C8-9445-E73D0DE523A4}" srcOrd="0" destOrd="0" presId="urn:microsoft.com/office/officeart/2005/8/layout/orgChart1"/>
    <dgm:cxn modelId="{A4CC3446-A78F-47D4-91E0-811EAB65C1B9}" type="presOf" srcId="{7E9BABFC-496F-4501-95D9-D5DBA08C112A}" destId="{76670F44-1D54-4D80-A3DC-6CE03467E581}" srcOrd="1" destOrd="0" presId="urn:microsoft.com/office/officeart/2005/8/layout/orgChart1"/>
    <dgm:cxn modelId="{A3436378-D59C-4592-8391-2759BF5F6CE5}" srcId="{7E9BABFC-496F-4501-95D9-D5DBA08C112A}" destId="{B67B4251-E3BF-4A9B-857D-09EB7C1575BF}" srcOrd="1" destOrd="0" parTransId="{B89A051A-F64B-44D6-984A-0FDE50C4894F}" sibTransId="{6FA89DA6-E7EA-4AF6-BAD6-92EB4A7D8DF4}"/>
    <dgm:cxn modelId="{3775127D-3E7E-443C-9698-736181FFE652}" srcId="{1E65570E-F134-45AB-B17F-6BAE02D55637}" destId="{DC6D8B53-B92C-4678-8332-BC5227D9B266}" srcOrd="1" destOrd="0" parTransId="{E88A9A56-0F00-4396-8964-5E7447FE8072}" sibTransId="{B5750CAC-6BEB-4B47-A2E4-F83A536391A7}"/>
    <dgm:cxn modelId="{85652591-00B4-41BA-B3F4-818260F658B1}" type="presOf" srcId="{7EDA17DD-6817-4450-81DF-92065E894501}" destId="{905547F6-72A1-466C-B657-B1CAF763AD00}" srcOrd="0" destOrd="0" presId="urn:microsoft.com/office/officeart/2005/8/layout/orgChart1"/>
    <dgm:cxn modelId="{184AD694-B583-4966-BC52-471104F94306}" type="presOf" srcId="{7EDA17DD-6817-4450-81DF-92065E894501}" destId="{B7B51913-F5E2-4E71-A433-BE1F4525EECF}" srcOrd="1" destOrd="0" presId="urn:microsoft.com/office/officeart/2005/8/layout/orgChart1"/>
    <dgm:cxn modelId="{21F9B49D-B69D-480B-A693-85ED8747D8FD}" type="presOf" srcId="{B89A051A-F64B-44D6-984A-0FDE50C4894F}" destId="{5E03120D-40B8-4C80-B9A1-39B8B13FBAEA}" srcOrd="0" destOrd="0" presId="urn:microsoft.com/office/officeart/2005/8/layout/orgChart1"/>
    <dgm:cxn modelId="{F79CC9A2-9FBA-4B81-8B4B-C2D2475482E6}" srcId="{7E9BABFC-496F-4501-95D9-D5DBA08C112A}" destId="{438D5017-F136-48CC-B724-CFD29B6A37A0}" srcOrd="2" destOrd="0" parTransId="{60A015E2-EF94-419F-BA16-673C69703354}" sibTransId="{FB75229A-7D19-4D9C-87AA-8F2D1442CF26}"/>
    <dgm:cxn modelId="{B74649B2-1544-4DED-BF0D-3732586F0FA5}" srcId="{1E65570E-F134-45AB-B17F-6BAE02D55637}" destId="{7E9BABFC-496F-4501-95D9-D5DBA08C112A}" srcOrd="0" destOrd="0" parTransId="{1EB3426B-2811-4D5C-91D4-9B0FF35BC7CE}" sibTransId="{8EC9EF23-98BF-4EC9-A503-7218D82519C1}"/>
    <dgm:cxn modelId="{3B4716BF-9D95-4257-A88C-06C580F0F3EA}" type="presOf" srcId="{438D5017-F136-48CC-B724-CFD29B6A37A0}" destId="{250A9B27-A573-4611-84D7-9F20C7013FAB}" srcOrd="1" destOrd="0" presId="urn:microsoft.com/office/officeart/2005/8/layout/orgChart1"/>
    <dgm:cxn modelId="{0B6D11C0-DD73-4E90-85FC-EEA01F689B0A}" srcId="{7E9BABFC-496F-4501-95D9-D5DBA08C112A}" destId="{F724A57E-FAEF-4EC6-825E-09FE082AD493}" srcOrd="3" destOrd="0" parTransId="{3D2CACB3-9EA3-4CA7-863D-8BC40E114C99}" sibTransId="{14F2ABB0-07E9-43D1-8FBF-60DB9F4AA4C5}"/>
    <dgm:cxn modelId="{5307AEC2-A88E-4219-944B-A1B110F52D7F}" type="presOf" srcId="{B67B4251-E3BF-4A9B-857D-09EB7C1575BF}" destId="{EA2D2994-2007-489B-B0FD-EF28DD5A08DF}" srcOrd="1" destOrd="0" presId="urn:microsoft.com/office/officeart/2005/8/layout/orgChart1"/>
    <dgm:cxn modelId="{02D376E4-A2AC-4E58-9E12-5395FD42E6B8}" type="presOf" srcId="{1E65570E-F134-45AB-B17F-6BAE02D55637}" destId="{831DDA3F-92DF-41E5-9481-D436E419E8C7}" srcOrd="0" destOrd="0" presId="urn:microsoft.com/office/officeart/2005/8/layout/orgChart1"/>
    <dgm:cxn modelId="{35075CC0-33AE-4C57-95BF-30D53C331312}" type="presParOf" srcId="{831DDA3F-92DF-41E5-9481-D436E419E8C7}" destId="{490B6A86-CE87-4579-88EE-E60631700A73}" srcOrd="0" destOrd="0" presId="urn:microsoft.com/office/officeart/2005/8/layout/orgChart1"/>
    <dgm:cxn modelId="{4860728A-94AB-403C-B843-C66411071EE3}" type="presParOf" srcId="{490B6A86-CE87-4579-88EE-E60631700A73}" destId="{1F9DE9DE-6CF7-465A-90B4-0861535E097D}" srcOrd="0" destOrd="0" presId="urn:microsoft.com/office/officeart/2005/8/layout/orgChart1"/>
    <dgm:cxn modelId="{B17E19B7-0F60-46A6-962D-75D0ECB73E06}" type="presParOf" srcId="{1F9DE9DE-6CF7-465A-90B4-0861535E097D}" destId="{9999F539-9F24-41C3-A5B1-EC75739B33A2}" srcOrd="0" destOrd="0" presId="urn:microsoft.com/office/officeart/2005/8/layout/orgChart1"/>
    <dgm:cxn modelId="{72779D29-E1A4-450A-BCBA-1F674CCCD451}" type="presParOf" srcId="{1F9DE9DE-6CF7-465A-90B4-0861535E097D}" destId="{76670F44-1D54-4D80-A3DC-6CE03467E581}" srcOrd="1" destOrd="0" presId="urn:microsoft.com/office/officeart/2005/8/layout/orgChart1"/>
    <dgm:cxn modelId="{B3EB079A-0F5F-4602-8FD3-D779D2EDD444}" type="presParOf" srcId="{490B6A86-CE87-4579-88EE-E60631700A73}" destId="{652004DE-D737-4F9C-B3DA-DA61185FFE99}" srcOrd="1" destOrd="0" presId="urn:microsoft.com/office/officeart/2005/8/layout/orgChart1"/>
    <dgm:cxn modelId="{691C5432-5F16-4CAB-9D19-234A50A72DE1}" type="presParOf" srcId="{652004DE-D737-4F9C-B3DA-DA61185FFE99}" destId="{EF209A4B-EA24-4104-9CF8-4B75263DA3AE}" srcOrd="0" destOrd="0" presId="urn:microsoft.com/office/officeart/2005/8/layout/orgChart1"/>
    <dgm:cxn modelId="{34FF4DE8-B537-4478-BC60-F639D58B7155}" type="presParOf" srcId="{652004DE-D737-4F9C-B3DA-DA61185FFE99}" destId="{8A921277-0B50-4982-90D6-ADF4075989AD}" srcOrd="1" destOrd="0" presId="urn:microsoft.com/office/officeart/2005/8/layout/orgChart1"/>
    <dgm:cxn modelId="{A1D19D0C-6FBD-4A16-9550-D34201A84AA6}" type="presParOf" srcId="{8A921277-0B50-4982-90D6-ADF4075989AD}" destId="{5F9C4898-2572-445B-B459-F7F9E3776E62}" srcOrd="0" destOrd="0" presId="urn:microsoft.com/office/officeart/2005/8/layout/orgChart1"/>
    <dgm:cxn modelId="{E45B67E6-560E-4C39-BEBA-7C928F6F7B3E}" type="presParOf" srcId="{5F9C4898-2572-445B-B459-F7F9E3776E62}" destId="{905547F6-72A1-466C-B657-B1CAF763AD00}" srcOrd="0" destOrd="0" presId="urn:microsoft.com/office/officeart/2005/8/layout/orgChart1"/>
    <dgm:cxn modelId="{32314775-F897-4868-BA26-14F8393F949A}" type="presParOf" srcId="{5F9C4898-2572-445B-B459-F7F9E3776E62}" destId="{B7B51913-F5E2-4E71-A433-BE1F4525EECF}" srcOrd="1" destOrd="0" presId="urn:microsoft.com/office/officeart/2005/8/layout/orgChart1"/>
    <dgm:cxn modelId="{60C5E1F4-805B-49FE-A5FD-5FB82625257B}" type="presParOf" srcId="{8A921277-0B50-4982-90D6-ADF4075989AD}" destId="{DFC200EF-BB85-4FCB-8752-898484414D66}" srcOrd="1" destOrd="0" presId="urn:microsoft.com/office/officeart/2005/8/layout/orgChart1"/>
    <dgm:cxn modelId="{2E3D2333-7641-4286-BC07-7D8F163B9304}" type="presParOf" srcId="{8A921277-0B50-4982-90D6-ADF4075989AD}" destId="{85322850-9C83-469F-801D-FB32B735540C}" srcOrd="2" destOrd="0" presId="urn:microsoft.com/office/officeart/2005/8/layout/orgChart1"/>
    <dgm:cxn modelId="{AA696053-35D5-47D0-BB25-8F7169AD0781}" type="presParOf" srcId="{652004DE-D737-4F9C-B3DA-DA61185FFE99}" destId="{5E03120D-40B8-4C80-B9A1-39B8B13FBAEA}" srcOrd="2" destOrd="0" presId="urn:microsoft.com/office/officeart/2005/8/layout/orgChart1"/>
    <dgm:cxn modelId="{2A9364AE-D7C5-4EEC-B26D-FE6ECCA268F1}" type="presParOf" srcId="{652004DE-D737-4F9C-B3DA-DA61185FFE99}" destId="{F145E8BF-5251-4B1B-B52A-2F084DB64C07}" srcOrd="3" destOrd="0" presId="urn:microsoft.com/office/officeart/2005/8/layout/orgChart1"/>
    <dgm:cxn modelId="{C8A01EBE-6869-4CE6-9200-C88286E2C46A}" type="presParOf" srcId="{F145E8BF-5251-4B1B-B52A-2F084DB64C07}" destId="{E5BE4473-87F1-416E-BEEF-A28813451143}" srcOrd="0" destOrd="0" presId="urn:microsoft.com/office/officeart/2005/8/layout/orgChart1"/>
    <dgm:cxn modelId="{5026DAEB-0641-4443-AD00-9E6C1A8F31C6}" type="presParOf" srcId="{E5BE4473-87F1-416E-BEEF-A28813451143}" destId="{792CDCF6-1DA8-4A8F-AE94-1B722E59F29E}" srcOrd="0" destOrd="0" presId="urn:microsoft.com/office/officeart/2005/8/layout/orgChart1"/>
    <dgm:cxn modelId="{64276FF2-7F5F-4ED2-A4B8-EA6F3DE35C33}" type="presParOf" srcId="{E5BE4473-87F1-416E-BEEF-A28813451143}" destId="{EA2D2994-2007-489B-B0FD-EF28DD5A08DF}" srcOrd="1" destOrd="0" presId="urn:microsoft.com/office/officeart/2005/8/layout/orgChart1"/>
    <dgm:cxn modelId="{778EA5A4-70D4-425B-BE18-E1BEF7C9E4B8}" type="presParOf" srcId="{F145E8BF-5251-4B1B-B52A-2F084DB64C07}" destId="{CC1A01A8-20A2-46AD-A31A-2DC755378A8E}" srcOrd="1" destOrd="0" presId="urn:microsoft.com/office/officeart/2005/8/layout/orgChart1"/>
    <dgm:cxn modelId="{A7C2E360-D2EF-4A24-98F3-70B50AF19FF3}" type="presParOf" srcId="{F145E8BF-5251-4B1B-B52A-2F084DB64C07}" destId="{B76CA72D-B2D1-4CE0-8604-5E0CD5CCB399}" srcOrd="2" destOrd="0" presId="urn:microsoft.com/office/officeart/2005/8/layout/orgChart1"/>
    <dgm:cxn modelId="{9BB8AA31-3F55-4CB6-8D48-DEFF443EEA4A}" type="presParOf" srcId="{652004DE-D737-4F9C-B3DA-DA61185FFE99}" destId="{F57182BE-EE1D-4C04-B47B-9FDFC03616E5}" srcOrd="4" destOrd="0" presId="urn:microsoft.com/office/officeart/2005/8/layout/orgChart1"/>
    <dgm:cxn modelId="{57B47382-15F4-422D-9366-3795EE384834}" type="presParOf" srcId="{652004DE-D737-4F9C-B3DA-DA61185FFE99}" destId="{F7659774-E44B-4ED9-B8F8-BB69C68A9C90}" srcOrd="5" destOrd="0" presId="urn:microsoft.com/office/officeart/2005/8/layout/orgChart1"/>
    <dgm:cxn modelId="{73D43424-D090-4BCB-A010-5CC9448082CC}" type="presParOf" srcId="{F7659774-E44B-4ED9-B8F8-BB69C68A9C90}" destId="{BC5CCC96-6E5E-483D-9FD1-B566C1B1C1DA}" srcOrd="0" destOrd="0" presId="urn:microsoft.com/office/officeart/2005/8/layout/orgChart1"/>
    <dgm:cxn modelId="{A88BE37A-F7DA-4328-9C6A-8DD1390DBEB2}" type="presParOf" srcId="{BC5CCC96-6E5E-483D-9FD1-B566C1B1C1DA}" destId="{A9E996D9-9475-4D84-A0BB-5029D51F4066}" srcOrd="0" destOrd="0" presId="urn:microsoft.com/office/officeart/2005/8/layout/orgChart1"/>
    <dgm:cxn modelId="{CF9A3D3A-1191-45CC-BA5B-8946CB368FDD}" type="presParOf" srcId="{BC5CCC96-6E5E-483D-9FD1-B566C1B1C1DA}" destId="{250A9B27-A573-4611-84D7-9F20C7013FAB}" srcOrd="1" destOrd="0" presId="urn:microsoft.com/office/officeart/2005/8/layout/orgChart1"/>
    <dgm:cxn modelId="{716997FD-0888-4513-A40E-7ECE30D1E891}" type="presParOf" srcId="{F7659774-E44B-4ED9-B8F8-BB69C68A9C90}" destId="{07B17D9E-827E-4279-9924-859A61302733}" srcOrd="1" destOrd="0" presId="urn:microsoft.com/office/officeart/2005/8/layout/orgChart1"/>
    <dgm:cxn modelId="{A7EE8CA1-F6BC-4098-ADA6-479D2657EBA7}" type="presParOf" srcId="{F7659774-E44B-4ED9-B8F8-BB69C68A9C90}" destId="{B978E443-1360-4521-BD60-4198DEECA97C}" srcOrd="2" destOrd="0" presId="urn:microsoft.com/office/officeart/2005/8/layout/orgChart1"/>
    <dgm:cxn modelId="{8A4A938D-A6D0-457E-AF6E-219A91F85CA3}" type="presParOf" srcId="{652004DE-D737-4F9C-B3DA-DA61185FFE99}" destId="{03E11FEE-3AF2-44C8-9445-E73D0DE523A4}" srcOrd="6" destOrd="0" presId="urn:microsoft.com/office/officeart/2005/8/layout/orgChart1"/>
    <dgm:cxn modelId="{C367B8FE-331C-4A53-9123-AA755F4FD73C}" type="presParOf" srcId="{652004DE-D737-4F9C-B3DA-DA61185FFE99}" destId="{887F9B7F-6F61-4BB4-9404-7C21FA9E29B4}" srcOrd="7" destOrd="0" presId="urn:microsoft.com/office/officeart/2005/8/layout/orgChart1"/>
    <dgm:cxn modelId="{44DB90FC-D3C6-496D-A51F-4EFCAAC9ECA5}" type="presParOf" srcId="{887F9B7F-6F61-4BB4-9404-7C21FA9E29B4}" destId="{16EB57FB-43C6-41DC-BD89-C8A13FF8CDB0}" srcOrd="0" destOrd="0" presId="urn:microsoft.com/office/officeart/2005/8/layout/orgChart1"/>
    <dgm:cxn modelId="{A5B362B9-EF6A-4D4E-BEE9-A0AC4F86F44E}" type="presParOf" srcId="{16EB57FB-43C6-41DC-BD89-C8A13FF8CDB0}" destId="{1975DA99-C2EF-4E2C-A49F-CFD492E40BAA}" srcOrd="0" destOrd="0" presId="urn:microsoft.com/office/officeart/2005/8/layout/orgChart1"/>
    <dgm:cxn modelId="{D59C6DC1-805A-428B-8F7C-8A44D4B3A0AD}" type="presParOf" srcId="{16EB57FB-43C6-41DC-BD89-C8A13FF8CDB0}" destId="{36CA870E-5E4F-4FBC-942A-EF6C164A72A9}" srcOrd="1" destOrd="0" presId="urn:microsoft.com/office/officeart/2005/8/layout/orgChart1"/>
    <dgm:cxn modelId="{C4C43C67-14FE-422C-9D6E-BAEFBBD9975C}" type="presParOf" srcId="{887F9B7F-6F61-4BB4-9404-7C21FA9E29B4}" destId="{88CA645C-EFCF-4E1E-942D-629C0A1DD1CC}" srcOrd="1" destOrd="0" presId="urn:microsoft.com/office/officeart/2005/8/layout/orgChart1"/>
    <dgm:cxn modelId="{0EBA600F-82F8-47EB-A024-8E2D5E1EE3B2}" type="presParOf" srcId="{887F9B7F-6F61-4BB4-9404-7C21FA9E29B4}" destId="{3751A95E-418D-4EE6-A779-36E661CB8B4A}" srcOrd="2" destOrd="0" presId="urn:microsoft.com/office/officeart/2005/8/layout/orgChart1"/>
    <dgm:cxn modelId="{71125CFA-7C14-4F77-8358-957552B4F763}" type="presParOf" srcId="{490B6A86-CE87-4579-88EE-E60631700A73}" destId="{3AC19546-A79C-4322-81B2-5FC8DFA5646A}" srcOrd="2" destOrd="0" presId="urn:microsoft.com/office/officeart/2005/8/layout/orgChart1"/>
    <dgm:cxn modelId="{17574428-D487-44D9-9A94-D1ACC1419ACA}" type="presParOf" srcId="{831DDA3F-92DF-41E5-9481-D436E419E8C7}" destId="{37977BA7-9126-4E66-ADE8-D3277309E845}" srcOrd="1" destOrd="0" presId="urn:microsoft.com/office/officeart/2005/8/layout/orgChart1"/>
    <dgm:cxn modelId="{336F5087-7E8C-4FA2-872B-0E6F0D1168EC}" type="presParOf" srcId="{37977BA7-9126-4E66-ADE8-D3277309E845}" destId="{F333FF45-FE89-4511-935C-686A15112EE1}" srcOrd="0" destOrd="0" presId="urn:microsoft.com/office/officeart/2005/8/layout/orgChart1"/>
    <dgm:cxn modelId="{AED88EEF-B064-48BA-BEB9-4090994650D2}" type="presParOf" srcId="{F333FF45-FE89-4511-935C-686A15112EE1}" destId="{18893F00-6B0A-4F21-A512-960201999B67}" srcOrd="0" destOrd="0" presId="urn:microsoft.com/office/officeart/2005/8/layout/orgChart1"/>
    <dgm:cxn modelId="{BC297E84-F51E-4FBC-A341-1CF479E67499}" type="presParOf" srcId="{F333FF45-FE89-4511-935C-686A15112EE1}" destId="{1B6A4E76-19CC-4052-A494-3D7A55D2F3D2}" srcOrd="1" destOrd="0" presId="urn:microsoft.com/office/officeart/2005/8/layout/orgChart1"/>
    <dgm:cxn modelId="{60AD329F-7C81-44EA-94AD-670BA8F14CBA}" type="presParOf" srcId="{37977BA7-9126-4E66-ADE8-D3277309E845}" destId="{AE6C9129-8DC7-413F-978A-771C558566BE}" srcOrd="1" destOrd="0" presId="urn:microsoft.com/office/officeart/2005/8/layout/orgChart1"/>
    <dgm:cxn modelId="{B83BED5D-67DC-473C-A013-4EB14BD222FB}" type="presParOf" srcId="{37977BA7-9126-4E66-ADE8-D3277309E845}" destId="{67A175FC-E0EC-47E5-847D-C1CE00DF5FA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E11FEE-3AF2-44C8-9445-E73D0DE523A4}">
      <dsp:nvSpPr>
        <dsp:cNvPr id="0" name=""/>
        <dsp:cNvSpPr/>
      </dsp:nvSpPr>
      <dsp:spPr>
        <a:xfrm>
          <a:off x="7620023" y="1469406"/>
          <a:ext cx="1647555" cy="606095"/>
        </a:xfrm>
        <a:custGeom>
          <a:avLst/>
          <a:gdLst/>
          <a:ahLst/>
          <a:cxnLst/>
          <a:rect l="0" t="0" r="0" b="0"/>
          <a:pathLst>
            <a:path>
              <a:moveTo>
                <a:pt x="0" y="0"/>
              </a:moveTo>
              <a:lnTo>
                <a:pt x="0" y="319683"/>
              </a:lnTo>
              <a:lnTo>
                <a:pt x="1647555" y="319683"/>
              </a:lnTo>
              <a:lnTo>
                <a:pt x="1647555" y="606095"/>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7182BE-EE1D-4C04-B47B-9FDFC03616E5}">
      <dsp:nvSpPr>
        <dsp:cNvPr id="0" name=""/>
        <dsp:cNvSpPr/>
      </dsp:nvSpPr>
      <dsp:spPr>
        <a:xfrm>
          <a:off x="7620023" y="1469406"/>
          <a:ext cx="135377" cy="580468"/>
        </a:xfrm>
        <a:custGeom>
          <a:avLst/>
          <a:gdLst/>
          <a:ahLst/>
          <a:cxnLst/>
          <a:rect l="0" t="0" r="0" b="0"/>
          <a:pathLst>
            <a:path>
              <a:moveTo>
                <a:pt x="0" y="0"/>
              </a:moveTo>
              <a:lnTo>
                <a:pt x="0" y="294055"/>
              </a:lnTo>
              <a:lnTo>
                <a:pt x="135377" y="294055"/>
              </a:lnTo>
              <a:lnTo>
                <a:pt x="135377" y="580468"/>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03120D-40B8-4C80-B9A1-39B8B13FBAEA}">
      <dsp:nvSpPr>
        <dsp:cNvPr id="0" name=""/>
        <dsp:cNvSpPr/>
      </dsp:nvSpPr>
      <dsp:spPr>
        <a:xfrm>
          <a:off x="6151626" y="1469406"/>
          <a:ext cx="1468397" cy="576472"/>
        </a:xfrm>
        <a:custGeom>
          <a:avLst/>
          <a:gdLst/>
          <a:ahLst/>
          <a:cxnLst/>
          <a:rect l="0" t="0" r="0" b="0"/>
          <a:pathLst>
            <a:path>
              <a:moveTo>
                <a:pt x="1468397" y="0"/>
              </a:moveTo>
              <a:lnTo>
                <a:pt x="1468397" y="290059"/>
              </a:lnTo>
              <a:lnTo>
                <a:pt x="0" y="290059"/>
              </a:lnTo>
              <a:lnTo>
                <a:pt x="0" y="576472"/>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209A4B-EA24-4104-9CF8-4B75263DA3AE}">
      <dsp:nvSpPr>
        <dsp:cNvPr id="0" name=""/>
        <dsp:cNvSpPr/>
      </dsp:nvSpPr>
      <dsp:spPr>
        <a:xfrm>
          <a:off x="4610425" y="1469406"/>
          <a:ext cx="3009597" cy="591079"/>
        </a:xfrm>
        <a:custGeom>
          <a:avLst/>
          <a:gdLst/>
          <a:ahLst/>
          <a:cxnLst/>
          <a:rect l="0" t="0" r="0" b="0"/>
          <a:pathLst>
            <a:path>
              <a:moveTo>
                <a:pt x="3009597" y="0"/>
              </a:moveTo>
              <a:lnTo>
                <a:pt x="3009597" y="304666"/>
              </a:lnTo>
              <a:lnTo>
                <a:pt x="0" y="304666"/>
              </a:lnTo>
              <a:lnTo>
                <a:pt x="0" y="591079"/>
              </a:lnTo>
            </a:path>
          </a:pathLst>
        </a:custGeom>
        <a:noFill/>
        <a:ln w="15875"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99F539-9F24-41C3-A5B1-EC75739B33A2}">
      <dsp:nvSpPr>
        <dsp:cNvPr id="0" name=""/>
        <dsp:cNvSpPr/>
      </dsp:nvSpPr>
      <dsp:spPr>
        <a:xfrm>
          <a:off x="6907360" y="0"/>
          <a:ext cx="1425326" cy="1469406"/>
        </a:xfrm>
        <a:prstGeom prst="rect">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fi-FI" sz="2000" b="1" kern="1200" dirty="0">
              <a:latin typeface="Bahnschrift SemiBold Condensed" panose="020B0502040204020203" pitchFamily="34" charset="0"/>
            </a:rPr>
            <a:t>Pimpinan Peusahaan</a:t>
          </a:r>
          <a:endParaRPr lang="en-ID" sz="2000" b="1" kern="1200" dirty="0">
            <a:latin typeface="Bahnschrift SemiBold Condensed" panose="020B0502040204020203" pitchFamily="34" charset="0"/>
          </a:endParaRPr>
        </a:p>
      </dsp:txBody>
      <dsp:txXfrm>
        <a:off x="6907360" y="0"/>
        <a:ext cx="1425326" cy="1469406"/>
      </dsp:txXfrm>
    </dsp:sp>
    <dsp:sp modelId="{905547F6-72A1-466C-B657-B1CAF763AD00}">
      <dsp:nvSpPr>
        <dsp:cNvPr id="0" name=""/>
        <dsp:cNvSpPr/>
      </dsp:nvSpPr>
      <dsp:spPr>
        <a:xfrm>
          <a:off x="3936618" y="2060486"/>
          <a:ext cx="1347612" cy="2290851"/>
        </a:xfrm>
        <a:prstGeom prst="rect">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D" sz="2000" b="1" kern="1200" dirty="0">
              <a:latin typeface="Bahnschrift SemiBold Condensed" panose="020B0502040204020203" pitchFamily="34" charset="0"/>
            </a:rPr>
            <a:t>Manager </a:t>
          </a:r>
          <a:r>
            <a:rPr lang="en-ID" sz="2000" b="1" kern="1200" dirty="0" err="1">
              <a:latin typeface="Bahnschrift SemiBold Condensed" panose="020B0502040204020203" pitchFamily="34" charset="0"/>
            </a:rPr>
            <a:t>operasional</a:t>
          </a:r>
          <a:endParaRPr lang="en-ID" sz="2000" b="1" kern="1200" dirty="0">
            <a:latin typeface="Bahnschrift SemiBold Condensed" panose="020B0502040204020203" pitchFamily="34" charset="0"/>
          </a:endParaRPr>
        </a:p>
      </dsp:txBody>
      <dsp:txXfrm>
        <a:off x="3936618" y="2060486"/>
        <a:ext cx="1347612" cy="2290851"/>
      </dsp:txXfrm>
    </dsp:sp>
    <dsp:sp modelId="{792CDCF6-1DA8-4A8F-AE94-1B722E59F29E}">
      <dsp:nvSpPr>
        <dsp:cNvPr id="0" name=""/>
        <dsp:cNvSpPr/>
      </dsp:nvSpPr>
      <dsp:spPr>
        <a:xfrm>
          <a:off x="5477819" y="2045879"/>
          <a:ext cx="1347612" cy="2305458"/>
        </a:xfrm>
        <a:prstGeom prst="rect">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D" sz="2000" b="1" kern="1200" dirty="0">
              <a:latin typeface="Bahnschrift SemiBold Condensed" panose="020B0502040204020203" pitchFamily="34" charset="0"/>
            </a:rPr>
            <a:t>Divisi R&amp;D Supermarket</a:t>
          </a:r>
        </a:p>
      </dsp:txBody>
      <dsp:txXfrm>
        <a:off x="5477819" y="2045879"/>
        <a:ext cx="1347612" cy="2305458"/>
      </dsp:txXfrm>
    </dsp:sp>
    <dsp:sp modelId="{A9E996D9-9475-4D84-A0BB-5029D51F4066}">
      <dsp:nvSpPr>
        <dsp:cNvPr id="0" name=""/>
        <dsp:cNvSpPr/>
      </dsp:nvSpPr>
      <dsp:spPr>
        <a:xfrm>
          <a:off x="7081594" y="2049875"/>
          <a:ext cx="1347612" cy="2301462"/>
        </a:xfrm>
        <a:prstGeom prst="rect">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D" sz="2000" b="1" kern="1200" dirty="0">
              <a:latin typeface="Bahnschrift SemiBold Condensed" panose="020B0502040204020203" pitchFamily="34" charset="0"/>
            </a:rPr>
            <a:t>Divisi Marketing</a:t>
          </a:r>
        </a:p>
      </dsp:txBody>
      <dsp:txXfrm>
        <a:off x="7081594" y="2049875"/>
        <a:ext cx="1347612" cy="2301462"/>
      </dsp:txXfrm>
    </dsp:sp>
    <dsp:sp modelId="{1975DA99-C2EF-4E2C-A49F-CFD492E40BAA}">
      <dsp:nvSpPr>
        <dsp:cNvPr id="0" name=""/>
        <dsp:cNvSpPr/>
      </dsp:nvSpPr>
      <dsp:spPr>
        <a:xfrm>
          <a:off x="8593772" y="2075502"/>
          <a:ext cx="1347612" cy="2275835"/>
        </a:xfrm>
        <a:prstGeom prst="rect">
          <a:avLst/>
        </a:prstGeom>
        <a:gradFill rotWithShape="0">
          <a:gsLst>
            <a:gs pos="0">
              <a:schemeClr val="accent4">
                <a:hueOff val="0"/>
                <a:satOff val="0"/>
                <a:lumOff val="0"/>
                <a:alphaOff val="0"/>
                <a:shade val="85000"/>
                <a:satMod val="130000"/>
              </a:schemeClr>
            </a:gs>
            <a:gs pos="34000">
              <a:schemeClr val="accent4">
                <a:hueOff val="0"/>
                <a:satOff val="0"/>
                <a:lumOff val="0"/>
                <a:alphaOff val="0"/>
                <a:shade val="87000"/>
                <a:satMod val="125000"/>
              </a:schemeClr>
            </a:gs>
            <a:gs pos="70000">
              <a:schemeClr val="accent4">
                <a:hueOff val="0"/>
                <a:satOff val="0"/>
                <a:lumOff val="0"/>
                <a:alphaOff val="0"/>
                <a:tint val="100000"/>
                <a:shade val="90000"/>
                <a:satMod val="130000"/>
              </a:schemeClr>
            </a:gs>
            <a:gs pos="100000">
              <a:schemeClr val="accent4">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D" sz="2000" b="1" kern="1200" dirty="0">
              <a:latin typeface="Bahnschrift SemiBold Condensed" panose="020B0502040204020203" pitchFamily="34" charset="0"/>
            </a:rPr>
            <a:t>Divisi IT</a:t>
          </a:r>
        </a:p>
      </dsp:txBody>
      <dsp:txXfrm>
        <a:off x="8593772" y="2075502"/>
        <a:ext cx="1347612" cy="2275835"/>
      </dsp:txXfrm>
    </dsp:sp>
    <dsp:sp modelId="{18893F00-6B0A-4F21-A512-960201999B67}">
      <dsp:nvSpPr>
        <dsp:cNvPr id="0" name=""/>
        <dsp:cNvSpPr/>
      </dsp:nvSpPr>
      <dsp:spPr>
        <a:xfrm>
          <a:off x="4712865" y="10279"/>
          <a:ext cx="1404540" cy="1469406"/>
        </a:xfrm>
        <a:prstGeom prst="rect">
          <a:avLst/>
        </a:prstGeom>
        <a:gradFill rotWithShape="0">
          <a:gsLst>
            <a:gs pos="0">
              <a:schemeClr val="accent2">
                <a:hueOff val="0"/>
                <a:satOff val="0"/>
                <a:lumOff val="0"/>
                <a:alphaOff val="0"/>
                <a:shade val="85000"/>
                <a:satMod val="130000"/>
              </a:schemeClr>
            </a:gs>
            <a:gs pos="34000">
              <a:schemeClr val="accent2">
                <a:hueOff val="0"/>
                <a:satOff val="0"/>
                <a:lumOff val="0"/>
                <a:alphaOff val="0"/>
                <a:shade val="87000"/>
                <a:satMod val="125000"/>
              </a:schemeClr>
            </a:gs>
            <a:gs pos="70000">
              <a:schemeClr val="accent2">
                <a:hueOff val="0"/>
                <a:satOff val="0"/>
                <a:lumOff val="0"/>
                <a:alphaOff val="0"/>
                <a:tint val="100000"/>
                <a:shade val="90000"/>
                <a:satMod val="130000"/>
              </a:schemeClr>
            </a:gs>
            <a:gs pos="100000">
              <a:schemeClr val="accent2">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fi-FI" sz="2400" b="1" kern="1200" dirty="0">
              <a:latin typeface="Bahnschrift SemiBold Condensed" panose="020B0502040204020203" pitchFamily="34" charset="0"/>
            </a:rPr>
            <a:t>Investor</a:t>
          </a:r>
          <a:endParaRPr lang="en-ID" sz="2400" b="1" kern="1200" dirty="0">
            <a:latin typeface="Bahnschrift SemiBold Condensed" panose="020B0502040204020203" pitchFamily="34" charset="0"/>
          </a:endParaRPr>
        </a:p>
      </dsp:txBody>
      <dsp:txXfrm>
        <a:off x="4712865" y="10279"/>
        <a:ext cx="1404540" cy="146940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ampungan 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Tampungan Tanggal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8E1C8A-E317-4BB4-939D-09AFB2219BB9}" type="datetimeFigureOut">
              <a:rPr lang="id-ID" smtClean="0"/>
              <a:t>05/11/2024</a:t>
            </a:fld>
            <a:endParaRPr lang="id-ID"/>
          </a:p>
        </p:txBody>
      </p:sp>
      <p:sp>
        <p:nvSpPr>
          <p:cNvPr id="4" name="Tampungan Gambar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Tampungan Catatan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p>
        </p:txBody>
      </p:sp>
      <p:sp>
        <p:nvSpPr>
          <p:cNvPr id="6" name="Tampungan Ka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Tampungan Nomor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C0105D-A2E1-44BB-907D-CC97219EE505}" type="slidenum">
              <a:rPr lang="id-ID" smtClean="0"/>
              <a:t>‹#›</a:t>
            </a:fld>
            <a:endParaRPr lang="id-ID"/>
          </a:p>
        </p:txBody>
      </p:sp>
    </p:spTree>
    <p:extLst>
      <p:ext uri="{BB962C8B-B14F-4D97-AF65-F5344CB8AC3E}">
        <p14:creationId xmlns:p14="http://schemas.microsoft.com/office/powerpoint/2010/main" val="1641488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endParaRPr lang="id-ID" dirty="0"/>
          </a:p>
        </p:txBody>
      </p:sp>
      <p:sp>
        <p:nvSpPr>
          <p:cNvPr id="4" name="Tampungan Nomor Slide 3"/>
          <p:cNvSpPr>
            <a:spLocks noGrp="1"/>
          </p:cNvSpPr>
          <p:nvPr>
            <p:ph type="sldNum" sz="quarter" idx="5"/>
          </p:nvPr>
        </p:nvSpPr>
        <p:spPr/>
        <p:txBody>
          <a:bodyPr/>
          <a:lstStyle/>
          <a:p>
            <a:fld id="{69C0105D-A2E1-44BB-907D-CC97219EE505}" type="slidenum">
              <a:rPr lang="id-ID" smtClean="0"/>
              <a:t>8</a:t>
            </a:fld>
            <a:endParaRPr lang="id-ID"/>
          </a:p>
        </p:txBody>
      </p:sp>
    </p:spTree>
    <p:extLst>
      <p:ext uri="{BB962C8B-B14F-4D97-AF65-F5344CB8AC3E}">
        <p14:creationId xmlns:p14="http://schemas.microsoft.com/office/powerpoint/2010/main" val="3346009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ampungan Gambar Slide 1"/>
          <p:cNvSpPr>
            <a:spLocks noGrp="1" noRot="1" noChangeAspect="1"/>
          </p:cNvSpPr>
          <p:nvPr>
            <p:ph type="sldImg"/>
          </p:nvPr>
        </p:nvSpPr>
        <p:spPr/>
      </p:sp>
      <p:sp>
        <p:nvSpPr>
          <p:cNvPr id="3" name="Tampungan Catatan 2"/>
          <p:cNvSpPr>
            <a:spLocks noGrp="1"/>
          </p:cNvSpPr>
          <p:nvPr>
            <p:ph type="body" idx="1"/>
          </p:nvPr>
        </p:nvSpPr>
        <p:spPr/>
        <p:txBody>
          <a:bodyPr/>
          <a:lstStyle/>
          <a:p>
            <a:endParaRPr lang="id-ID" dirty="0"/>
          </a:p>
        </p:txBody>
      </p:sp>
      <p:sp>
        <p:nvSpPr>
          <p:cNvPr id="4" name="Tampungan Nomor Slide 3"/>
          <p:cNvSpPr>
            <a:spLocks noGrp="1"/>
          </p:cNvSpPr>
          <p:nvPr>
            <p:ph type="sldNum" sz="quarter" idx="5"/>
          </p:nvPr>
        </p:nvSpPr>
        <p:spPr/>
        <p:txBody>
          <a:bodyPr/>
          <a:lstStyle/>
          <a:p>
            <a:fld id="{69C0105D-A2E1-44BB-907D-CC97219EE505}" type="slidenum">
              <a:rPr lang="id-ID" smtClean="0"/>
              <a:t>13</a:t>
            </a:fld>
            <a:endParaRPr lang="id-ID"/>
          </a:p>
        </p:txBody>
      </p:sp>
    </p:spTree>
    <p:extLst>
      <p:ext uri="{BB962C8B-B14F-4D97-AF65-F5344CB8AC3E}">
        <p14:creationId xmlns:p14="http://schemas.microsoft.com/office/powerpoint/2010/main" val="1219051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Judu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d-ID"/>
              <a:t>Klik untuk mengedit gaya judul Master</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d-ID"/>
              <a:t>Klik untuk mengedit gaya subjudul Master</a:t>
            </a:r>
            <a:endParaRPr lang="en-US" dirty="0"/>
          </a:p>
        </p:txBody>
      </p:sp>
      <p:sp>
        <p:nvSpPr>
          <p:cNvPr id="4" name="Date Placeholder 3"/>
          <p:cNvSpPr>
            <a:spLocks noGrp="1"/>
          </p:cNvSpPr>
          <p:nvPr>
            <p:ph type="dt" sz="half" idx="10"/>
          </p:nvPr>
        </p:nvSpPr>
        <p:spPr/>
        <p:txBody>
          <a:bodyPr/>
          <a:lstStyle/>
          <a:p>
            <a:fld id="{B8B80B31-EEBF-466F-AB48-C8D34341ADEE}" type="datetimeFigureOut">
              <a:rPr lang="id-ID" smtClean="0"/>
              <a:t>05/11/2024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FED72F2-29F4-4B7C-B8F7-45248657DEB8}" type="slidenum">
              <a:rPr lang="id-ID" smtClean="0"/>
              <a:t>‹#›</a:t>
            </a:fld>
            <a:endParaRPr lang="id-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498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B8B80B31-EEBF-466F-AB48-C8D34341ADEE}" type="datetimeFigureOut">
              <a:rPr lang="id-ID" smtClean="0"/>
              <a:t>05/11/2024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FED72F2-29F4-4B7C-B8F7-45248657DEB8}" type="slidenum">
              <a:rPr lang="id-ID" smtClean="0"/>
              <a:t>‹#›</a:t>
            </a:fld>
            <a:endParaRPr lang="id-ID"/>
          </a:p>
        </p:txBody>
      </p:sp>
    </p:spTree>
    <p:extLst>
      <p:ext uri="{BB962C8B-B14F-4D97-AF65-F5344CB8AC3E}">
        <p14:creationId xmlns:p14="http://schemas.microsoft.com/office/powerpoint/2010/main" val="1698542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Judul Vertikal dan Teks">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id-ID"/>
              <a:t>Klik untuk mengedit gaya judul Master</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B8B80B31-EEBF-466F-AB48-C8D34341ADEE}" type="datetimeFigureOut">
              <a:rPr lang="id-ID" smtClean="0"/>
              <a:t>05/11/2024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FED72F2-29F4-4B7C-B8F7-45248657DEB8}" type="slidenum">
              <a:rPr lang="id-ID" smtClean="0"/>
              <a:t>‹#›</a:t>
            </a:fld>
            <a:endParaRPr lang="id-ID"/>
          </a:p>
        </p:txBody>
      </p:sp>
    </p:spTree>
    <p:extLst>
      <p:ext uri="{BB962C8B-B14F-4D97-AF65-F5344CB8AC3E}">
        <p14:creationId xmlns:p14="http://schemas.microsoft.com/office/powerpoint/2010/main" val="2830831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Content Placeholder 2"/>
          <p:cNvSpPr>
            <a:spLocks noGrp="1"/>
          </p:cNvSpPr>
          <p:nvPr>
            <p:ph idx="1"/>
          </p:nvPr>
        </p:nvSpPr>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B8B80B31-EEBF-466F-AB48-C8D34341ADEE}" type="datetimeFigureOut">
              <a:rPr lang="id-ID" smtClean="0"/>
              <a:t>05/11/2024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FED72F2-29F4-4B7C-B8F7-45248657DEB8}" type="slidenum">
              <a:rPr lang="id-ID" smtClean="0"/>
              <a:t>‹#›</a:t>
            </a:fld>
            <a:endParaRPr lang="id-ID"/>
          </a:p>
        </p:txBody>
      </p:sp>
    </p:spTree>
    <p:extLst>
      <p:ext uri="{BB962C8B-B14F-4D97-AF65-F5344CB8AC3E}">
        <p14:creationId xmlns:p14="http://schemas.microsoft.com/office/powerpoint/2010/main" val="3930904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Header Bagia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d-ID"/>
              <a:t>Klik untuk mengedit gaya judul Master</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p:txBody>
          <a:bodyPr/>
          <a:lstStyle/>
          <a:p>
            <a:fld id="{B8B80B31-EEBF-466F-AB48-C8D34341ADEE}" type="datetimeFigureOut">
              <a:rPr lang="id-ID" smtClean="0"/>
              <a:t>05/11/2024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FED72F2-29F4-4B7C-B8F7-45248657DEB8}" type="slidenum">
              <a:rPr lang="id-ID" smtClean="0"/>
              <a:t>‹#›</a:t>
            </a:fld>
            <a:endParaRPr lang="id-ID"/>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8766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d-ID"/>
              <a:t>Klik untuk mengedit gaya judul Master</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5" name="Date Placeholder 4"/>
          <p:cNvSpPr>
            <a:spLocks noGrp="1"/>
          </p:cNvSpPr>
          <p:nvPr>
            <p:ph type="dt" sz="half" idx="10"/>
          </p:nvPr>
        </p:nvSpPr>
        <p:spPr/>
        <p:txBody>
          <a:bodyPr/>
          <a:lstStyle/>
          <a:p>
            <a:fld id="{B8B80B31-EEBF-466F-AB48-C8D34341ADEE}" type="datetimeFigureOut">
              <a:rPr lang="id-ID" smtClean="0"/>
              <a:t>05/11/2024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5FED72F2-29F4-4B7C-B8F7-45248657DEB8}" type="slidenum">
              <a:rPr lang="id-ID" smtClean="0"/>
              <a:t>‹#›</a:t>
            </a:fld>
            <a:endParaRPr lang="id-ID"/>
          </a:p>
        </p:txBody>
      </p:sp>
    </p:spTree>
    <p:extLst>
      <p:ext uri="{BB962C8B-B14F-4D97-AF65-F5344CB8AC3E}">
        <p14:creationId xmlns:p14="http://schemas.microsoft.com/office/powerpoint/2010/main" val="230779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d-ID"/>
              <a:t>Klik untuk mengedit gaya judul Master</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4" name="Content Placeholder 3"/>
          <p:cNvSpPr>
            <a:spLocks noGrp="1"/>
          </p:cNvSpPr>
          <p:nvPr>
            <p:ph sz="half" idx="2"/>
          </p:nvPr>
        </p:nvSpPr>
        <p:spPr>
          <a:xfrm>
            <a:off x="1097280" y="2582334"/>
            <a:ext cx="4937760" cy="3378200"/>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6" name="Content Placeholder 5"/>
          <p:cNvSpPr>
            <a:spLocks noGrp="1"/>
          </p:cNvSpPr>
          <p:nvPr>
            <p:ph sz="quarter" idx="4"/>
          </p:nvPr>
        </p:nvSpPr>
        <p:spPr>
          <a:xfrm>
            <a:off x="6217920" y="2582334"/>
            <a:ext cx="4937760" cy="3378200"/>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7" name="Date Placeholder 6"/>
          <p:cNvSpPr>
            <a:spLocks noGrp="1"/>
          </p:cNvSpPr>
          <p:nvPr>
            <p:ph type="dt" sz="half" idx="10"/>
          </p:nvPr>
        </p:nvSpPr>
        <p:spPr/>
        <p:txBody>
          <a:bodyPr/>
          <a:lstStyle/>
          <a:p>
            <a:fld id="{B8B80B31-EEBF-466F-AB48-C8D34341ADEE}" type="datetimeFigureOut">
              <a:rPr lang="id-ID" smtClean="0"/>
              <a:t>05/11/2024</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5FED72F2-29F4-4B7C-B8F7-45248657DEB8}" type="slidenum">
              <a:rPr lang="id-ID" smtClean="0"/>
              <a:t>‹#›</a:t>
            </a:fld>
            <a:endParaRPr lang="id-ID"/>
          </a:p>
        </p:txBody>
      </p:sp>
    </p:spTree>
    <p:extLst>
      <p:ext uri="{BB962C8B-B14F-4D97-AF65-F5344CB8AC3E}">
        <p14:creationId xmlns:p14="http://schemas.microsoft.com/office/powerpoint/2010/main" val="2381434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Date Placeholder 2"/>
          <p:cNvSpPr>
            <a:spLocks noGrp="1"/>
          </p:cNvSpPr>
          <p:nvPr>
            <p:ph type="dt" sz="half" idx="10"/>
          </p:nvPr>
        </p:nvSpPr>
        <p:spPr/>
        <p:txBody>
          <a:bodyPr/>
          <a:lstStyle/>
          <a:p>
            <a:fld id="{B8B80B31-EEBF-466F-AB48-C8D34341ADEE}" type="datetimeFigureOut">
              <a:rPr lang="id-ID" smtClean="0"/>
              <a:t>05/11/2024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5FED72F2-29F4-4B7C-B8F7-45248657DEB8}" type="slidenum">
              <a:rPr lang="id-ID" smtClean="0"/>
              <a:t>‹#›</a:t>
            </a:fld>
            <a:endParaRPr lang="id-ID"/>
          </a:p>
        </p:txBody>
      </p:sp>
    </p:spTree>
    <p:extLst>
      <p:ext uri="{BB962C8B-B14F-4D97-AF65-F5344CB8AC3E}">
        <p14:creationId xmlns:p14="http://schemas.microsoft.com/office/powerpoint/2010/main" val="1431436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Kosong">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8B80B31-EEBF-466F-AB48-C8D34341ADEE}" type="datetimeFigureOut">
              <a:rPr lang="id-ID" smtClean="0"/>
              <a:t>05/11/2024</a:t>
            </a:fld>
            <a:endParaRPr lang="id-ID"/>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d-ID"/>
          </a:p>
        </p:txBody>
      </p:sp>
      <p:sp>
        <p:nvSpPr>
          <p:cNvPr id="9" name="Slide Number Placeholder 8"/>
          <p:cNvSpPr>
            <a:spLocks noGrp="1"/>
          </p:cNvSpPr>
          <p:nvPr>
            <p:ph type="sldNum" sz="quarter" idx="12"/>
          </p:nvPr>
        </p:nvSpPr>
        <p:spPr/>
        <p:txBody>
          <a:bodyPr/>
          <a:lstStyle/>
          <a:p>
            <a:fld id="{5FED72F2-29F4-4B7C-B8F7-45248657DEB8}" type="slidenum">
              <a:rPr lang="id-ID" smtClean="0"/>
              <a:t>‹#›</a:t>
            </a:fld>
            <a:endParaRPr lang="id-ID"/>
          </a:p>
        </p:txBody>
      </p:sp>
    </p:spTree>
    <p:extLst>
      <p:ext uri="{BB962C8B-B14F-4D97-AF65-F5344CB8AC3E}">
        <p14:creationId xmlns:p14="http://schemas.microsoft.com/office/powerpoint/2010/main" val="4071195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Konten dengan Keteranga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d-ID"/>
              <a:t>Klik untuk mengedit gaya judul Master</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8B80B31-EEBF-466F-AB48-C8D34341ADEE}" type="datetimeFigureOut">
              <a:rPr lang="id-ID" smtClean="0"/>
              <a:t>05/11/2024</a:t>
            </a:fld>
            <a:endParaRPr lang="id-ID"/>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d-ID"/>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FED72F2-29F4-4B7C-B8F7-45248657DEB8}" type="slidenum">
              <a:rPr lang="id-ID" smtClean="0"/>
              <a:t>‹#›</a:t>
            </a:fld>
            <a:endParaRPr lang="id-ID"/>
          </a:p>
        </p:txBody>
      </p:sp>
    </p:spTree>
    <p:extLst>
      <p:ext uri="{BB962C8B-B14F-4D97-AF65-F5344CB8AC3E}">
        <p14:creationId xmlns:p14="http://schemas.microsoft.com/office/powerpoint/2010/main" val="1122357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Gambar dengan Keteranga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id-ID"/>
              <a:t>Klik untuk mengedit gaya judul Master</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d-ID"/>
              <a:t>Klik ikon untuk menambahkan gambar</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5" name="Date Placeholder 4"/>
          <p:cNvSpPr>
            <a:spLocks noGrp="1"/>
          </p:cNvSpPr>
          <p:nvPr>
            <p:ph type="dt" sz="half" idx="10"/>
          </p:nvPr>
        </p:nvSpPr>
        <p:spPr/>
        <p:txBody>
          <a:bodyPr/>
          <a:lstStyle/>
          <a:p>
            <a:fld id="{B8B80B31-EEBF-466F-AB48-C8D34341ADEE}" type="datetimeFigureOut">
              <a:rPr lang="id-ID" smtClean="0"/>
              <a:t>05/11/2024</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5FED72F2-29F4-4B7C-B8F7-45248657DEB8}" type="slidenum">
              <a:rPr lang="id-ID" smtClean="0"/>
              <a:t>‹#›</a:t>
            </a:fld>
            <a:endParaRPr lang="id-ID"/>
          </a:p>
        </p:txBody>
      </p:sp>
    </p:spTree>
    <p:extLst>
      <p:ext uri="{BB962C8B-B14F-4D97-AF65-F5344CB8AC3E}">
        <p14:creationId xmlns:p14="http://schemas.microsoft.com/office/powerpoint/2010/main" val="489292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d-ID"/>
              <a:t>Klik untuk mengedit gaya judul Master</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8B80B31-EEBF-466F-AB48-C8D34341ADEE}" type="datetimeFigureOut">
              <a:rPr lang="id-ID" smtClean="0"/>
              <a:t>05/11/2024</a:t>
            </a:fld>
            <a:endParaRPr lang="id-ID"/>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d-ID"/>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FED72F2-29F4-4B7C-B8F7-45248657DEB8}" type="slidenum">
              <a:rPr lang="id-ID" smtClean="0"/>
              <a:t>‹#›</a:t>
            </a:fld>
            <a:endParaRPr lang="id-ID"/>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732317"/>
      </p:ext>
    </p:extLst>
  </p:cSld>
  <p:clrMap bg1="lt1" tx1="dk1" bg2="lt2" tx2="dk2" accent1="accent1" accent2="accent2" accent3="accent3" accent4="accent4" accent5="accent5" accent6="accent6" hlink="hlink" folHlink="folHlink"/>
  <p:sldLayoutIdLst>
    <p:sldLayoutId id="2147484149" r:id="rId1"/>
    <p:sldLayoutId id="2147484150" r:id="rId2"/>
    <p:sldLayoutId id="2147484151" r:id="rId3"/>
    <p:sldLayoutId id="2147484152" r:id="rId4"/>
    <p:sldLayoutId id="2147484153" r:id="rId5"/>
    <p:sldLayoutId id="2147484154" r:id="rId6"/>
    <p:sldLayoutId id="2147484155" r:id="rId7"/>
    <p:sldLayoutId id="2147484156" r:id="rId8"/>
    <p:sldLayoutId id="2147484157" r:id="rId9"/>
    <p:sldLayoutId id="2147484158" r:id="rId10"/>
    <p:sldLayoutId id="21474841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jp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ersegi Panjang 11">
            <a:extLst>
              <a:ext uri="{FF2B5EF4-FFF2-40B4-BE49-F238E27FC236}">
                <a16:creationId xmlns:a16="http://schemas.microsoft.com/office/drawing/2014/main" id="{1B599CA2-F99B-9D98-92EE-9DBABC57FB75}"/>
              </a:ext>
            </a:extLst>
          </p:cNvPr>
          <p:cNvSpPr/>
          <p:nvPr/>
        </p:nvSpPr>
        <p:spPr>
          <a:xfrm>
            <a:off x="5645890" y="4982618"/>
            <a:ext cx="6309516" cy="17158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Persegi Panjang 10">
            <a:extLst>
              <a:ext uri="{FF2B5EF4-FFF2-40B4-BE49-F238E27FC236}">
                <a16:creationId xmlns:a16="http://schemas.microsoft.com/office/drawing/2014/main" id="{EFB88505-5D91-DAD7-F9A5-349E7F36C271}"/>
              </a:ext>
            </a:extLst>
          </p:cNvPr>
          <p:cNvSpPr/>
          <p:nvPr/>
        </p:nvSpPr>
        <p:spPr>
          <a:xfrm>
            <a:off x="372140" y="284513"/>
            <a:ext cx="4486939" cy="28207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Kotak Teks 2">
            <a:extLst>
              <a:ext uri="{FF2B5EF4-FFF2-40B4-BE49-F238E27FC236}">
                <a16:creationId xmlns:a16="http://schemas.microsoft.com/office/drawing/2014/main" id="{28B3AC0A-58DC-A47B-794F-8DD20D10286C}"/>
              </a:ext>
            </a:extLst>
          </p:cNvPr>
          <p:cNvSpPr txBox="1"/>
          <p:nvPr/>
        </p:nvSpPr>
        <p:spPr>
          <a:xfrm>
            <a:off x="6656303" y="5131032"/>
            <a:ext cx="4991879" cy="523220"/>
          </a:xfrm>
          <a:prstGeom prst="rect">
            <a:avLst/>
          </a:prstGeom>
          <a:noFill/>
        </p:spPr>
        <p:txBody>
          <a:bodyPr wrap="square" rtlCol="0">
            <a:spAutoFit/>
          </a:bodyPr>
          <a:lstStyle/>
          <a:p>
            <a:r>
              <a:rPr lang="en-US" sz="2800" dirty="0">
                <a:solidFill>
                  <a:schemeClr val="bg1"/>
                </a:solidFill>
                <a:latin typeface="Aptos Display" panose="020B0004020202020204" pitchFamily="34" charset="0"/>
              </a:rPr>
              <a:t>Capstone Project Module 2</a:t>
            </a:r>
            <a:endParaRPr lang="id-ID" sz="2800" dirty="0">
              <a:solidFill>
                <a:schemeClr val="bg1"/>
              </a:solidFill>
              <a:latin typeface="Aptos Display" panose="020B0004020202020204" pitchFamily="34" charset="0"/>
            </a:endParaRPr>
          </a:p>
        </p:txBody>
      </p:sp>
      <p:sp>
        <p:nvSpPr>
          <p:cNvPr id="4" name="Kotak Teks 3">
            <a:extLst>
              <a:ext uri="{FF2B5EF4-FFF2-40B4-BE49-F238E27FC236}">
                <a16:creationId xmlns:a16="http://schemas.microsoft.com/office/drawing/2014/main" id="{2A3CA9BC-0668-3308-5BE4-5BD293AA4257}"/>
              </a:ext>
            </a:extLst>
          </p:cNvPr>
          <p:cNvSpPr txBox="1"/>
          <p:nvPr/>
        </p:nvSpPr>
        <p:spPr>
          <a:xfrm>
            <a:off x="-1972639" y="347338"/>
            <a:ext cx="9030984" cy="1569660"/>
          </a:xfrm>
          <a:prstGeom prst="rect">
            <a:avLst/>
          </a:prstGeom>
          <a:noFill/>
        </p:spPr>
        <p:txBody>
          <a:bodyPr wrap="square">
            <a:spAutoFit/>
          </a:bodyPr>
          <a:lstStyle/>
          <a:p>
            <a:pPr algn="ctr"/>
            <a:r>
              <a:rPr lang="id-ID" sz="3200" b="1" dirty="0">
                <a:solidFill>
                  <a:schemeClr val="bg1"/>
                </a:solidFill>
                <a:latin typeface="Aptos Display" panose="020B0004020202020204" pitchFamily="34" charset="0"/>
              </a:rPr>
              <a:t>Supermarket </a:t>
            </a:r>
            <a:endParaRPr lang="en-US" sz="3200" b="1" dirty="0">
              <a:solidFill>
                <a:schemeClr val="bg1"/>
              </a:solidFill>
              <a:latin typeface="Aptos Display" panose="020B0004020202020204" pitchFamily="34" charset="0"/>
            </a:endParaRPr>
          </a:p>
          <a:p>
            <a:pPr algn="ctr"/>
            <a:r>
              <a:rPr lang="id-ID" sz="3200" b="1" dirty="0" err="1">
                <a:solidFill>
                  <a:schemeClr val="bg1"/>
                </a:solidFill>
                <a:latin typeface="Aptos Display" panose="020B0004020202020204" pitchFamily="34" charset="0"/>
              </a:rPr>
              <a:t>Customers</a:t>
            </a:r>
            <a:r>
              <a:rPr lang="en-US" sz="3200" b="1" dirty="0">
                <a:solidFill>
                  <a:schemeClr val="bg1"/>
                </a:solidFill>
                <a:latin typeface="Aptos Display" panose="020B0004020202020204" pitchFamily="34" charset="0"/>
              </a:rPr>
              <a:t> </a:t>
            </a:r>
          </a:p>
          <a:p>
            <a:pPr algn="ctr"/>
            <a:r>
              <a:rPr lang="en-US" sz="3200" b="1" dirty="0">
                <a:solidFill>
                  <a:schemeClr val="bg1"/>
                </a:solidFill>
                <a:latin typeface="Aptos Display" panose="020B0004020202020204" pitchFamily="34" charset="0"/>
              </a:rPr>
              <a:t>Analysis</a:t>
            </a:r>
            <a:endParaRPr lang="id-ID" sz="3200" b="1" dirty="0">
              <a:solidFill>
                <a:schemeClr val="bg1"/>
              </a:solidFill>
              <a:latin typeface="Aptos Display" panose="020B0004020202020204" pitchFamily="34" charset="0"/>
            </a:endParaRPr>
          </a:p>
        </p:txBody>
      </p:sp>
      <p:sp>
        <p:nvSpPr>
          <p:cNvPr id="5" name="Kotak Teks 4">
            <a:extLst>
              <a:ext uri="{FF2B5EF4-FFF2-40B4-BE49-F238E27FC236}">
                <a16:creationId xmlns:a16="http://schemas.microsoft.com/office/drawing/2014/main" id="{57E4D22D-BB55-FFDB-8F76-09000484D3AA}"/>
              </a:ext>
            </a:extLst>
          </p:cNvPr>
          <p:cNvSpPr txBox="1"/>
          <p:nvPr/>
        </p:nvSpPr>
        <p:spPr>
          <a:xfrm>
            <a:off x="935783" y="2051337"/>
            <a:ext cx="3359651" cy="954107"/>
          </a:xfrm>
          <a:prstGeom prst="rect">
            <a:avLst/>
          </a:prstGeom>
          <a:noFill/>
        </p:spPr>
        <p:txBody>
          <a:bodyPr wrap="square" rtlCol="0">
            <a:spAutoFit/>
          </a:bodyPr>
          <a:lstStyle/>
          <a:p>
            <a:pPr algn="ctr"/>
            <a:r>
              <a:rPr lang="en-US" sz="2800" dirty="0">
                <a:solidFill>
                  <a:schemeClr val="bg1"/>
                </a:solidFill>
                <a:latin typeface="Aptos Display" panose="020B0004020202020204" pitchFamily="34" charset="0"/>
              </a:rPr>
              <a:t>BY Muh Fais Hidayah</a:t>
            </a:r>
          </a:p>
          <a:p>
            <a:pPr algn="ctr"/>
            <a:r>
              <a:rPr lang="en-US" sz="2800" dirty="0">
                <a:solidFill>
                  <a:schemeClr val="bg1"/>
                </a:solidFill>
                <a:latin typeface="Aptos Display" panose="020B0004020202020204" pitchFamily="34" charset="0"/>
              </a:rPr>
              <a:t>JCDSOL-016</a:t>
            </a:r>
            <a:endParaRPr lang="id-ID" sz="2800" dirty="0">
              <a:solidFill>
                <a:schemeClr val="bg1"/>
              </a:solidFill>
              <a:latin typeface="Aptos Display" panose="020B0004020202020204" pitchFamily="34" charset="0"/>
            </a:endParaRPr>
          </a:p>
        </p:txBody>
      </p:sp>
      <p:sp>
        <p:nvSpPr>
          <p:cNvPr id="6" name="Kotak Teks 5">
            <a:extLst>
              <a:ext uri="{FF2B5EF4-FFF2-40B4-BE49-F238E27FC236}">
                <a16:creationId xmlns:a16="http://schemas.microsoft.com/office/drawing/2014/main" id="{4DDEED31-9E41-0F98-F451-C0303AE1CBAF}"/>
              </a:ext>
            </a:extLst>
          </p:cNvPr>
          <p:cNvSpPr txBox="1"/>
          <p:nvPr/>
        </p:nvSpPr>
        <p:spPr>
          <a:xfrm>
            <a:off x="5982982" y="5676684"/>
            <a:ext cx="7871038" cy="523220"/>
          </a:xfrm>
          <a:prstGeom prst="rect">
            <a:avLst/>
          </a:prstGeom>
          <a:noFill/>
        </p:spPr>
        <p:txBody>
          <a:bodyPr wrap="square" rtlCol="0">
            <a:spAutoFit/>
          </a:bodyPr>
          <a:lstStyle/>
          <a:p>
            <a:r>
              <a:rPr lang="en-US" sz="2800" dirty="0" err="1">
                <a:solidFill>
                  <a:schemeClr val="bg1"/>
                </a:solidFill>
                <a:latin typeface="Aptos Display" panose="020B0004020202020204" pitchFamily="34" charset="0"/>
              </a:rPr>
              <a:t>Purwadhika</a:t>
            </a:r>
            <a:r>
              <a:rPr lang="en-US" sz="2800" dirty="0">
                <a:solidFill>
                  <a:schemeClr val="bg1"/>
                </a:solidFill>
                <a:latin typeface="Aptos Display" panose="020B0004020202020204" pitchFamily="34" charset="0"/>
              </a:rPr>
              <a:t> Digital Technology School</a:t>
            </a:r>
            <a:endParaRPr lang="id-ID" sz="2800" dirty="0">
              <a:solidFill>
                <a:schemeClr val="bg1"/>
              </a:solidFill>
              <a:latin typeface="Aptos Display" panose="020B0004020202020204" pitchFamily="34" charset="0"/>
            </a:endParaRPr>
          </a:p>
        </p:txBody>
      </p:sp>
      <p:pic>
        <p:nvPicPr>
          <p:cNvPr id="10" name="Gambar 9">
            <a:extLst>
              <a:ext uri="{FF2B5EF4-FFF2-40B4-BE49-F238E27FC236}">
                <a16:creationId xmlns:a16="http://schemas.microsoft.com/office/drawing/2014/main" id="{32BF77DF-F692-32CD-51D8-9D8F96EDDC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191" y="3429000"/>
            <a:ext cx="4726113" cy="3107236"/>
          </a:xfrm>
          <a:prstGeom prst="rect">
            <a:avLst/>
          </a:prstGeom>
        </p:spPr>
      </p:pic>
      <p:pic>
        <p:nvPicPr>
          <p:cNvPr id="2" name="Gambar 1">
            <a:extLst>
              <a:ext uri="{FF2B5EF4-FFF2-40B4-BE49-F238E27FC236}">
                <a16:creationId xmlns:a16="http://schemas.microsoft.com/office/drawing/2014/main" id="{8FB2FACD-636A-7259-E4A0-449033F190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1872" y="284513"/>
            <a:ext cx="6731635" cy="4487756"/>
          </a:xfrm>
          <a:prstGeom prst="rect">
            <a:avLst/>
          </a:prstGeom>
        </p:spPr>
      </p:pic>
    </p:spTree>
    <p:extLst>
      <p:ext uri="{BB962C8B-B14F-4D97-AF65-F5344CB8AC3E}">
        <p14:creationId xmlns:p14="http://schemas.microsoft.com/office/powerpoint/2010/main" val="2001306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954E27EC-67A6-DD6B-CDED-8A503D864E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505" y="768073"/>
            <a:ext cx="2251165" cy="2660927"/>
          </a:xfrm>
          <a:prstGeom prst="rect">
            <a:avLst/>
          </a:prstGeom>
        </p:spPr>
      </p:pic>
      <p:pic>
        <p:nvPicPr>
          <p:cNvPr id="5" name="Gambar 4">
            <a:extLst>
              <a:ext uri="{FF2B5EF4-FFF2-40B4-BE49-F238E27FC236}">
                <a16:creationId xmlns:a16="http://schemas.microsoft.com/office/drawing/2014/main" id="{303FD186-6C05-5B89-08F4-7631FAD83F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6105" y="4055706"/>
            <a:ext cx="2587149" cy="2662797"/>
          </a:xfrm>
          <a:prstGeom prst="rect">
            <a:avLst/>
          </a:prstGeom>
        </p:spPr>
      </p:pic>
      <p:pic>
        <p:nvPicPr>
          <p:cNvPr id="7" name="Gambar 6">
            <a:extLst>
              <a:ext uri="{FF2B5EF4-FFF2-40B4-BE49-F238E27FC236}">
                <a16:creationId xmlns:a16="http://schemas.microsoft.com/office/drawing/2014/main" id="{645C9375-3C32-1487-B4B2-FF8669A48C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8322" y="133498"/>
            <a:ext cx="5766906" cy="2086426"/>
          </a:xfrm>
          <a:prstGeom prst="rect">
            <a:avLst/>
          </a:prstGeom>
        </p:spPr>
      </p:pic>
      <p:pic>
        <p:nvPicPr>
          <p:cNvPr id="9" name="Gambar 8">
            <a:extLst>
              <a:ext uri="{FF2B5EF4-FFF2-40B4-BE49-F238E27FC236}">
                <a16:creationId xmlns:a16="http://schemas.microsoft.com/office/drawing/2014/main" id="{2E2FE11E-8D74-D52C-B57B-D8D772ACF3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5618" y="3400589"/>
            <a:ext cx="4704877" cy="2556155"/>
          </a:xfrm>
          <a:prstGeom prst="rect">
            <a:avLst/>
          </a:prstGeom>
        </p:spPr>
      </p:pic>
      <p:sp>
        <p:nvSpPr>
          <p:cNvPr id="10" name="Kotak Teks 9">
            <a:extLst>
              <a:ext uri="{FF2B5EF4-FFF2-40B4-BE49-F238E27FC236}">
                <a16:creationId xmlns:a16="http://schemas.microsoft.com/office/drawing/2014/main" id="{07716F4A-A5D1-0498-63C8-BD716482CD02}"/>
              </a:ext>
            </a:extLst>
          </p:cNvPr>
          <p:cNvSpPr txBox="1"/>
          <p:nvPr/>
        </p:nvSpPr>
        <p:spPr>
          <a:xfrm>
            <a:off x="-1814205" y="244366"/>
            <a:ext cx="7707459" cy="338554"/>
          </a:xfrm>
          <a:prstGeom prst="rect">
            <a:avLst/>
          </a:prstGeom>
          <a:noFill/>
        </p:spPr>
        <p:txBody>
          <a:bodyPr wrap="square">
            <a:spAutoFit/>
          </a:bodyPr>
          <a:lstStyle/>
          <a:p>
            <a:pPr algn="ctr"/>
            <a:r>
              <a:rPr lang="en-US" sz="1600" b="1" dirty="0">
                <a:latin typeface="Aptos Display" panose="020B0004020202020204" pitchFamily="34" charset="0"/>
              </a:rPr>
              <a:t>Outliers pada </a:t>
            </a:r>
            <a:r>
              <a:rPr lang="en-US" sz="1600" b="1" dirty="0" err="1">
                <a:latin typeface="Aptos Display" panose="020B0004020202020204" pitchFamily="34" charset="0"/>
              </a:rPr>
              <a:t>kolom</a:t>
            </a:r>
            <a:r>
              <a:rPr lang="en-US" sz="1600" b="1" dirty="0">
                <a:latin typeface="Aptos Display" panose="020B0004020202020204" pitchFamily="34" charset="0"/>
              </a:rPr>
              <a:t> Age</a:t>
            </a:r>
            <a:endParaRPr lang="id-ID" sz="1600" b="1" dirty="0">
              <a:latin typeface="Aptos Display" panose="020B0004020202020204" pitchFamily="34" charset="0"/>
            </a:endParaRPr>
          </a:p>
        </p:txBody>
      </p:sp>
      <p:sp>
        <p:nvSpPr>
          <p:cNvPr id="11" name="Kotak Teks 10">
            <a:extLst>
              <a:ext uri="{FF2B5EF4-FFF2-40B4-BE49-F238E27FC236}">
                <a16:creationId xmlns:a16="http://schemas.microsoft.com/office/drawing/2014/main" id="{3FF24DF8-EC00-EDE7-DB6E-C133E8318CFD}"/>
              </a:ext>
            </a:extLst>
          </p:cNvPr>
          <p:cNvSpPr txBox="1"/>
          <p:nvPr/>
        </p:nvSpPr>
        <p:spPr>
          <a:xfrm>
            <a:off x="1276603" y="3499992"/>
            <a:ext cx="7707459" cy="338554"/>
          </a:xfrm>
          <a:prstGeom prst="rect">
            <a:avLst/>
          </a:prstGeom>
          <a:noFill/>
        </p:spPr>
        <p:txBody>
          <a:bodyPr wrap="square">
            <a:spAutoFit/>
          </a:bodyPr>
          <a:lstStyle/>
          <a:p>
            <a:pPr algn="ctr"/>
            <a:r>
              <a:rPr lang="en-US" sz="1600" b="1" dirty="0">
                <a:latin typeface="Aptos Display" panose="020B0004020202020204" pitchFamily="34" charset="0"/>
              </a:rPr>
              <a:t>Outliers pada </a:t>
            </a:r>
            <a:r>
              <a:rPr lang="en-US" sz="1600" b="1" dirty="0" err="1">
                <a:latin typeface="Aptos Display" panose="020B0004020202020204" pitchFamily="34" charset="0"/>
              </a:rPr>
              <a:t>kolom</a:t>
            </a:r>
            <a:r>
              <a:rPr lang="en-US" sz="1600" b="1" dirty="0">
                <a:latin typeface="Aptos Display" panose="020B0004020202020204" pitchFamily="34" charset="0"/>
              </a:rPr>
              <a:t> Income</a:t>
            </a:r>
            <a:endParaRPr lang="id-ID" sz="1600" b="1" dirty="0">
              <a:latin typeface="Aptos Display" panose="020B0004020202020204" pitchFamily="34" charset="0"/>
            </a:endParaRPr>
          </a:p>
        </p:txBody>
      </p:sp>
      <p:sp>
        <p:nvSpPr>
          <p:cNvPr id="12" name="Panah: Kanan 11">
            <a:extLst>
              <a:ext uri="{FF2B5EF4-FFF2-40B4-BE49-F238E27FC236}">
                <a16:creationId xmlns:a16="http://schemas.microsoft.com/office/drawing/2014/main" id="{CAE645AF-5BD2-650E-835F-2C47F5A59C45}"/>
              </a:ext>
            </a:extLst>
          </p:cNvPr>
          <p:cNvSpPr/>
          <p:nvPr/>
        </p:nvSpPr>
        <p:spPr>
          <a:xfrm rot="20066386">
            <a:off x="2938408" y="1521158"/>
            <a:ext cx="626724" cy="19462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Panah: Kanan 12">
            <a:extLst>
              <a:ext uri="{FF2B5EF4-FFF2-40B4-BE49-F238E27FC236}">
                <a16:creationId xmlns:a16="http://schemas.microsoft.com/office/drawing/2014/main" id="{999563D3-E7A5-8E3C-F793-B7B268628A95}"/>
              </a:ext>
            </a:extLst>
          </p:cNvPr>
          <p:cNvSpPr/>
          <p:nvPr/>
        </p:nvSpPr>
        <p:spPr>
          <a:xfrm rot="20066386">
            <a:off x="6060041" y="4965036"/>
            <a:ext cx="626724" cy="19462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15" name="Gambar 14">
            <a:extLst>
              <a:ext uri="{FF2B5EF4-FFF2-40B4-BE49-F238E27FC236}">
                <a16:creationId xmlns:a16="http://schemas.microsoft.com/office/drawing/2014/main" id="{B0E88B52-267F-D6C5-C51F-AA5F4B96534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34090" y="2338282"/>
            <a:ext cx="2463994" cy="541020"/>
          </a:xfrm>
          <a:prstGeom prst="rect">
            <a:avLst/>
          </a:prstGeom>
        </p:spPr>
      </p:pic>
      <p:pic>
        <p:nvPicPr>
          <p:cNvPr id="17" name="Gambar 16">
            <a:extLst>
              <a:ext uri="{FF2B5EF4-FFF2-40B4-BE49-F238E27FC236}">
                <a16:creationId xmlns:a16="http://schemas.microsoft.com/office/drawing/2014/main" id="{9589603B-9A08-AB52-E54F-E9BF9E140CE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80971" y="6160801"/>
            <a:ext cx="3164737" cy="381437"/>
          </a:xfrm>
          <a:prstGeom prst="rect">
            <a:avLst/>
          </a:prstGeom>
        </p:spPr>
      </p:pic>
    </p:spTree>
    <p:extLst>
      <p:ext uri="{BB962C8B-B14F-4D97-AF65-F5344CB8AC3E}">
        <p14:creationId xmlns:p14="http://schemas.microsoft.com/office/powerpoint/2010/main" val="1830809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ambar 6">
            <a:extLst>
              <a:ext uri="{FF2B5EF4-FFF2-40B4-BE49-F238E27FC236}">
                <a16:creationId xmlns:a16="http://schemas.microsoft.com/office/drawing/2014/main" id="{2FE38C4C-5EF0-6250-AA50-FBF388AA7C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9295" y="2076277"/>
            <a:ext cx="2740129" cy="1994947"/>
          </a:xfrm>
          <a:prstGeom prst="rect">
            <a:avLst/>
          </a:prstGeom>
        </p:spPr>
      </p:pic>
      <p:pic>
        <p:nvPicPr>
          <p:cNvPr id="11" name="Gambar 10">
            <a:extLst>
              <a:ext uri="{FF2B5EF4-FFF2-40B4-BE49-F238E27FC236}">
                <a16:creationId xmlns:a16="http://schemas.microsoft.com/office/drawing/2014/main" id="{62495FAF-403B-FADE-C96A-12333F4D10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795" y="2076277"/>
            <a:ext cx="2789216" cy="1947757"/>
          </a:xfrm>
          <a:prstGeom prst="rect">
            <a:avLst/>
          </a:prstGeom>
        </p:spPr>
      </p:pic>
      <p:pic>
        <p:nvPicPr>
          <p:cNvPr id="13" name="Gambar 12">
            <a:extLst>
              <a:ext uri="{FF2B5EF4-FFF2-40B4-BE49-F238E27FC236}">
                <a16:creationId xmlns:a16="http://schemas.microsoft.com/office/drawing/2014/main" id="{B5A327E8-8C17-E83B-B683-C860EE8EC8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518" y="4178544"/>
            <a:ext cx="2917363" cy="2079809"/>
          </a:xfrm>
          <a:prstGeom prst="rect">
            <a:avLst/>
          </a:prstGeom>
        </p:spPr>
      </p:pic>
      <p:pic>
        <p:nvPicPr>
          <p:cNvPr id="15" name="Gambar 14">
            <a:extLst>
              <a:ext uri="{FF2B5EF4-FFF2-40B4-BE49-F238E27FC236}">
                <a16:creationId xmlns:a16="http://schemas.microsoft.com/office/drawing/2014/main" id="{93D9FDCA-9B41-8244-D3A9-2F16E925D5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3655" y="4250462"/>
            <a:ext cx="5538113" cy="2068769"/>
          </a:xfrm>
          <a:prstGeom prst="rect">
            <a:avLst/>
          </a:prstGeom>
        </p:spPr>
      </p:pic>
      <p:pic>
        <p:nvPicPr>
          <p:cNvPr id="17" name="Gambar 16">
            <a:extLst>
              <a:ext uri="{FF2B5EF4-FFF2-40B4-BE49-F238E27FC236}">
                <a16:creationId xmlns:a16="http://schemas.microsoft.com/office/drawing/2014/main" id="{5CAD44B0-2EA4-05F6-947D-C640235CC06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20792" y="2006636"/>
            <a:ext cx="3006464" cy="2068769"/>
          </a:xfrm>
          <a:prstGeom prst="rect">
            <a:avLst/>
          </a:prstGeom>
        </p:spPr>
      </p:pic>
      <p:sp>
        <p:nvSpPr>
          <p:cNvPr id="21" name="Kotak Teks 20">
            <a:extLst>
              <a:ext uri="{FF2B5EF4-FFF2-40B4-BE49-F238E27FC236}">
                <a16:creationId xmlns:a16="http://schemas.microsoft.com/office/drawing/2014/main" id="{9FBF64DF-BFF4-E34D-1813-06C2A9DBB6E8}"/>
              </a:ext>
            </a:extLst>
          </p:cNvPr>
          <p:cNvSpPr txBox="1"/>
          <p:nvPr/>
        </p:nvSpPr>
        <p:spPr>
          <a:xfrm>
            <a:off x="1473058" y="287477"/>
            <a:ext cx="9030984" cy="584775"/>
          </a:xfrm>
          <a:prstGeom prst="rect">
            <a:avLst/>
          </a:prstGeom>
          <a:noFill/>
        </p:spPr>
        <p:txBody>
          <a:bodyPr wrap="square">
            <a:spAutoFit/>
          </a:bodyPr>
          <a:lstStyle/>
          <a:p>
            <a:pPr algn="ctr"/>
            <a:r>
              <a:rPr lang="en-US" sz="3200" b="1" dirty="0">
                <a:latin typeface="Aptos Display" panose="020B0004020202020204" pitchFamily="34" charset="0"/>
              </a:rPr>
              <a:t>Data Analysis</a:t>
            </a:r>
            <a:endParaRPr lang="id-ID" sz="3200" b="1" dirty="0">
              <a:latin typeface="Aptos Display" panose="020B0004020202020204" pitchFamily="34" charset="0"/>
            </a:endParaRPr>
          </a:p>
        </p:txBody>
      </p:sp>
      <p:sp>
        <p:nvSpPr>
          <p:cNvPr id="23" name="Kotak Teks 22">
            <a:extLst>
              <a:ext uri="{FF2B5EF4-FFF2-40B4-BE49-F238E27FC236}">
                <a16:creationId xmlns:a16="http://schemas.microsoft.com/office/drawing/2014/main" id="{CBBD4400-00F7-F438-A2E1-D34A30A99716}"/>
              </a:ext>
            </a:extLst>
          </p:cNvPr>
          <p:cNvSpPr txBox="1"/>
          <p:nvPr/>
        </p:nvSpPr>
        <p:spPr>
          <a:xfrm>
            <a:off x="387218" y="1266003"/>
            <a:ext cx="6097712" cy="369332"/>
          </a:xfrm>
          <a:prstGeom prst="rect">
            <a:avLst/>
          </a:prstGeom>
          <a:noFill/>
        </p:spPr>
        <p:txBody>
          <a:bodyPr wrap="square">
            <a:spAutoFit/>
          </a:bodyPr>
          <a:lstStyle/>
          <a:p>
            <a:r>
              <a:rPr lang="id-ID" b="1" dirty="0"/>
              <a:t>Analisis Demografi </a:t>
            </a:r>
            <a:r>
              <a:rPr lang="id-ID" b="1" dirty="0" err="1"/>
              <a:t>Customer</a:t>
            </a:r>
            <a:endParaRPr lang="id-ID" b="1" dirty="0"/>
          </a:p>
        </p:txBody>
      </p:sp>
      <p:pic>
        <p:nvPicPr>
          <p:cNvPr id="25" name="Gambar 24">
            <a:extLst>
              <a:ext uri="{FF2B5EF4-FFF2-40B4-BE49-F238E27FC236}">
                <a16:creationId xmlns:a16="http://schemas.microsoft.com/office/drawing/2014/main" id="{490739DE-F3BF-6072-5B22-D3D33DB320C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65978" y="2035663"/>
            <a:ext cx="2938253" cy="1988371"/>
          </a:xfrm>
          <a:prstGeom prst="rect">
            <a:avLst/>
          </a:prstGeom>
        </p:spPr>
      </p:pic>
      <p:pic>
        <p:nvPicPr>
          <p:cNvPr id="3" name="Gambar 2">
            <a:extLst>
              <a:ext uri="{FF2B5EF4-FFF2-40B4-BE49-F238E27FC236}">
                <a16:creationId xmlns:a16="http://schemas.microsoft.com/office/drawing/2014/main" id="{0E220460-D5B2-55C6-D312-EC2225E9816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78870" y="4209365"/>
            <a:ext cx="3163146" cy="2068770"/>
          </a:xfrm>
          <a:prstGeom prst="rect">
            <a:avLst/>
          </a:prstGeom>
        </p:spPr>
      </p:pic>
    </p:spTree>
    <p:extLst>
      <p:ext uri="{BB962C8B-B14F-4D97-AF65-F5344CB8AC3E}">
        <p14:creationId xmlns:p14="http://schemas.microsoft.com/office/powerpoint/2010/main" val="835301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ambar 1">
            <a:extLst>
              <a:ext uri="{FF2B5EF4-FFF2-40B4-BE49-F238E27FC236}">
                <a16:creationId xmlns:a16="http://schemas.microsoft.com/office/drawing/2014/main" id="{52826F8F-F92B-F40D-CF9A-C58210072B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4768" y="688228"/>
            <a:ext cx="3428411" cy="2812432"/>
          </a:xfrm>
          <a:prstGeom prst="rect">
            <a:avLst/>
          </a:prstGeom>
        </p:spPr>
      </p:pic>
      <p:pic>
        <p:nvPicPr>
          <p:cNvPr id="3" name="Gambar 2">
            <a:extLst>
              <a:ext uri="{FF2B5EF4-FFF2-40B4-BE49-F238E27FC236}">
                <a16:creationId xmlns:a16="http://schemas.microsoft.com/office/drawing/2014/main" id="{E4545753-6260-362F-8EEB-1F810A5766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8451" y="690358"/>
            <a:ext cx="3428412" cy="2812245"/>
          </a:xfrm>
          <a:prstGeom prst="rect">
            <a:avLst/>
          </a:prstGeom>
        </p:spPr>
      </p:pic>
      <p:pic>
        <p:nvPicPr>
          <p:cNvPr id="5" name="Gambar 4">
            <a:extLst>
              <a:ext uri="{FF2B5EF4-FFF2-40B4-BE49-F238E27FC236}">
                <a16:creationId xmlns:a16="http://schemas.microsoft.com/office/drawing/2014/main" id="{16AD154E-E479-DA47-3550-596E7CB67B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7970" y="3635779"/>
            <a:ext cx="3230330" cy="2647751"/>
          </a:xfrm>
          <a:prstGeom prst="rect">
            <a:avLst/>
          </a:prstGeom>
        </p:spPr>
      </p:pic>
      <p:pic>
        <p:nvPicPr>
          <p:cNvPr id="6" name="Gambar 5">
            <a:extLst>
              <a:ext uri="{FF2B5EF4-FFF2-40B4-BE49-F238E27FC236}">
                <a16:creationId xmlns:a16="http://schemas.microsoft.com/office/drawing/2014/main" id="{70408935-D3F7-CD67-26EF-80921C8D50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4380" y="3564914"/>
            <a:ext cx="3340597" cy="2639298"/>
          </a:xfrm>
          <a:prstGeom prst="rect">
            <a:avLst/>
          </a:prstGeom>
        </p:spPr>
      </p:pic>
      <p:pic>
        <p:nvPicPr>
          <p:cNvPr id="7" name="Gambar 6">
            <a:extLst>
              <a:ext uri="{FF2B5EF4-FFF2-40B4-BE49-F238E27FC236}">
                <a16:creationId xmlns:a16="http://schemas.microsoft.com/office/drawing/2014/main" id="{B3F70B40-1A36-9B67-5EF7-22B55F7464B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24528" y="3607287"/>
            <a:ext cx="3375741" cy="2639298"/>
          </a:xfrm>
          <a:prstGeom prst="rect">
            <a:avLst/>
          </a:prstGeom>
        </p:spPr>
      </p:pic>
      <p:sp>
        <p:nvSpPr>
          <p:cNvPr id="8" name="Kotak Teks 7">
            <a:extLst>
              <a:ext uri="{FF2B5EF4-FFF2-40B4-BE49-F238E27FC236}">
                <a16:creationId xmlns:a16="http://schemas.microsoft.com/office/drawing/2014/main" id="{781897B4-2988-157D-214A-EE2ECD3B409C}"/>
              </a:ext>
            </a:extLst>
          </p:cNvPr>
          <p:cNvSpPr txBox="1"/>
          <p:nvPr/>
        </p:nvSpPr>
        <p:spPr>
          <a:xfrm>
            <a:off x="2722482" y="212270"/>
            <a:ext cx="6097712" cy="369332"/>
          </a:xfrm>
          <a:prstGeom prst="rect">
            <a:avLst/>
          </a:prstGeom>
          <a:noFill/>
        </p:spPr>
        <p:txBody>
          <a:bodyPr wrap="square">
            <a:spAutoFit/>
          </a:bodyPr>
          <a:lstStyle/>
          <a:p>
            <a:r>
              <a:rPr lang="id-ID" b="1" dirty="0"/>
              <a:t>Analisis proporsi pembelian </a:t>
            </a:r>
            <a:r>
              <a:rPr lang="id-ID" b="1" dirty="0" err="1"/>
              <a:t>customer</a:t>
            </a:r>
            <a:r>
              <a:rPr lang="id-ID" b="1" dirty="0"/>
              <a:t> berdasarkan demografi</a:t>
            </a:r>
          </a:p>
        </p:txBody>
      </p:sp>
    </p:spTree>
    <p:extLst>
      <p:ext uri="{BB962C8B-B14F-4D97-AF65-F5344CB8AC3E}">
        <p14:creationId xmlns:p14="http://schemas.microsoft.com/office/powerpoint/2010/main" val="2426051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Gambar 30">
            <a:extLst>
              <a:ext uri="{FF2B5EF4-FFF2-40B4-BE49-F238E27FC236}">
                <a16:creationId xmlns:a16="http://schemas.microsoft.com/office/drawing/2014/main" id="{2B075669-EF39-8E70-D71A-C6A6C1D09A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2889" y="928810"/>
            <a:ext cx="3468459" cy="2860584"/>
          </a:xfrm>
          <a:prstGeom prst="rect">
            <a:avLst/>
          </a:prstGeom>
        </p:spPr>
      </p:pic>
      <p:pic>
        <p:nvPicPr>
          <p:cNvPr id="33" name="Gambar 32">
            <a:extLst>
              <a:ext uri="{FF2B5EF4-FFF2-40B4-BE49-F238E27FC236}">
                <a16:creationId xmlns:a16="http://schemas.microsoft.com/office/drawing/2014/main" id="{66D42C1B-D23A-A48A-1A34-5187638355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4755" y="938895"/>
            <a:ext cx="3468459" cy="2819682"/>
          </a:xfrm>
          <a:prstGeom prst="rect">
            <a:avLst/>
          </a:prstGeom>
        </p:spPr>
      </p:pic>
      <p:pic>
        <p:nvPicPr>
          <p:cNvPr id="35" name="Gambar 34">
            <a:extLst>
              <a:ext uri="{FF2B5EF4-FFF2-40B4-BE49-F238E27FC236}">
                <a16:creationId xmlns:a16="http://schemas.microsoft.com/office/drawing/2014/main" id="{8C95A887-D7B3-765C-DF92-FFBFAB461A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7133" y="938895"/>
            <a:ext cx="3332349" cy="2714061"/>
          </a:xfrm>
          <a:prstGeom prst="rect">
            <a:avLst/>
          </a:prstGeom>
        </p:spPr>
      </p:pic>
      <p:pic>
        <p:nvPicPr>
          <p:cNvPr id="36" name="Gambar 35">
            <a:extLst>
              <a:ext uri="{FF2B5EF4-FFF2-40B4-BE49-F238E27FC236}">
                <a16:creationId xmlns:a16="http://schemas.microsoft.com/office/drawing/2014/main" id="{BD044977-1E54-204C-B1E5-06B5890AB5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4346" y="3867241"/>
            <a:ext cx="3317806" cy="2685946"/>
          </a:xfrm>
          <a:prstGeom prst="rect">
            <a:avLst/>
          </a:prstGeom>
        </p:spPr>
      </p:pic>
      <p:pic>
        <p:nvPicPr>
          <p:cNvPr id="37" name="Gambar 36">
            <a:extLst>
              <a:ext uri="{FF2B5EF4-FFF2-40B4-BE49-F238E27FC236}">
                <a16:creationId xmlns:a16="http://schemas.microsoft.com/office/drawing/2014/main" id="{8AE52813-348E-A9F6-C335-A63C61A8BFB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52889" y="3853362"/>
            <a:ext cx="3468458" cy="2699825"/>
          </a:xfrm>
          <a:prstGeom prst="rect">
            <a:avLst/>
          </a:prstGeom>
        </p:spPr>
      </p:pic>
      <p:pic>
        <p:nvPicPr>
          <p:cNvPr id="38" name="Gambar 37">
            <a:extLst>
              <a:ext uri="{FF2B5EF4-FFF2-40B4-BE49-F238E27FC236}">
                <a16:creationId xmlns:a16="http://schemas.microsoft.com/office/drawing/2014/main" id="{9D660FBC-9BD4-3A45-092A-D606F40E0AD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04754" y="3868332"/>
            <a:ext cx="3468459" cy="2684855"/>
          </a:xfrm>
          <a:prstGeom prst="rect">
            <a:avLst/>
          </a:prstGeom>
        </p:spPr>
      </p:pic>
      <p:sp>
        <p:nvSpPr>
          <p:cNvPr id="41" name="Kotak Teks 40">
            <a:extLst>
              <a:ext uri="{FF2B5EF4-FFF2-40B4-BE49-F238E27FC236}">
                <a16:creationId xmlns:a16="http://schemas.microsoft.com/office/drawing/2014/main" id="{AC4288B0-4288-032A-2D3F-27501238D6FA}"/>
              </a:ext>
            </a:extLst>
          </p:cNvPr>
          <p:cNvSpPr txBox="1"/>
          <p:nvPr/>
        </p:nvSpPr>
        <p:spPr>
          <a:xfrm>
            <a:off x="3431399" y="267670"/>
            <a:ext cx="6097712" cy="369332"/>
          </a:xfrm>
          <a:prstGeom prst="rect">
            <a:avLst/>
          </a:prstGeom>
          <a:noFill/>
        </p:spPr>
        <p:txBody>
          <a:bodyPr wrap="square">
            <a:spAutoFit/>
          </a:bodyPr>
          <a:lstStyle/>
          <a:p>
            <a:r>
              <a:rPr lang="id-ID" b="1" dirty="0">
                <a:latin typeface="Aptos Display" panose="020B0004020202020204" pitchFamily="34" charset="0"/>
              </a:rPr>
              <a:t>Analisis Demografi berdasarkan Tempat pembelian</a:t>
            </a:r>
          </a:p>
        </p:txBody>
      </p:sp>
    </p:spTree>
    <p:extLst>
      <p:ext uri="{BB962C8B-B14F-4D97-AF65-F5344CB8AC3E}">
        <p14:creationId xmlns:p14="http://schemas.microsoft.com/office/powerpoint/2010/main" val="2679639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Gambar 23">
            <a:extLst>
              <a:ext uri="{FF2B5EF4-FFF2-40B4-BE49-F238E27FC236}">
                <a16:creationId xmlns:a16="http://schemas.microsoft.com/office/drawing/2014/main" id="{6E64093D-4C76-C923-209F-970D5F6925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620" y="454789"/>
            <a:ext cx="5777501" cy="5223824"/>
          </a:xfrm>
          <a:prstGeom prst="rect">
            <a:avLst/>
          </a:prstGeom>
        </p:spPr>
      </p:pic>
      <p:sp>
        <p:nvSpPr>
          <p:cNvPr id="3" name="Kotak Teks 2">
            <a:extLst>
              <a:ext uri="{FF2B5EF4-FFF2-40B4-BE49-F238E27FC236}">
                <a16:creationId xmlns:a16="http://schemas.microsoft.com/office/drawing/2014/main" id="{E175A7A5-44B7-BAD1-4750-63BDA4C686AF}"/>
              </a:ext>
            </a:extLst>
          </p:cNvPr>
          <p:cNvSpPr txBox="1"/>
          <p:nvPr/>
        </p:nvSpPr>
        <p:spPr>
          <a:xfrm>
            <a:off x="7086600" y="804544"/>
            <a:ext cx="4358812" cy="4524315"/>
          </a:xfrm>
          <a:prstGeom prst="rect">
            <a:avLst/>
          </a:prstGeom>
          <a:noFill/>
        </p:spPr>
        <p:txBody>
          <a:bodyPr wrap="square">
            <a:spAutoFit/>
          </a:bodyPr>
          <a:lstStyle/>
          <a:p>
            <a:pPr marL="285750" indent="-285750">
              <a:buFontTx/>
              <a:buChar char="-"/>
            </a:pPr>
            <a:r>
              <a:rPr lang="id-ID" dirty="0">
                <a:latin typeface="Aptos Display" panose="020B0004020202020204" pitchFamily="34" charset="0"/>
              </a:rPr>
              <a:t>Variabel </a:t>
            </a:r>
            <a:r>
              <a:rPr lang="id-ID" dirty="0" err="1">
                <a:latin typeface="Aptos Display" panose="020B0004020202020204" pitchFamily="34" charset="0"/>
              </a:rPr>
              <a:t>income</a:t>
            </a:r>
            <a:r>
              <a:rPr lang="id-ID" dirty="0">
                <a:latin typeface="Aptos Display" panose="020B0004020202020204" pitchFamily="34" charset="0"/>
              </a:rPr>
              <a:t> merupakan variabel yang memiliki korelasi paling kuat terhadap total pembelian dengan nilai 0.79. Nilai tersebut merupakan korelasi kuat positif yang artinya semakin tinggi </a:t>
            </a:r>
            <a:r>
              <a:rPr lang="id-ID" dirty="0" err="1">
                <a:latin typeface="Aptos Display" panose="020B0004020202020204" pitchFamily="34" charset="0"/>
              </a:rPr>
              <a:t>income</a:t>
            </a:r>
            <a:r>
              <a:rPr lang="id-ID" dirty="0">
                <a:latin typeface="Aptos Display" panose="020B0004020202020204" pitchFamily="34" charset="0"/>
              </a:rPr>
              <a:t> maka semakin tinggi pula </a:t>
            </a:r>
            <a:r>
              <a:rPr lang="id-ID" dirty="0" err="1">
                <a:latin typeface="Aptos Display" panose="020B0004020202020204" pitchFamily="34" charset="0"/>
              </a:rPr>
              <a:t>purchase</a:t>
            </a:r>
            <a:r>
              <a:rPr lang="id-ID" dirty="0">
                <a:latin typeface="Aptos Display" panose="020B0004020202020204" pitchFamily="34" charset="0"/>
              </a:rPr>
              <a:t> </a:t>
            </a:r>
            <a:r>
              <a:rPr lang="id-ID" dirty="0" err="1">
                <a:latin typeface="Aptos Display" panose="020B0004020202020204" pitchFamily="34" charset="0"/>
              </a:rPr>
              <a:t>customer</a:t>
            </a:r>
            <a:r>
              <a:rPr lang="id-ID" dirty="0">
                <a:latin typeface="Aptos Display" panose="020B0004020202020204" pitchFamily="34" charset="0"/>
              </a:rPr>
              <a:t> tersebut. </a:t>
            </a:r>
            <a:endParaRPr lang="en-US" dirty="0">
              <a:latin typeface="Aptos Display" panose="020B0004020202020204" pitchFamily="34" charset="0"/>
            </a:endParaRPr>
          </a:p>
          <a:p>
            <a:pPr marL="285750" indent="-285750">
              <a:buFontTx/>
              <a:buChar char="-"/>
            </a:pPr>
            <a:r>
              <a:rPr lang="id-ID" dirty="0">
                <a:latin typeface="Aptos Display" panose="020B0004020202020204" pitchFamily="34" charset="0"/>
              </a:rPr>
              <a:t>Variabel total </a:t>
            </a:r>
            <a:r>
              <a:rPr lang="id-ID" dirty="0" err="1">
                <a:latin typeface="Aptos Display" panose="020B0004020202020204" pitchFamily="34" charset="0"/>
              </a:rPr>
              <a:t>children</a:t>
            </a:r>
            <a:r>
              <a:rPr lang="id-ID" dirty="0">
                <a:latin typeface="Aptos Display" panose="020B0004020202020204" pitchFamily="34" charset="0"/>
              </a:rPr>
              <a:t> mendapatkan nilai -0.39. Nilai tersebut merupakan korelasi sedang negatif yang artinya semakin sedikit total </a:t>
            </a:r>
            <a:r>
              <a:rPr lang="id-ID" dirty="0" err="1">
                <a:latin typeface="Aptos Display" panose="020B0004020202020204" pitchFamily="34" charset="0"/>
              </a:rPr>
              <a:t>children</a:t>
            </a:r>
            <a:r>
              <a:rPr lang="id-ID" dirty="0">
                <a:latin typeface="Aptos Display" panose="020B0004020202020204" pitchFamily="34" charset="0"/>
              </a:rPr>
              <a:t> maka semakin banyak pembelian </a:t>
            </a:r>
            <a:r>
              <a:rPr lang="id-ID" dirty="0" err="1">
                <a:latin typeface="Aptos Display" panose="020B0004020202020204" pitchFamily="34" charset="0"/>
              </a:rPr>
              <a:t>customer</a:t>
            </a:r>
            <a:r>
              <a:rPr lang="id-ID" dirty="0">
                <a:latin typeface="Aptos Display" panose="020B0004020202020204" pitchFamily="34" charset="0"/>
              </a:rPr>
              <a:t> tersebut, dan </a:t>
            </a:r>
            <a:r>
              <a:rPr lang="id-ID" dirty="0" err="1">
                <a:latin typeface="Aptos Display" panose="020B0004020202020204" pitchFamily="34" charset="0"/>
              </a:rPr>
              <a:t>begitupun</a:t>
            </a:r>
            <a:r>
              <a:rPr lang="id-ID" dirty="0">
                <a:latin typeface="Aptos Display" panose="020B0004020202020204" pitchFamily="34" charset="0"/>
              </a:rPr>
              <a:t> sebaliknya. </a:t>
            </a:r>
            <a:endParaRPr lang="en-US" dirty="0">
              <a:latin typeface="Aptos Display" panose="020B0004020202020204" pitchFamily="34" charset="0"/>
            </a:endParaRPr>
          </a:p>
          <a:p>
            <a:pPr marL="285750" indent="-285750">
              <a:buFontTx/>
              <a:buChar char="-"/>
            </a:pPr>
            <a:r>
              <a:rPr lang="id-ID" dirty="0">
                <a:latin typeface="Aptos Display" panose="020B0004020202020204" pitchFamily="34" charset="0"/>
              </a:rPr>
              <a:t>Untuk variabel </a:t>
            </a:r>
            <a:r>
              <a:rPr lang="id-ID" dirty="0" err="1">
                <a:latin typeface="Aptos Display" panose="020B0004020202020204" pitchFamily="34" charset="0"/>
              </a:rPr>
              <a:t>age</a:t>
            </a:r>
            <a:r>
              <a:rPr lang="id-ID" dirty="0">
                <a:latin typeface="Aptos Display" panose="020B0004020202020204" pitchFamily="34" charset="0"/>
              </a:rPr>
              <a:t> </a:t>
            </a:r>
            <a:r>
              <a:rPr lang="id-ID" dirty="0" err="1">
                <a:latin typeface="Aptos Display" panose="020B0004020202020204" pitchFamily="34" charset="0"/>
              </a:rPr>
              <a:t>group</a:t>
            </a:r>
            <a:r>
              <a:rPr lang="id-ID" dirty="0">
                <a:latin typeface="Aptos Display" panose="020B0004020202020204" pitchFamily="34" charset="0"/>
              </a:rPr>
              <a:t> dan </a:t>
            </a:r>
            <a:r>
              <a:rPr lang="id-ID" dirty="0" err="1">
                <a:latin typeface="Aptos Display" panose="020B0004020202020204" pitchFamily="34" charset="0"/>
              </a:rPr>
              <a:t>education</a:t>
            </a:r>
            <a:r>
              <a:rPr lang="id-ID" dirty="0">
                <a:latin typeface="Aptos Display" panose="020B0004020202020204" pitchFamily="34" charset="0"/>
              </a:rPr>
              <a:t> memiliki korelasi yang sangat lemah terhadap total pembelian.</a:t>
            </a:r>
          </a:p>
        </p:txBody>
      </p:sp>
    </p:spTree>
    <p:extLst>
      <p:ext uri="{BB962C8B-B14F-4D97-AF65-F5344CB8AC3E}">
        <p14:creationId xmlns:p14="http://schemas.microsoft.com/office/powerpoint/2010/main" val="652634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Kotak Teks 1">
            <a:extLst>
              <a:ext uri="{FF2B5EF4-FFF2-40B4-BE49-F238E27FC236}">
                <a16:creationId xmlns:a16="http://schemas.microsoft.com/office/drawing/2014/main" id="{F574E17D-0459-1AF8-8C21-7BF77128E705}"/>
              </a:ext>
            </a:extLst>
          </p:cNvPr>
          <p:cNvSpPr txBox="1"/>
          <p:nvPr/>
        </p:nvSpPr>
        <p:spPr>
          <a:xfrm>
            <a:off x="832207" y="763381"/>
            <a:ext cx="10972800" cy="3970318"/>
          </a:xfrm>
          <a:prstGeom prst="rect">
            <a:avLst/>
          </a:prstGeom>
          <a:noFill/>
        </p:spPr>
        <p:txBody>
          <a:bodyPr wrap="square">
            <a:spAutoFit/>
          </a:bodyPr>
          <a:lstStyle/>
          <a:p>
            <a:pPr marL="342900" indent="-342900">
              <a:buFont typeface="Wingdings" panose="05000000000000000000" pitchFamily="2" charset="2"/>
              <a:buChar char="§"/>
            </a:pPr>
            <a:r>
              <a:rPr lang="en-US" dirty="0">
                <a:latin typeface="Aptos Display" panose="020B0004020202020204" pitchFamily="34" charset="0"/>
              </a:rPr>
              <a:t>Wine </a:t>
            </a:r>
            <a:r>
              <a:rPr lang="en-US" dirty="0" err="1">
                <a:latin typeface="Aptos Display" panose="020B0004020202020204" pitchFamily="34" charset="0"/>
              </a:rPr>
              <a:t>merupakan</a:t>
            </a:r>
            <a:r>
              <a:rPr lang="en-US" dirty="0">
                <a:latin typeface="Aptos Display" panose="020B0004020202020204" pitchFamily="34" charset="0"/>
              </a:rPr>
              <a:t> </a:t>
            </a:r>
            <a:r>
              <a:rPr lang="en-US" dirty="0" err="1">
                <a:latin typeface="Aptos Display" panose="020B0004020202020204" pitchFamily="34" charset="0"/>
              </a:rPr>
              <a:t>produk</a:t>
            </a:r>
            <a:r>
              <a:rPr lang="en-US" dirty="0">
                <a:latin typeface="Aptos Display" panose="020B0004020202020204" pitchFamily="34" charset="0"/>
              </a:rPr>
              <a:t> yang </a:t>
            </a:r>
            <a:r>
              <a:rPr lang="en-US" dirty="0" err="1">
                <a:latin typeface="Aptos Display" panose="020B0004020202020204" pitchFamily="34" charset="0"/>
              </a:rPr>
              <a:t>memberikan</a:t>
            </a:r>
            <a:r>
              <a:rPr lang="en-US" dirty="0">
                <a:latin typeface="Aptos Display" panose="020B0004020202020204" pitchFamily="34" charset="0"/>
              </a:rPr>
              <a:t> </a:t>
            </a:r>
            <a:r>
              <a:rPr lang="en-US" dirty="0" err="1">
                <a:latin typeface="Aptos Display" panose="020B0004020202020204" pitchFamily="34" charset="0"/>
              </a:rPr>
              <a:t>kontribusi</a:t>
            </a:r>
            <a:r>
              <a:rPr lang="en-US" dirty="0">
                <a:latin typeface="Aptos Display" panose="020B0004020202020204" pitchFamily="34" charset="0"/>
              </a:rPr>
              <a:t> paling </a:t>
            </a:r>
            <a:r>
              <a:rPr lang="en-US" dirty="0" err="1">
                <a:latin typeface="Aptos Display" panose="020B0004020202020204" pitchFamily="34" charset="0"/>
              </a:rPr>
              <a:t>tinggi</a:t>
            </a:r>
            <a:r>
              <a:rPr lang="en-US" dirty="0">
                <a:latin typeface="Aptos Display" panose="020B0004020202020204" pitchFamily="34" charset="0"/>
              </a:rPr>
              <a:t> </a:t>
            </a:r>
            <a:r>
              <a:rPr lang="en-US" dirty="0" err="1">
                <a:latin typeface="Aptos Display" panose="020B0004020202020204" pitchFamily="34" charset="0"/>
              </a:rPr>
              <a:t>terhadap</a:t>
            </a:r>
            <a:r>
              <a:rPr lang="en-US" dirty="0">
                <a:latin typeface="Aptos Display" panose="020B0004020202020204" pitchFamily="34" charset="0"/>
              </a:rPr>
              <a:t> </a:t>
            </a:r>
            <a:r>
              <a:rPr lang="en-US" dirty="0" err="1">
                <a:latin typeface="Aptos Display" panose="020B0004020202020204" pitchFamily="34" charset="0"/>
              </a:rPr>
              <a:t>omset</a:t>
            </a:r>
            <a:r>
              <a:rPr lang="en-US" dirty="0">
                <a:latin typeface="Aptos Display" panose="020B0004020202020204" pitchFamily="34" charset="0"/>
              </a:rPr>
              <a:t> </a:t>
            </a:r>
            <a:r>
              <a:rPr lang="en-US" dirty="0" err="1">
                <a:latin typeface="Aptos Display" panose="020B0004020202020204" pitchFamily="34" charset="0"/>
              </a:rPr>
              <a:t>penjualan</a:t>
            </a:r>
            <a:r>
              <a:rPr lang="en-US" dirty="0">
                <a:latin typeface="Aptos Display" panose="020B0004020202020204" pitchFamily="34" charset="0"/>
              </a:rPr>
              <a:t>, dan yang paling </a:t>
            </a:r>
            <a:r>
              <a:rPr lang="en-US" dirty="0" err="1">
                <a:latin typeface="Aptos Display" panose="020B0004020202020204" pitchFamily="34" charset="0"/>
              </a:rPr>
              <a:t>sedikit</a:t>
            </a:r>
            <a:r>
              <a:rPr lang="en-US" dirty="0">
                <a:latin typeface="Aptos Display" panose="020B0004020202020204" pitchFamily="34" charset="0"/>
              </a:rPr>
              <a:t> </a:t>
            </a:r>
            <a:r>
              <a:rPr lang="en-US" dirty="0" err="1">
                <a:latin typeface="Aptos Display" panose="020B0004020202020204" pitchFamily="34" charset="0"/>
              </a:rPr>
              <a:t>yaitu</a:t>
            </a:r>
            <a:r>
              <a:rPr lang="en-US" dirty="0">
                <a:latin typeface="Aptos Display" panose="020B0004020202020204" pitchFamily="34" charset="0"/>
              </a:rPr>
              <a:t> </a:t>
            </a:r>
            <a:r>
              <a:rPr lang="en-US" dirty="0" err="1">
                <a:latin typeface="Aptos Display" panose="020B0004020202020204" pitchFamily="34" charset="0"/>
              </a:rPr>
              <a:t>buah-buahan</a:t>
            </a:r>
            <a:endParaRPr lang="en-US" dirty="0">
              <a:latin typeface="Aptos Display" panose="020B0004020202020204" pitchFamily="34" charset="0"/>
            </a:endParaRPr>
          </a:p>
          <a:p>
            <a:pPr marL="342900" indent="-342900">
              <a:buFont typeface="Wingdings" panose="05000000000000000000" pitchFamily="2" charset="2"/>
              <a:buChar char="§"/>
            </a:pPr>
            <a:r>
              <a:rPr lang="en-US" dirty="0" err="1">
                <a:latin typeface="Aptos Display" panose="020B0004020202020204" pitchFamily="34" charset="0"/>
              </a:rPr>
              <a:t>kelompok</a:t>
            </a:r>
            <a:r>
              <a:rPr lang="en-US" dirty="0">
                <a:latin typeface="Aptos Display" panose="020B0004020202020204" pitchFamily="34" charset="0"/>
              </a:rPr>
              <a:t> </a:t>
            </a:r>
            <a:r>
              <a:rPr lang="en-US" dirty="0" err="1">
                <a:latin typeface="Aptos Display" panose="020B0004020202020204" pitchFamily="34" charset="0"/>
              </a:rPr>
              <a:t>umur</a:t>
            </a:r>
            <a:r>
              <a:rPr lang="en-US" dirty="0">
                <a:latin typeface="Aptos Display" panose="020B0004020202020204" pitchFamily="34" charset="0"/>
              </a:rPr>
              <a:t> </a:t>
            </a:r>
            <a:r>
              <a:rPr lang="en-US" dirty="0" err="1">
                <a:latin typeface="Aptos Display" panose="020B0004020202020204" pitchFamily="34" charset="0"/>
              </a:rPr>
              <a:t>dengan</a:t>
            </a:r>
            <a:r>
              <a:rPr lang="en-US" dirty="0">
                <a:latin typeface="Aptos Display" panose="020B0004020202020204" pitchFamily="34" charset="0"/>
              </a:rPr>
              <a:t> rata-rata </a:t>
            </a:r>
            <a:r>
              <a:rPr lang="en-US" dirty="0" err="1">
                <a:latin typeface="Aptos Display" panose="020B0004020202020204" pitchFamily="34" charset="0"/>
              </a:rPr>
              <a:t>pengeluaran</a:t>
            </a:r>
            <a:r>
              <a:rPr lang="en-US" dirty="0">
                <a:latin typeface="Aptos Display" panose="020B0004020202020204" pitchFamily="34" charset="0"/>
              </a:rPr>
              <a:t> paling </a:t>
            </a:r>
            <a:r>
              <a:rPr lang="en-US" dirty="0" err="1">
                <a:latin typeface="Aptos Display" panose="020B0004020202020204" pitchFamily="34" charset="0"/>
              </a:rPr>
              <a:t>tinggi</a:t>
            </a:r>
            <a:r>
              <a:rPr lang="en-US" dirty="0">
                <a:latin typeface="Aptos Display" panose="020B0004020202020204" pitchFamily="34" charset="0"/>
              </a:rPr>
              <a:t> </a:t>
            </a:r>
            <a:r>
              <a:rPr lang="en-US" dirty="0" err="1">
                <a:latin typeface="Aptos Display" panose="020B0004020202020204" pitchFamily="34" charset="0"/>
              </a:rPr>
              <a:t>untuk</a:t>
            </a:r>
            <a:r>
              <a:rPr lang="en-US" dirty="0">
                <a:latin typeface="Aptos Display" panose="020B0004020202020204" pitchFamily="34" charset="0"/>
              </a:rPr>
              <a:t> </a:t>
            </a:r>
            <a:r>
              <a:rPr lang="en-US" dirty="0" err="1">
                <a:latin typeface="Aptos Display" panose="020B0004020202020204" pitchFamily="34" charset="0"/>
              </a:rPr>
              <a:t>semua</a:t>
            </a:r>
            <a:r>
              <a:rPr lang="en-US" dirty="0">
                <a:latin typeface="Aptos Display" panose="020B0004020202020204" pitchFamily="34" charset="0"/>
              </a:rPr>
              <a:t> </a:t>
            </a:r>
            <a:r>
              <a:rPr lang="en-US" dirty="0" err="1">
                <a:latin typeface="Aptos Display" panose="020B0004020202020204" pitchFamily="34" charset="0"/>
              </a:rPr>
              <a:t>produk</a:t>
            </a:r>
            <a:r>
              <a:rPr lang="en-US" dirty="0">
                <a:latin typeface="Aptos Display" panose="020B0004020202020204" pitchFamily="34" charset="0"/>
              </a:rPr>
              <a:t> </a:t>
            </a:r>
            <a:r>
              <a:rPr lang="en-US" dirty="0" err="1">
                <a:latin typeface="Aptos Display" panose="020B0004020202020204" pitchFamily="34" charset="0"/>
              </a:rPr>
              <a:t>dilakukan</a:t>
            </a:r>
            <a:r>
              <a:rPr lang="en-US" dirty="0">
                <a:latin typeface="Aptos Display" panose="020B0004020202020204" pitchFamily="34" charset="0"/>
              </a:rPr>
              <a:t> oleh customer </a:t>
            </a:r>
            <a:r>
              <a:rPr lang="en-US" dirty="0" err="1">
                <a:latin typeface="Aptos Display" panose="020B0004020202020204" pitchFamily="34" charset="0"/>
              </a:rPr>
              <a:t>dengan</a:t>
            </a:r>
            <a:r>
              <a:rPr lang="en-US" dirty="0">
                <a:latin typeface="Aptos Display" panose="020B0004020202020204" pitchFamily="34" charset="0"/>
              </a:rPr>
              <a:t> </a:t>
            </a:r>
            <a:r>
              <a:rPr lang="en-US" dirty="0" err="1">
                <a:latin typeface="Aptos Display" panose="020B0004020202020204" pitchFamily="34" charset="0"/>
              </a:rPr>
              <a:t>kelompok</a:t>
            </a:r>
            <a:r>
              <a:rPr lang="en-US" dirty="0">
                <a:latin typeface="Aptos Display" panose="020B0004020202020204" pitchFamily="34" charset="0"/>
              </a:rPr>
              <a:t> </a:t>
            </a:r>
            <a:r>
              <a:rPr lang="en-US" dirty="0" err="1">
                <a:latin typeface="Aptos Display" panose="020B0004020202020204" pitchFamily="34" charset="0"/>
              </a:rPr>
              <a:t>umur</a:t>
            </a:r>
            <a:r>
              <a:rPr lang="en-US" dirty="0">
                <a:latin typeface="Aptos Display" panose="020B0004020202020204" pitchFamily="34" charset="0"/>
              </a:rPr>
              <a:t> Older Adult (</a:t>
            </a:r>
            <a:r>
              <a:rPr lang="en-US" dirty="0" err="1">
                <a:latin typeface="Aptos Display" panose="020B0004020202020204" pitchFamily="34" charset="0"/>
              </a:rPr>
              <a:t>usia</a:t>
            </a:r>
            <a:r>
              <a:rPr lang="en-US" dirty="0">
                <a:latin typeface="Aptos Display" panose="020B0004020202020204" pitchFamily="34" charset="0"/>
              </a:rPr>
              <a:t> 64 </a:t>
            </a:r>
            <a:r>
              <a:rPr lang="en-US" dirty="0" err="1">
                <a:latin typeface="Aptos Display" panose="020B0004020202020204" pitchFamily="34" charset="0"/>
              </a:rPr>
              <a:t>tahun</a:t>
            </a:r>
            <a:r>
              <a:rPr lang="en-US" dirty="0">
                <a:latin typeface="Aptos Display" panose="020B0004020202020204" pitchFamily="34" charset="0"/>
              </a:rPr>
              <a:t> </a:t>
            </a:r>
            <a:r>
              <a:rPr lang="en-US" dirty="0" err="1">
                <a:latin typeface="Aptos Display" panose="020B0004020202020204" pitchFamily="34" charset="0"/>
              </a:rPr>
              <a:t>keatas</a:t>
            </a:r>
            <a:r>
              <a:rPr lang="en-US" dirty="0">
                <a:latin typeface="Aptos Display" panose="020B0004020202020204" pitchFamily="34" charset="0"/>
              </a:rPr>
              <a:t>)</a:t>
            </a:r>
          </a:p>
          <a:p>
            <a:pPr marL="342900" indent="-342900">
              <a:buFont typeface="Wingdings" panose="05000000000000000000" pitchFamily="2" charset="2"/>
              <a:buChar char="§"/>
            </a:pPr>
            <a:r>
              <a:rPr lang="id-ID" dirty="0" err="1">
                <a:latin typeface="Aptos Display" panose="020B0004020202020204" pitchFamily="34" charset="0"/>
              </a:rPr>
              <a:t>Customer</a:t>
            </a:r>
            <a:r>
              <a:rPr lang="id-ID" dirty="0">
                <a:latin typeface="Aptos Display" panose="020B0004020202020204" pitchFamily="34" charset="0"/>
              </a:rPr>
              <a:t> yang tidak memiliki anak merupakan </a:t>
            </a:r>
            <a:r>
              <a:rPr lang="id-ID" dirty="0" err="1">
                <a:latin typeface="Aptos Display" panose="020B0004020202020204" pitchFamily="34" charset="0"/>
              </a:rPr>
              <a:t>customer</a:t>
            </a:r>
            <a:r>
              <a:rPr lang="id-ID" dirty="0">
                <a:latin typeface="Aptos Display" panose="020B0004020202020204" pitchFamily="34" charset="0"/>
              </a:rPr>
              <a:t> dengan pengeluaran rata-rata tertinggi untuk setiap produk</a:t>
            </a:r>
            <a:r>
              <a:rPr lang="en-US" dirty="0">
                <a:latin typeface="Aptos Display" panose="020B0004020202020204" pitchFamily="34" charset="0"/>
              </a:rPr>
              <a:t> dan yang </a:t>
            </a:r>
            <a:r>
              <a:rPr lang="en-US" dirty="0" err="1">
                <a:latin typeface="Aptos Display" panose="020B0004020202020204" pitchFamily="34" charset="0"/>
              </a:rPr>
              <a:t>tertinggi</a:t>
            </a:r>
            <a:r>
              <a:rPr lang="en-US" dirty="0">
                <a:latin typeface="Aptos Display" panose="020B0004020202020204" pitchFamily="34" charset="0"/>
              </a:rPr>
              <a:t> </a:t>
            </a:r>
            <a:r>
              <a:rPr lang="en-US" dirty="0" err="1">
                <a:latin typeface="Aptos Display" panose="020B0004020202020204" pitchFamily="34" charset="0"/>
              </a:rPr>
              <a:t>untuk</a:t>
            </a:r>
            <a:r>
              <a:rPr lang="en-US" dirty="0">
                <a:latin typeface="Aptos Display" panose="020B0004020202020204" pitchFamily="34" charset="0"/>
              </a:rPr>
              <a:t> rata-rata </a:t>
            </a:r>
            <a:r>
              <a:rPr lang="en-US" dirty="0" err="1">
                <a:latin typeface="Aptos Display" panose="020B0004020202020204" pitchFamily="34" charset="0"/>
              </a:rPr>
              <a:t>pembeliannya</a:t>
            </a:r>
            <a:r>
              <a:rPr lang="en-US" dirty="0">
                <a:latin typeface="Aptos Display" panose="020B0004020202020204" pitchFamily="34" charset="0"/>
              </a:rPr>
              <a:t> di </a:t>
            </a:r>
            <a:r>
              <a:rPr lang="en-US" dirty="0" err="1">
                <a:latin typeface="Aptos Display" panose="020B0004020202020204" pitchFamily="34" charset="0"/>
              </a:rPr>
              <a:t>semua</a:t>
            </a:r>
            <a:r>
              <a:rPr lang="en-US" dirty="0">
                <a:latin typeface="Aptos Display" panose="020B0004020202020204" pitchFamily="34" charset="0"/>
              </a:rPr>
              <a:t> </a:t>
            </a:r>
            <a:r>
              <a:rPr lang="en-US" dirty="0" err="1">
                <a:latin typeface="Aptos Display" panose="020B0004020202020204" pitchFamily="34" charset="0"/>
              </a:rPr>
              <a:t>tempat</a:t>
            </a:r>
            <a:r>
              <a:rPr lang="en-US" dirty="0">
                <a:latin typeface="Aptos Display" panose="020B0004020202020204" pitchFamily="34" charset="0"/>
              </a:rPr>
              <a:t>. </a:t>
            </a:r>
            <a:r>
              <a:rPr lang="en-US" dirty="0" err="1">
                <a:latin typeface="Aptos Display" panose="020B0004020202020204" pitchFamily="34" charset="0"/>
              </a:rPr>
              <a:t>Jumlah</a:t>
            </a:r>
            <a:r>
              <a:rPr lang="en-US" dirty="0">
                <a:latin typeface="Aptos Display" panose="020B0004020202020204" pitchFamily="34" charset="0"/>
              </a:rPr>
              <a:t> </a:t>
            </a:r>
            <a:r>
              <a:rPr lang="en-US" dirty="0" err="1">
                <a:latin typeface="Aptos Display" panose="020B0004020202020204" pitchFamily="34" charset="0"/>
              </a:rPr>
              <a:t>anak</a:t>
            </a:r>
            <a:r>
              <a:rPr lang="en-US" dirty="0">
                <a:latin typeface="Aptos Display" panose="020B0004020202020204" pitchFamily="34" charset="0"/>
              </a:rPr>
              <a:t> </a:t>
            </a:r>
            <a:r>
              <a:rPr lang="en-US" dirty="0" err="1">
                <a:latin typeface="Aptos Display" panose="020B0004020202020204" pitchFamily="34" charset="0"/>
              </a:rPr>
              <a:t>mempengaruhi</a:t>
            </a:r>
            <a:r>
              <a:rPr lang="en-US" dirty="0">
                <a:latin typeface="Aptos Display" panose="020B0004020202020204" pitchFamily="34" charset="0"/>
              </a:rPr>
              <a:t> rata-rata </a:t>
            </a:r>
            <a:r>
              <a:rPr lang="en-US" dirty="0" err="1">
                <a:latin typeface="Aptos Display" panose="020B0004020202020204" pitchFamily="34" charset="0"/>
              </a:rPr>
              <a:t>pembelian</a:t>
            </a:r>
            <a:r>
              <a:rPr lang="en-US" dirty="0">
                <a:latin typeface="Aptos Display" panose="020B0004020202020204" pitchFamily="34" charset="0"/>
              </a:rPr>
              <a:t> customer. </a:t>
            </a:r>
            <a:r>
              <a:rPr lang="en-US" dirty="0" err="1">
                <a:latin typeface="Aptos Display" panose="020B0004020202020204" pitchFamily="34" charset="0"/>
              </a:rPr>
              <a:t>semakin</a:t>
            </a:r>
            <a:r>
              <a:rPr lang="en-US" dirty="0">
                <a:latin typeface="Aptos Display" panose="020B0004020202020204" pitchFamily="34" charset="0"/>
              </a:rPr>
              <a:t> </a:t>
            </a:r>
            <a:r>
              <a:rPr lang="en-US" dirty="0" err="1">
                <a:latin typeface="Aptos Display" panose="020B0004020202020204" pitchFamily="34" charset="0"/>
              </a:rPr>
              <a:t>banyak</a:t>
            </a:r>
            <a:r>
              <a:rPr lang="en-US" dirty="0">
                <a:latin typeface="Aptos Display" panose="020B0004020202020204" pitchFamily="34" charset="0"/>
              </a:rPr>
              <a:t> </a:t>
            </a:r>
            <a:r>
              <a:rPr lang="en-US" dirty="0" err="1">
                <a:latin typeface="Aptos Display" panose="020B0004020202020204" pitchFamily="34" charset="0"/>
              </a:rPr>
              <a:t>anak</a:t>
            </a:r>
            <a:r>
              <a:rPr lang="en-US" dirty="0">
                <a:latin typeface="Aptos Display" panose="020B0004020202020204" pitchFamily="34" charset="0"/>
              </a:rPr>
              <a:t> </a:t>
            </a:r>
            <a:r>
              <a:rPr lang="en-US" dirty="0" err="1">
                <a:latin typeface="Aptos Display" panose="020B0004020202020204" pitchFamily="34" charset="0"/>
              </a:rPr>
              <a:t>maka</a:t>
            </a:r>
            <a:r>
              <a:rPr lang="en-US" dirty="0">
                <a:latin typeface="Aptos Display" panose="020B0004020202020204" pitchFamily="34" charset="0"/>
              </a:rPr>
              <a:t> </a:t>
            </a:r>
            <a:r>
              <a:rPr lang="en-US" dirty="0" err="1">
                <a:latin typeface="Aptos Display" panose="020B0004020202020204" pitchFamily="34" charset="0"/>
              </a:rPr>
              <a:t>jumlah</a:t>
            </a:r>
            <a:r>
              <a:rPr lang="en-US" dirty="0">
                <a:latin typeface="Aptos Display" panose="020B0004020202020204" pitchFamily="34" charset="0"/>
              </a:rPr>
              <a:t> </a:t>
            </a:r>
            <a:r>
              <a:rPr lang="en-US" dirty="0" err="1">
                <a:latin typeface="Aptos Display" panose="020B0004020202020204" pitchFamily="34" charset="0"/>
              </a:rPr>
              <a:t>pembeliannya</a:t>
            </a:r>
            <a:r>
              <a:rPr lang="en-US" dirty="0">
                <a:latin typeface="Aptos Display" panose="020B0004020202020204" pitchFamily="34" charset="0"/>
              </a:rPr>
              <a:t> </a:t>
            </a:r>
            <a:r>
              <a:rPr lang="en-US" dirty="0" err="1">
                <a:latin typeface="Aptos Display" panose="020B0004020202020204" pitchFamily="34" charset="0"/>
              </a:rPr>
              <a:t>semakin</a:t>
            </a:r>
            <a:r>
              <a:rPr lang="en-US" dirty="0">
                <a:latin typeface="Aptos Display" panose="020B0004020202020204" pitchFamily="34" charset="0"/>
              </a:rPr>
              <a:t> </a:t>
            </a:r>
            <a:r>
              <a:rPr lang="en-US" dirty="0" err="1">
                <a:latin typeface="Aptos Display" panose="020B0004020202020204" pitchFamily="34" charset="0"/>
              </a:rPr>
              <a:t>berkurang</a:t>
            </a:r>
            <a:r>
              <a:rPr lang="en-US" dirty="0">
                <a:latin typeface="Aptos Display" panose="020B0004020202020204" pitchFamily="34" charset="0"/>
              </a:rPr>
              <a:t> dan </a:t>
            </a:r>
            <a:r>
              <a:rPr lang="en-US" dirty="0" err="1">
                <a:latin typeface="Aptos Display" panose="020B0004020202020204" pitchFamily="34" charset="0"/>
              </a:rPr>
              <a:t>begitupun</a:t>
            </a:r>
            <a:r>
              <a:rPr lang="en-US" dirty="0">
                <a:latin typeface="Aptos Display" panose="020B0004020202020204" pitchFamily="34" charset="0"/>
              </a:rPr>
              <a:t> </a:t>
            </a:r>
            <a:r>
              <a:rPr lang="en-US" dirty="0" err="1">
                <a:latin typeface="Aptos Display" panose="020B0004020202020204" pitchFamily="34" charset="0"/>
              </a:rPr>
              <a:t>sebaliknya</a:t>
            </a:r>
            <a:endParaRPr lang="en-US" dirty="0">
              <a:latin typeface="Aptos Display" panose="020B0004020202020204" pitchFamily="34" charset="0"/>
            </a:endParaRPr>
          </a:p>
          <a:p>
            <a:pPr marL="342900" indent="-342900">
              <a:buFont typeface="Wingdings" panose="05000000000000000000" pitchFamily="2" charset="2"/>
              <a:buChar char="§"/>
            </a:pPr>
            <a:r>
              <a:rPr lang="en-US" dirty="0">
                <a:latin typeface="Aptos Display" panose="020B0004020202020204" pitchFamily="34" charset="0"/>
              </a:rPr>
              <a:t>customer </a:t>
            </a:r>
            <a:r>
              <a:rPr lang="en-US" dirty="0" err="1">
                <a:latin typeface="Aptos Display" panose="020B0004020202020204" pitchFamily="34" charset="0"/>
              </a:rPr>
              <a:t>dengan</a:t>
            </a:r>
            <a:r>
              <a:rPr lang="en-US" dirty="0">
                <a:latin typeface="Aptos Display" panose="020B0004020202020204" pitchFamily="34" charset="0"/>
              </a:rPr>
              <a:t> Middle income </a:t>
            </a:r>
            <a:r>
              <a:rPr lang="en-US" dirty="0" err="1">
                <a:latin typeface="Aptos Display" panose="020B0004020202020204" pitchFamily="34" charset="0"/>
              </a:rPr>
              <a:t>merupakan</a:t>
            </a:r>
            <a:r>
              <a:rPr lang="en-US" dirty="0">
                <a:latin typeface="Aptos Display" panose="020B0004020202020204" pitchFamily="34" charset="0"/>
              </a:rPr>
              <a:t> customer </a:t>
            </a:r>
            <a:r>
              <a:rPr lang="en-US" dirty="0" err="1">
                <a:latin typeface="Aptos Display" panose="020B0004020202020204" pitchFamily="34" charset="0"/>
              </a:rPr>
              <a:t>dengan</a:t>
            </a:r>
            <a:r>
              <a:rPr lang="en-US" dirty="0">
                <a:latin typeface="Aptos Display" panose="020B0004020202020204" pitchFamily="34" charset="0"/>
              </a:rPr>
              <a:t> </a:t>
            </a:r>
            <a:r>
              <a:rPr lang="en-US" dirty="0" err="1">
                <a:latin typeface="Aptos Display" panose="020B0004020202020204" pitchFamily="34" charset="0"/>
              </a:rPr>
              <a:t>pengeluaran</a:t>
            </a:r>
            <a:r>
              <a:rPr lang="en-US" dirty="0">
                <a:latin typeface="Aptos Display" panose="020B0004020202020204" pitchFamily="34" charset="0"/>
              </a:rPr>
              <a:t> rata-rata </a:t>
            </a:r>
            <a:r>
              <a:rPr lang="en-US" dirty="0" err="1">
                <a:latin typeface="Aptos Display" panose="020B0004020202020204" pitchFamily="34" charset="0"/>
              </a:rPr>
              <a:t>tertinggi</a:t>
            </a:r>
            <a:r>
              <a:rPr lang="en-US" dirty="0">
                <a:latin typeface="Aptos Display" panose="020B0004020202020204" pitchFamily="34" charset="0"/>
              </a:rPr>
              <a:t> pada </a:t>
            </a:r>
            <a:r>
              <a:rPr lang="en-US" dirty="0" err="1">
                <a:latin typeface="Aptos Display" panose="020B0004020202020204" pitchFamily="34" charset="0"/>
              </a:rPr>
              <a:t>setiap</a:t>
            </a:r>
            <a:r>
              <a:rPr lang="en-US" dirty="0">
                <a:latin typeface="Aptos Display" panose="020B0004020202020204" pitchFamily="34" charset="0"/>
              </a:rPr>
              <a:t> </a:t>
            </a:r>
            <a:r>
              <a:rPr lang="en-US" dirty="0" err="1">
                <a:latin typeface="Aptos Display" panose="020B0004020202020204" pitchFamily="34" charset="0"/>
              </a:rPr>
              <a:t>produk</a:t>
            </a:r>
            <a:r>
              <a:rPr lang="en-US" dirty="0">
                <a:latin typeface="Aptos Display" panose="020B0004020202020204" pitchFamily="34" charset="0"/>
              </a:rPr>
              <a:t>, dan yang </a:t>
            </a:r>
            <a:r>
              <a:rPr lang="en-US" dirty="0" err="1">
                <a:latin typeface="Aptos Display" panose="020B0004020202020204" pitchFamily="34" charset="0"/>
              </a:rPr>
              <a:t>tertinggi</a:t>
            </a:r>
            <a:r>
              <a:rPr lang="en-US" dirty="0">
                <a:latin typeface="Aptos Display" panose="020B0004020202020204" pitchFamily="34" charset="0"/>
              </a:rPr>
              <a:t> juga rata-rata </a:t>
            </a:r>
            <a:r>
              <a:rPr lang="en-US" dirty="0" err="1">
                <a:latin typeface="Aptos Display" panose="020B0004020202020204" pitchFamily="34" charset="0"/>
              </a:rPr>
              <a:t>pembeliannya</a:t>
            </a:r>
            <a:r>
              <a:rPr lang="en-US" dirty="0">
                <a:latin typeface="Aptos Display" panose="020B0004020202020204" pitchFamily="34" charset="0"/>
              </a:rPr>
              <a:t> di </a:t>
            </a:r>
            <a:r>
              <a:rPr lang="en-US" dirty="0" err="1">
                <a:latin typeface="Aptos Display" panose="020B0004020202020204" pitchFamily="34" charset="0"/>
              </a:rPr>
              <a:t>setiap</a:t>
            </a:r>
            <a:r>
              <a:rPr lang="en-US" dirty="0">
                <a:latin typeface="Aptos Display" panose="020B0004020202020204" pitchFamily="34" charset="0"/>
              </a:rPr>
              <a:t> </a:t>
            </a:r>
            <a:r>
              <a:rPr lang="en-US" dirty="0" err="1">
                <a:latin typeface="Aptos Display" panose="020B0004020202020204" pitchFamily="34" charset="0"/>
              </a:rPr>
              <a:t>tempat</a:t>
            </a:r>
            <a:r>
              <a:rPr lang="en-US" dirty="0">
                <a:latin typeface="Aptos Display" panose="020B0004020202020204" pitchFamily="34" charset="0"/>
              </a:rPr>
              <a:t> dan </a:t>
            </a:r>
            <a:r>
              <a:rPr lang="en-US" dirty="0" err="1">
                <a:latin typeface="Aptos Display" panose="020B0004020202020204" pitchFamily="34" charset="0"/>
              </a:rPr>
              <a:t>memiliki</a:t>
            </a:r>
            <a:r>
              <a:rPr lang="en-US" dirty="0">
                <a:latin typeface="Aptos Display" panose="020B0004020202020204" pitchFamily="34" charset="0"/>
              </a:rPr>
              <a:t> </a:t>
            </a:r>
            <a:r>
              <a:rPr lang="en-US" dirty="0" err="1">
                <a:latin typeface="Aptos Display" panose="020B0004020202020204" pitchFamily="34" charset="0"/>
              </a:rPr>
              <a:t>perbandingan</a:t>
            </a:r>
            <a:r>
              <a:rPr lang="en-US" dirty="0">
                <a:latin typeface="Aptos Display" panose="020B0004020202020204" pitchFamily="34" charset="0"/>
              </a:rPr>
              <a:t> yang </a:t>
            </a:r>
            <a:r>
              <a:rPr lang="en-US" dirty="0" err="1">
                <a:latin typeface="Aptos Display" panose="020B0004020202020204" pitchFamily="34" charset="0"/>
              </a:rPr>
              <a:t>cukup</a:t>
            </a:r>
            <a:r>
              <a:rPr lang="en-US" dirty="0">
                <a:latin typeface="Aptos Display" panose="020B0004020202020204" pitchFamily="34" charset="0"/>
              </a:rPr>
              <a:t> </a:t>
            </a:r>
            <a:r>
              <a:rPr lang="en-US" dirty="0" err="1">
                <a:latin typeface="Aptos Display" panose="020B0004020202020204" pitchFamily="34" charset="0"/>
              </a:rPr>
              <a:t>signifikan</a:t>
            </a:r>
            <a:r>
              <a:rPr lang="en-US" dirty="0">
                <a:latin typeface="Aptos Display" panose="020B0004020202020204" pitchFamily="34" charset="0"/>
              </a:rPr>
              <a:t> </a:t>
            </a:r>
            <a:r>
              <a:rPr lang="en-US" dirty="0" err="1">
                <a:latin typeface="Aptos Display" panose="020B0004020202020204" pitchFamily="34" charset="0"/>
              </a:rPr>
              <a:t>dengan</a:t>
            </a:r>
            <a:r>
              <a:rPr lang="en-US" dirty="0">
                <a:latin typeface="Aptos Display" panose="020B0004020202020204" pitchFamily="34" charset="0"/>
              </a:rPr>
              <a:t> low income</a:t>
            </a:r>
          </a:p>
          <a:p>
            <a:pPr marL="342900" indent="-342900">
              <a:buFont typeface="Wingdings" panose="05000000000000000000" pitchFamily="2" charset="2"/>
              <a:buChar char="§"/>
            </a:pPr>
            <a:r>
              <a:rPr lang="id-ID" dirty="0">
                <a:latin typeface="Aptos Display" panose="020B0004020202020204" pitchFamily="34" charset="0"/>
              </a:rPr>
              <a:t>pola proporsi pembelian produk berdasarkan demografi untuk semua produk hampir memiliki pola yang sama. </a:t>
            </a:r>
            <a:r>
              <a:rPr lang="id-ID" dirty="0" err="1">
                <a:latin typeface="Aptos Display" panose="020B0004020202020204" pitchFamily="34" charset="0"/>
              </a:rPr>
              <a:t>dimana</a:t>
            </a:r>
            <a:r>
              <a:rPr lang="id-ID" dirty="0">
                <a:latin typeface="Aptos Display" panose="020B0004020202020204" pitchFamily="34" charset="0"/>
              </a:rPr>
              <a:t> proporsi yang paling banyak itu adalah </a:t>
            </a:r>
            <a:r>
              <a:rPr lang="id-ID" dirty="0" err="1">
                <a:latin typeface="Aptos Display" panose="020B0004020202020204" pitchFamily="34" charset="0"/>
              </a:rPr>
              <a:t>wine</a:t>
            </a:r>
            <a:r>
              <a:rPr lang="id-ID" dirty="0">
                <a:latin typeface="Aptos Display" panose="020B0004020202020204" pitchFamily="34" charset="0"/>
              </a:rPr>
              <a:t> kemudian </a:t>
            </a:r>
            <a:r>
              <a:rPr lang="id-ID" dirty="0" err="1">
                <a:latin typeface="Aptos Display" panose="020B0004020202020204" pitchFamily="34" charset="0"/>
              </a:rPr>
              <a:t>meat</a:t>
            </a:r>
            <a:r>
              <a:rPr lang="id-ID" dirty="0">
                <a:latin typeface="Aptos Display" panose="020B0004020202020204" pitchFamily="34" charset="0"/>
              </a:rPr>
              <a:t>. dan proporsi yang paling sedikit adalah </a:t>
            </a:r>
            <a:r>
              <a:rPr lang="en-US" dirty="0" err="1">
                <a:latin typeface="Aptos Display" panose="020B0004020202020204" pitchFamily="34" charset="0"/>
              </a:rPr>
              <a:t>Buah-buahan</a:t>
            </a:r>
            <a:endParaRPr lang="id-ID" dirty="0">
              <a:latin typeface="Aptos Display" panose="020B0004020202020204" pitchFamily="34" charset="0"/>
            </a:endParaRPr>
          </a:p>
        </p:txBody>
      </p:sp>
      <p:sp>
        <p:nvSpPr>
          <p:cNvPr id="3" name="Kotak Teks 2">
            <a:extLst>
              <a:ext uri="{FF2B5EF4-FFF2-40B4-BE49-F238E27FC236}">
                <a16:creationId xmlns:a16="http://schemas.microsoft.com/office/drawing/2014/main" id="{377535B3-4820-44EA-B3AA-C592AB795285}"/>
              </a:ext>
            </a:extLst>
          </p:cNvPr>
          <p:cNvSpPr txBox="1"/>
          <p:nvPr/>
        </p:nvSpPr>
        <p:spPr>
          <a:xfrm>
            <a:off x="-2379751" y="123093"/>
            <a:ext cx="9030984" cy="584775"/>
          </a:xfrm>
          <a:prstGeom prst="rect">
            <a:avLst/>
          </a:prstGeom>
          <a:noFill/>
        </p:spPr>
        <p:txBody>
          <a:bodyPr wrap="square">
            <a:spAutoFit/>
          </a:bodyPr>
          <a:lstStyle/>
          <a:p>
            <a:pPr algn="ctr"/>
            <a:r>
              <a:rPr lang="en-US" sz="3200" b="1" dirty="0">
                <a:latin typeface="Aptos Display" panose="020B0004020202020204" pitchFamily="34" charset="0"/>
              </a:rPr>
              <a:t>Kesimpulan</a:t>
            </a:r>
            <a:endParaRPr lang="id-ID" sz="3200" b="1" dirty="0">
              <a:latin typeface="Aptos Display" panose="020B0004020202020204" pitchFamily="34" charset="0"/>
            </a:endParaRPr>
          </a:p>
        </p:txBody>
      </p:sp>
    </p:spTree>
    <p:extLst>
      <p:ext uri="{BB962C8B-B14F-4D97-AF65-F5344CB8AC3E}">
        <p14:creationId xmlns:p14="http://schemas.microsoft.com/office/powerpoint/2010/main" val="3145819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Kotak Teks 4">
            <a:extLst>
              <a:ext uri="{FF2B5EF4-FFF2-40B4-BE49-F238E27FC236}">
                <a16:creationId xmlns:a16="http://schemas.microsoft.com/office/drawing/2014/main" id="{E20E8A2F-84C7-22BA-C712-D86EC402B252}"/>
              </a:ext>
            </a:extLst>
          </p:cNvPr>
          <p:cNvSpPr txBox="1"/>
          <p:nvPr/>
        </p:nvSpPr>
        <p:spPr>
          <a:xfrm>
            <a:off x="832207" y="1287362"/>
            <a:ext cx="10972800" cy="4247317"/>
          </a:xfrm>
          <a:prstGeom prst="rect">
            <a:avLst/>
          </a:prstGeom>
          <a:noFill/>
        </p:spPr>
        <p:txBody>
          <a:bodyPr wrap="square">
            <a:spAutoFit/>
          </a:bodyPr>
          <a:lstStyle/>
          <a:p>
            <a:pPr marL="342900" indent="-342900">
              <a:buFont typeface="Wingdings" panose="05000000000000000000" pitchFamily="2" charset="2"/>
              <a:buChar char="§"/>
            </a:pPr>
            <a:r>
              <a:rPr lang="id-ID" dirty="0">
                <a:latin typeface="Aptos Display" panose="020B0004020202020204" pitchFamily="34" charset="0"/>
              </a:rPr>
              <a:t>Lakukan optimalisasi pemasaran terhadap produk yang kurang laku seperti pada produk buah-buahan. Optimalisasi bisa dilakukan dengan melakukan paket </a:t>
            </a:r>
            <a:r>
              <a:rPr lang="id-ID" dirty="0" err="1">
                <a:latin typeface="Aptos Display" panose="020B0004020202020204" pitchFamily="34" charset="0"/>
              </a:rPr>
              <a:t>bundling</a:t>
            </a:r>
            <a:r>
              <a:rPr lang="id-ID" dirty="0">
                <a:latin typeface="Aptos Display" panose="020B0004020202020204" pitchFamily="34" charset="0"/>
              </a:rPr>
              <a:t> produk </a:t>
            </a:r>
            <a:r>
              <a:rPr lang="en-US" dirty="0">
                <a:latin typeface="Aptos Display" panose="020B0004020202020204" pitchFamily="34" charset="0"/>
              </a:rPr>
              <a:t>b</a:t>
            </a:r>
            <a:r>
              <a:rPr lang="id-ID" dirty="0" err="1">
                <a:latin typeface="Aptos Display" panose="020B0004020202020204" pitchFamily="34" charset="0"/>
              </a:rPr>
              <a:t>erupa</a:t>
            </a:r>
            <a:r>
              <a:rPr lang="id-ID" dirty="0">
                <a:latin typeface="Aptos Display" panose="020B0004020202020204" pitchFamily="34" charset="0"/>
              </a:rPr>
              <a:t> gabungkan produk yang paling laris dengan produk yang kurang laku dalam bentuk </a:t>
            </a:r>
            <a:r>
              <a:rPr lang="id-ID" dirty="0" err="1">
                <a:latin typeface="Aptos Display" panose="020B0004020202020204" pitchFamily="34" charset="0"/>
              </a:rPr>
              <a:t>bundling</a:t>
            </a:r>
            <a:r>
              <a:rPr lang="id-ID" dirty="0">
                <a:latin typeface="Aptos Display" panose="020B0004020202020204" pitchFamily="34" charset="0"/>
              </a:rPr>
              <a:t> (paket), sehingga pelanggan mendapatkan penawaran yang lebih menarik.  </a:t>
            </a:r>
            <a:endParaRPr lang="en-US" dirty="0">
              <a:latin typeface="Aptos Display" panose="020B0004020202020204" pitchFamily="34" charset="0"/>
            </a:endParaRPr>
          </a:p>
          <a:p>
            <a:pPr marL="342900" indent="-342900">
              <a:buFont typeface="Wingdings" panose="05000000000000000000" pitchFamily="2" charset="2"/>
              <a:buChar char="§"/>
            </a:pPr>
            <a:endParaRPr lang="en-US" dirty="0">
              <a:latin typeface="Aptos Display" panose="020B0004020202020204" pitchFamily="34" charset="0"/>
            </a:endParaRPr>
          </a:p>
          <a:p>
            <a:pPr marL="342900" indent="-342900">
              <a:buFont typeface="Wingdings" panose="05000000000000000000" pitchFamily="2" charset="2"/>
              <a:buChar char="§"/>
            </a:pPr>
            <a:r>
              <a:rPr lang="id-ID" dirty="0">
                <a:latin typeface="Aptos Display" panose="020B0004020202020204" pitchFamily="34" charset="0"/>
              </a:rPr>
              <a:t>Jumlah </a:t>
            </a:r>
            <a:r>
              <a:rPr lang="id-ID" dirty="0" err="1">
                <a:latin typeface="Aptos Display" panose="020B0004020202020204" pitchFamily="34" charset="0"/>
              </a:rPr>
              <a:t>customer</a:t>
            </a:r>
            <a:r>
              <a:rPr lang="id-ID" dirty="0">
                <a:latin typeface="Aptos Display" panose="020B0004020202020204" pitchFamily="34" charset="0"/>
              </a:rPr>
              <a:t> yang memiliki anak kurang lebih 75%. Berdasarkan </a:t>
            </a:r>
            <a:r>
              <a:rPr lang="id-ID" dirty="0" err="1">
                <a:latin typeface="Aptos Display" panose="020B0004020202020204" pitchFamily="34" charset="0"/>
              </a:rPr>
              <a:t>analysis</a:t>
            </a:r>
            <a:r>
              <a:rPr lang="id-ID" dirty="0">
                <a:latin typeface="Aptos Display" panose="020B0004020202020204" pitchFamily="34" charset="0"/>
              </a:rPr>
              <a:t>, semakin banyak anak yang dimiliki </a:t>
            </a:r>
            <a:r>
              <a:rPr lang="id-ID" dirty="0" err="1">
                <a:latin typeface="Aptos Display" panose="020B0004020202020204" pitchFamily="34" charset="0"/>
              </a:rPr>
              <a:t>customer</a:t>
            </a:r>
            <a:r>
              <a:rPr lang="id-ID" dirty="0">
                <a:latin typeface="Aptos Display" panose="020B0004020202020204" pitchFamily="34" charset="0"/>
              </a:rPr>
              <a:t> maka semakin sedikit pembelian yang dilakukan. Permasalahan tersebut bisa di atasi dengan meluncurkan produk atau paket edukatif untuk keluarga dengan anak. Karena dengan menambahkan produk atau layanan yang lebih relevan untuk keluarga, terutama bagi pelanggan yang memiliki anak dapat meningkatkan pembelian pada </a:t>
            </a:r>
            <a:r>
              <a:rPr lang="id-ID" dirty="0" err="1">
                <a:latin typeface="Aptos Display" panose="020B0004020202020204" pitchFamily="34" charset="0"/>
              </a:rPr>
              <a:t>customer</a:t>
            </a:r>
            <a:r>
              <a:rPr lang="id-ID" dirty="0">
                <a:latin typeface="Aptos Display" panose="020B0004020202020204" pitchFamily="34" charset="0"/>
              </a:rPr>
              <a:t> khususnya yang memiliki anak.</a:t>
            </a:r>
            <a:endParaRPr lang="en-US" dirty="0">
              <a:latin typeface="Aptos Display" panose="020B0004020202020204" pitchFamily="34" charset="0"/>
            </a:endParaRPr>
          </a:p>
          <a:p>
            <a:pPr marL="342900" indent="-342900">
              <a:buFont typeface="Wingdings" panose="05000000000000000000" pitchFamily="2" charset="2"/>
              <a:buChar char="§"/>
            </a:pPr>
            <a:endParaRPr lang="en-US" dirty="0">
              <a:latin typeface="Aptos Display" panose="020B0004020202020204" pitchFamily="34" charset="0"/>
            </a:endParaRPr>
          </a:p>
          <a:p>
            <a:pPr marL="342900" indent="-342900">
              <a:buFont typeface="Wingdings" panose="05000000000000000000" pitchFamily="2" charset="2"/>
              <a:buChar char="§"/>
            </a:pPr>
            <a:r>
              <a:rPr lang="id-ID" dirty="0">
                <a:latin typeface="Aptos Display" panose="020B0004020202020204" pitchFamily="34" charset="0"/>
              </a:rPr>
              <a:t>Luncurkan varian baru atau melakukan variasi pada ukuran kemasan pada produk yang paling laku. Strategi tersebut bisa dilakukan pada produk </a:t>
            </a:r>
            <a:r>
              <a:rPr lang="id-ID" dirty="0" err="1">
                <a:latin typeface="Aptos Display" panose="020B0004020202020204" pitchFamily="34" charset="0"/>
              </a:rPr>
              <a:t>wine</a:t>
            </a:r>
            <a:r>
              <a:rPr lang="en-US" dirty="0">
                <a:latin typeface="Aptos Display" panose="020B0004020202020204" pitchFamily="34" charset="0"/>
              </a:rPr>
              <a:t> dan meat</a:t>
            </a:r>
            <a:r>
              <a:rPr lang="id-ID" dirty="0">
                <a:latin typeface="Aptos Display" panose="020B0004020202020204" pitchFamily="34" charset="0"/>
              </a:rPr>
              <a:t> karena produk tersebut merupakan yang paling tinggi proporsinya pembeliannya</a:t>
            </a:r>
            <a:r>
              <a:rPr lang="en-US" dirty="0">
                <a:latin typeface="Aptos Display" panose="020B0004020202020204" pitchFamily="34" charset="0"/>
              </a:rPr>
              <a:t>.</a:t>
            </a:r>
          </a:p>
          <a:p>
            <a:pPr marL="342900" indent="-342900">
              <a:buFont typeface="Wingdings" panose="05000000000000000000" pitchFamily="2" charset="2"/>
              <a:buChar char="§"/>
            </a:pPr>
            <a:endParaRPr lang="id-ID" dirty="0">
              <a:latin typeface="Aptos Display" panose="020B0004020202020204" pitchFamily="34" charset="0"/>
            </a:endParaRPr>
          </a:p>
        </p:txBody>
      </p:sp>
      <p:sp>
        <p:nvSpPr>
          <p:cNvPr id="6" name="Kotak Teks 5">
            <a:extLst>
              <a:ext uri="{FF2B5EF4-FFF2-40B4-BE49-F238E27FC236}">
                <a16:creationId xmlns:a16="http://schemas.microsoft.com/office/drawing/2014/main" id="{3D77541A-A28B-253B-99E9-786182DF03AE}"/>
              </a:ext>
            </a:extLst>
          </p:cNvPr>
          <p:cNvSpPr txBox="1"/>
          <p:nvPr/>
        </p:nvSpPr>
        <p:spPr>
          <a:xfrm>
            <a:off x="-2379751" y="308025"/>
            <a:ext cx="9030984" cy="584775"/>
          </a:xfrm>
          <a:prstGeom prst="rect">
            <a:avLst/>
          </a:prstGeom>
          <a:noFill/>
        </p:spPr>
        <p:txBody>
          <a:bodyPr wrap="square">
            <a:spAutoFit/>
          </a:bodyPr>
          <a:lstStyle/>
          <a:p>
            <a:pPr algn="ctr"/>
            <a:r>
              <a:rPr lang="en-US" sz="3200" b="1" dirty="0" err="1">
                <a:latin typeface="Aptos Display" panose="020B0004020202020204" pitchFamily="34" charset="0"/>
              </a:rPr>
              <a:t>Rekomendasi</a:t>
            </a:r>
            <a:endParaRPr lang="id-ID" sz="3200" b="1" dirty="0">
              <a:latin typeface="Aptos Display" panose="020B0004020202020204" pitchFamily="34" charset="0"/>
            </a:endParaRPr>
          </a:p>
        </p:txBody>
      </p:sp>
    </p:spTree>
    <p:extLst>
      <p:ext uri="{BB962C8B-B14F-4D97-AF65-F5344CB8AC3E}">
        <p14:creationId xmlns:p14="http://schemas.microsoft.com/office/powerpoint/2010/main" val="837083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Kotak Teks 2">
            <a:extLst>
              <a:ext uri="{FF2B5EF4-FFF2-40B4-BE49-F238E27FC236}">
                <a16:creationId xmlns:a16="http://schemas.microsoft.com/office/drawing/2014/main" id="{825FE897-48E8-1D10-9033-5AB01F6743BB}"/>
              </a:ext>
            </a:extLst>
          </p:cNvPr>
          <p:cNvSpPr txBox="1"/>
          <p:nvPr/>
        </p:nvSpPr>
        <p:spPr>
          <a:xfrm>
            <a:off x="863029" y="1171428"/>
            <a:ext cx="11147461" cy="3416320"/>
          </a:xfrm>
          <a:prstGeom prst="rect">
            <a:avLst/>
          </a:prstGeom>
          <a:noFill/>
        </p:spPr>
        <p:txBody>
          <a:bodyPr wrap="square">
            <a:spAutoFit/>
          </a:bodyPr>
          <a:lstStyle/>
          <a:p>
            <a:pPr marL="285750" indent="-285750">
              <a:buFont typeface="Wingdings" panose="05000000000000000000" pitchFamily="2" charset="2"/>
              <a:buChar char="§"/>
            </a:pPr>
            <a:r>
              <a:rPr lang="id-ID" dirty="0">
                <a:latin typeface="Aptos Display" panose="020B0004020202020204" pitchFamily="34" charset="0"/>
              </a:rPr>
              <a:t>Membuat kartu </a:t>
            </a:r>
            <a:r>
              <a:rPr lang="id-ID" dirty="0" err="1">
                <a:latin typeface="Aptos Display" panose="020B0004020202020204" pitchFamily="34" charset="0"/>
              </a:rPr>
              <a:t>member</a:t>
            </a:r>
            <a:r>
              <a:rPr lang="id-ID" dirty="0">
                <a:latin typeface="Aptos Display" panose="020B0004020202020204" pitchFamily="34" charset="0"/>
              </a:rPr>
              <a:t> untuk menargetkan </a:t>
            </a:r>
            <a:r>
              <a:rPr lang="id-ID" dirty="0" err="1">
                <a:latin typeface="Aptos Display" panose="020B0004020202020204" pitchFamily="34" charset="0"/>
              </a:rPr>
              <a:t>customer</a:t>
            </a:r>
            <a:r>
              <a:rPr lang="id-ID" dirty="0">
                <a:latin typeface="Aptos Display" panose="020B0004020202020204" pitchFamily="34" charset="0"/>
              </a:rPr>
              <a:t> dengan kategori </a:t>
            </a:r>
            <a:r>
              <a:rPr lang="id-ID" dirty="0" err="1">
                <a:latin typeface="Aptos Display" panose="020B0004020202020204" pitchFamily="34" charset="0"/>
              </a:rPr>
              <a:t>low</a:t>
            </a:r>
            <a:r>
              <a:rPr lang="id-ID" dirty="0">
                <a:latin typeface="Aptos Display" panose="020B0004020202020204" pitchFamily="34" charset="0"/>
              </a:rPr>
              <a:t> </a:t>
            </a:r>
            <a:r>
              <a:rPr lang="id-ID" dirty="0" err="1">
                <a:latin typeface="Aptos Display" panose="020B0004020202020204" pitchFamily="34" charset="0"/>
              </a:rPr>
              <a:t>income</a:t>
            </a:r>
            <a:r>
              <a:rPr lang="id-ID" dirty="0">
                <a:latin typeface="Aptos Display" panose="020B0004020202020204" pitchFamily="34" charset="0"/>
              </a:rPr>
              <a:t>. Karena jumlah </a:t>
            </a:r>
            <a:r>
              <a:rPr lang="id-ID" dirty="0" err="1">
                <a:latin typeface="Aptos Display" panose="020B0004020202020204" pitchFamily="34" charset="0"/>
              </a:rPr>
              <a:t>customer</a:t>
            </a:r>
            <a:r>
              <a:rPr lang="id-ID" dirty="0">
                <a:latin typeface="Aptos Display" panose="020B0004020202020204" pitchFamily="34" charset="0"/>
              </a:rPr>
              <a:t> dengan kategori </a:t>
            </a:r>
            <a:r>
              <a:rPr lang="id-ID" dirty="0" err="1">
                <a:latin typeface="Aptos Display" panose="020B0004020202020204" pitchFamily="34" charset="0"/>
              </a:rPr>
              <a:t>low</a:t>
            </a:r>
            <a:r>
              <a:rPr lang="id-ID" dirty="0">
                <a:latin typeface="Aptos Display" panose="020B0004020202020204" pitchFamily="34" charset="0"/>
              </a:rPr>
              <a:t> </a:t>
            </a:r>
            <a:r>
              <a:rPr lang="id-ID" dirty="0" err="1">
                <a:latin typeface="Aptos Display" panose="020B0004020202020204" pitchFamily="34" charset="0"/>
              </a:rPr>
              <a:t>income</a:t>
            </a:r>
            <a:r>
              <a:rPr lang="id-ID" dirty="0">
                <a:latin typeface="Aptos Display" panose="020B0004020202020204" pitchFamily="34" charset="0"/>
              </a:rPr>
              <a:t> merupakan yang paling banyak yaitu 1345 orang. Dan berdasarkan </a:t>
            </a:r>
            <a:r>
              <a:rPr lang="id-ID" dirty="0" err="1">
                <a:latin typeface="Aptos Display" panose="020B0004020202020204" pitchFamily="34" charset="0"/>
              </a:rPr>
              <a:t>analysis</a:t>
            </a:r>
            <a:r>
              <a:rPr lang="id-ID" dirty="0">
                <a:latin typeface="Aptos Display" panose="020B0004020202020204" pitchFamily="34" charset="0"/>
              </a:rPr>
              <a:t> kategori tersebut memiliki rata-rata pembelian yang rendah bahkan sangat jauh dibandingkan dengan kategori </a:t>
            </a:r>
            <a:r>
              <a:rPr lang="id-ID" dirty="0" err="1">
                <a:latin typeface="Aptos Display" panose="020B0004020202020204" pitchFamily="34" charset="0"/>
              </a:rPr>
              <a:t>middle</a:t>
            </a:r>
            <a:r>
              <a:rPr lang="id-ID" dirty="0">
                <a:latin typeface="Aptos Display" panose="020B0004020202020204" pitchFamily="34" charset="0"/>
              </a:rPr>
              <a:t> </a:t>
            </a:r>
            <a:r>
              <a:rPr lang="id-ID" dirty="0" err="1">
                <a:latin typeface="Aptos Display" panose="020B0004020202020204" pitchFamily="34" charset="0"/>
              </a:rPr>
              <a:t>income</a:t>
            </a:r>
            <a:r>
              <a:rPr lang="id-ID" dirty="0">
                <a:latin typeface="Aptos Display" panose="020B0004020202020204" pitchFamily="34" charset="0"/>
              </a:rPr>
              <a:t>. Maka dari itu strategi dapat berupa pemberian diskon atau </a:t>
            </a:r>
            <a:r>
              <a:rPr lang="id-ID" dirty="0" err="1">
                <a:latin typeface="Aptos Display" panose="020B0004020202020204" pitchFamily="34" charset="0"/>
              </a:rPr>
              <a:t>cashback</a:t>
            </a:r>
            <a:r>
              <a:rPr lang="id-ID" dirty="0">
                <a:latin typeface="Aptos Display" panose="020B0004020202020204" pitchFamily="34" charset="0"/>
              </a:rPr>
              <a:t> eksklusif untuk </a:t>
            </a:r>
            <a:r>
              <a:rPr lang="id-ID" dirty="0" err="1">
                <a:latin typeface="Aptos Display" panose="020B0004020202020204" pitchFamily="34" charset="0"/>
              </a:rPr>
              <a:t>member</a:t>
            </a:r>
            <a:r>
              <a:rPr lang="id-ID" dirty="0">
                <a:latin typeface="Aptos Display" panose="020B0004020202020204" pitchFamily="34" charset="0"/>
              </a:rPr>
              <a:t>. Misalnya pembelian sekian akan mendapatkan diskon sebesar sekian</a:t>
            </a:r>
            <a:endParaRPr lang="en-US" dirty="0">
              <a:latin typeface="Aptos Display" panose="020B0004020202020204" pitchFamily="34" charset="0"/>
            </a:endParaRPr>
          </a:p>
          <a:p>
            <a:pPr marL="285750" indent="-285750">
              <a:buFont typeface="Wingdings" panose="05000000000000000000" pitchFamily="2" charset="2"/>
              <a:buChar char="§"/>
            </a:pPr>
            <a:endParaRPr lang="en-US" dirty="0">
              <a:latin typeface="Aptos Display" panose="020B0004020202020204" pitchFamily="34" charset="0"/>
            </a:endParaRPr>
          </a:p>
          <a:p>
            <a:pPr marL="285750" indent="-285750">
              <a:buFont typeface="Wingdings" panose="05000000000000000000" pitchFamily="2" charset="2"/>
              <a:buChar char="§"/>
            </a:pPr>
            <a:r>
              <a:rPr lang="id-ID" dirty="0">
                <a:latin typeface="Aptos Display" panose="020B0004020202020204" pitchFamily="34" charset="0"/>
              </a:rPr>
              <a:t>Mengoptimalkan pengalaman belanja untuk pelanggan berusia </a:t>
            </a:r>
            <a:r>
              <a:rPr lang="id-ID" dirty="0" err="1">
                <a:latin typeface="Aptos Display" panose="020B0004020202020204" pitchFamily="34" charset="0"/>
              </a:rPr>
              <a:t>middle</a:t>
            </a:r>
            <a:r>
              <a:rPr lang="id-ID" dirty="0">
                <a:latin typeface="Aptos Display" panose="020B0004020202020204" pitchFamily="34" charset="0"/>
              </a:rPr>
              <a:t> </a:t>
            </a:r>
            <a:r>
              <a:rPr lang="id-ID" dirty="0" err="1">
                <a:latin typeface="Aptos Display" panose="020B0004020202020204" pitchFamily="34" charset="0"/>
              </a:rPr>
              <a:t>age</a:t>
            </a:r>
            <a:r>
              <a:rPr lang="id-ID" dirty="0">
                <a:latin typeface="Aptos Display" panose="020B0004020202020204" pitchFamily="34" charset="0"/>
              </a:rPr>
              <a:t>(46-64 tahun) dan </a:t>
            </a:r>
            <a:r>
              <a:rPr lang="id-ID" dirty="0" err="1">
                <a:latin typeface="Aptos Display" panose="020B0004020202020204" pitchFamily="34" charset="0"/>
              </a:rPr>
              <a:t>older</a:t>
            </a:r>
            <a:r>
              <a:rPr lang="id-ID" dirty="0">
                <a:latin typeface="Aptos Display" panose="020B0004020202020204" pitchFamily="34" charset="0"/>
              </a:rPr>
              <a:t> </a:t>
            </a:r>
            <a:r>
              <a:rPr lang="id-ID" dirty="0" err="1">
                <a:latin typeface="Aptos Display" panose="020B0004020202020204" pitchFamily="34" charset="0"/>
              </a:rPr>
              <a:t>adult</a:t>
            </a:r>
            <a:r>
              <a:rPr lang="id-ID" dirty="0">
                <a:latin typeface="Aptos Display" panose="020B0004020202020204" pitchFamily="34" charset="0"/>
              </a:rPr>
              <a:t>(</a:t>
            </a:r>
            <a:r>
              <a:rPr lang="id-ID" dirty="0" err="1">
                <a:latin typeface="Aptos Display" panose="020B0004020202020204" pitchFamily="34" charset="0"/>
              </a:rPr>
              <a:t>diatas</a:t>
            </a:r>
            <a:r>
              <a:rPr lang="id-ID" dirty="0">
                <a:latin typeface="Aptos Display" panose="020B0004020202020204" pitchFamily="34" charset="0"/>
              </a:rPr>
              <a:t> 64 tahun) di toko fisik dan </a:t>
            </a:r>
            <a:r>
              <a:rPr lang="id-ID" dirty="0" err="1">
                <a:latin typeface="Aptos Display" panose="020B0004020202020204" pitchFamily="34" charset="0"/>
              </a:rPr>
              <a:t>website</a:t>
            </a:r>
            <a:r>
              <a:rPr lang="id-ID" dirty="0">
                <a:latin typeface="Aptos Display" panose="020B0004020202020204" pitchFamily="34" charset="0"/>
              </a:rPr>
              <a:t>. Pengoptimalan tersebut dimaksudkan untuk membuat pengalaman belanja di toko fisik maupun </a:t>
            </a:r>
            <a:r>
              <a:rPr lang="id-ID" dirty="0" err="1">
                <a:latin typeface="Aptos Display" panose="020B0004020202020204" pitchFamily="34" charset="0"/>
              </a:rPr>
              <a:t>website</a:t>
            </a:r>
            <a:r>
              <a:rPr lang="id-ID" dirty="0">
                <a:latin typeface="Aptos Display" panose="020B0004020202020204" pitchFamily="34" charset="0"/>
              </a:rPr>
              <a:t> menjadi lebih mudah dan sederhana karena mayoritas </a:t>
            </a:r>
            <a:r>
              <a:rPr lang="id-ID" dirty="0" err="1">
                <a:latin typeface="Aptos Display" panose="020B0004020202020204" pitchFamily="34" charset="0"/>
              </a:rPr>
              <a:t>customer</a:t>
            </a:r>
            <a:r>
              <a:rPr lang="id-ID" dirty="0">
                <a:latin typeface="Aptos Display" panose="020B0004020202020204" pitchFamily="34" charset="0"/>
              </a:rPr>
              <a:t> berusia 45 tahun </a:t>
            </a:r>
            <a:r>
              <a:rPr lang="id-ID" dirty="0" err="1">
                <a:latin typeface="Aptos Display" panose="020B0004020202020204" pitchFamily="34" charset="0"/>
              </a:rPr>
              <a:t>keatas</a:t>
            </a:r>
            <a:r>
              <a:rPr lang="id-ID" dirty="0">
                <a:latin typeface="Aptos Display" panose="020B0004020202020204" pitchFamily="34" charset="0"/>
              </a:rPr>
              <a:t>. Contoh </a:t>
            </a:r>
            <a:r>
              <a:rPr lang="id-ID" dirty="0" err="1">
                <a:latin typeface="Aptos Display" panose="020B0004020202020204" pitchFamily="34" charset="0"/>
              </a:rPr>
              <a:t>nya</a:t>
            </a:r>
            <a:r>
              <a:rPr lang="id-ID" dirty="0">
                <a:latin typeface="Aptos Display" panose="020B0004020202020204" pitchFamily="34" charset="0"/>
              </a:rPr>
              <a:t> pada toko fisik menyediakan berbagai metode pembayaran, termasuk pembayaran tunai dan non-tunai, serta fitur pembayaran cepat untuk memudahkan transaksi. Dan contoh pada </a:t>
            </a:r>
            <a:r>
              <a:rPr lang="id-ID" dirty="0" err="1">
                <a:latin typeface="Aptos Display" panose="020B0004020202020204" pitchFamily="34" charset="0"/>
              </a:rPr>
              <a:t>website</a:t>
            </a:r>
            <a:r>
              <a:rPr lang="id-ID" dirty="0">
                <a:latin typeface="Aptos Display" panose="020B0004020202020204" pitchFamily="34" charset="0"/>
              </a:rPr>
              <a:t> seperti permudah proses </a:t>
            </a:r>
            <a:r>
              <a:rPr lang="id-ID" dirty="0" err="1">
                <a:latin typeface="Aptos Display" panose="020B0004020202020204" pitchFamily="34" charset="0"/>
              </a:rPr>
              <a:t>checkout</a:t>
            </a:r>
            <a:r>
              <a:rPr lang="id-ID" dirty="0">
                <a:latin typeface="Aptos Display" panose="020B0004020202020204" pitchFamily="34" charset="0"/>
              </a:rPr>
              <a:t> dengan mengurangi jumlah langkah yang diperlukan untuk menyelesaikan pembelian.</a:t>
            </a:r>
          </a:p>
        </p:txBody>
      </p:sp>
      <p:sp>
        <p:nvSpPr>
          <p:cNvPr id="4" name="Kotak Teks 3">
            <a:extLst>
              <a:ext uri="{FF2B5EF4-FFF2-40B4-BE49-F238E27FC236}">
                <a16:creationId xmlns:a16="http://schemas.microsoft.com/office/drawing/2014/main" id="{50A56758-5DCD-5CEB-849F-647EB40B6D81}"/>
              </a:ext>
            </a:extLst>
          </p:cNvPr>
          <p:cNvSpPr txBox="1"/>
          <p:nvPr/>
        </p:nvSpPr>
        <p:spPr>
          <a:xfrm>
            <a:off x="-2379751" y="308025"/>
            <a:ext cx="9030984" cy="584775"/>
          </a:xfrm>
          <a:prstGeom prst="rect">
            <a:avLst/>
          </a:prstGeom>
          <a:noFill/>
        </p:spPr>
        <p:txBody>
          <a:bodyPr wrap="square">
            <a:spAutoFit/>
          </a:bodyPr>
          <a:lstStyle/>
          <a:p>
            <a:pPr algn="ctr"/>
            <a:r>
              <a:rPr lang="en-US" sz="3200" b="1" dirty="0" err="1">
                <a:latin typeface="Aptos Display" panose="020B0004020202020204" pitchFamily="34" charset="0"/>
              </a:rPr>
              <a:t>Rekomendasi</a:t>
            </a:r>
            <a:endParaRPr lang="id-ID" sz="3200" b="1" dirty="0">
              <a:latin typeface="Aptos Display" panose="020B0004020202020204" pitchFamily="34" charset="0"/>
            </a:endParaRPr>
          </a:p>
        </p:txBody>
      </p:sp>
    </p:spTree>
    <p:extLst>
      <p:ext uri="{BB962C8B-B14F-4D97-AF65-F5344CB8AC3E}">
        <p14:creationId xmlns:p14="http://schemas.microsoft.com/office/powerpoint/2010/main" val="3530937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Kotak Teks 1">
            <a:extLst>
              <a:ext uri="{FF2B5EF4-FFF2-40B4-BE49-F238E27FC236}">
                <a16:creationId xmlns:a16="http://schemas.microsoft.com/office/drawing/2014/main" id="{1F416521-15E5-AD50-D240-3676CD8DEC42}"/>
              </a:ext>
            </a:extLst>
          </p:cNvPr>
          <p:cNvSpPr txBox="1"/>
          <p:nvPr/>
        </p:nvSpPr>
        <p:spPr>
          <a:xfrm>
            <a:off x="4825780" y="2558264"/>
            <a:ext cx="2540439" cy="646331"/>
          </a:xfrm>
          <a:prstGeom prst="rect">
            <a:avLst/>
          </a:prstGeom>
          <a:noFill/>
        </p:spPr>
        <p:txBody>
          <a:bodyPr wrap="none" rtlCol="0">
            <a:spAutoFit/>
          </a:bodyPr>
          <a:lstStyle/>
          <a:p>
            <a:r>
              <a:rPr lang="en-US" sz="3600" dirty="0" err="1"/>
              <a:t>Terima</a:t>
            </a:r>
            <a:r>
              <a:rPr lang="en-US" sz="3600" dirty="0"/>
              <a:t> Kasih</a:t>
            </a:r>
            <a:endParaRPr lang="id-ID" sz="3600" dirty="0"/>
          </a:p>
        </p:txBody>
      </p:sp>
    </p:spTree>
    <p:extLst>
      <p:ext uri="{BB962C8B-B14F-4D97-AF65-F5344CB8AC3E}">
        <p14:creationId xmlns:p14="http://schemas.microsoft.com/office/powerpoint/2010/main" val="286671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Kotak Teks 8">
            <a:extLst>
              <a:ext uri="{FF2B5EF4-FFF2-40B4-BE49-F238E27FC236}">
                <a16:creationId xmlns:a16="http://schemas.microsoft.com/office/drawing/2014/main" id="{EF1F06C4-9EF9-E3FA-9848-B77084BCD172}"/>
              </a:ext>
            </a:extLst>
          </p:cNvPr>
          <p:cNvSpPr txBox="1"/>
          <p:nvPr/>
        </p:nvSpPr>
        <p:spPr>
          <a:xfrm>
            <a:off x="-1171653" y="459851"/>
            <a:ext cx="9030984" cy="584775"/>
          </a:xfrm>
          <a:prstGeom prst="rect">
            <a:avLst/>
          </a:prstGeom>
          <a:noFill/>
        </p:spPr>
        <p:txBody>
          <a:bodyPr wrap="square">
            <a:spAutoFit/>
          </a:bodyPr>
          <a:lstStyle/>
          <a:p>
            <a:pPr algn="ctr"/>
            <a:r>
              <a:rPr lang="en-US" sz="3200" b="1" dirty="0">
                <a:latin typeface="Aptos Display" panose="020B0004020202020204" pitchFamily="34" charset="0"/>
              </a:rPr>
              <a:t>Daftar </a:t>
            </a:r>
            <a:r>
              <a:rPr lang="en-US" sz="3200" b="1" dirty="0" err="1">
                <a:latin typeface="Aptos Display" panose="020B0004020202020204" pitchFamily="34" charset="0"/>
              </a:rPr>
              <a:t>isi</a:t>
            </a:r>
            <a:endParaRPr lang="id-ID" sz="3200" b="1" dirty="0">
              <a:latin typeface="Aptos Display" panose="020B0004020202020204" pitchFamily="34" charset="0"/>
            </a:endParaRPr>
          </a:p>
        </p:txBody>
      </p:sp>
      <p:pic>
        <p:nvPicPr>
          <p:cNvPr id="16" name="Gambar 15">
            <a:extLst>
              <a:ext uri="{FF2B5EF4-FFF2-40B4-BE49-F238E27FC236}">
                <a16:creationId xmlns:a16="http://schemas.microsoft.com/office/drawing/2014/main" id="{C35640D2-FDA7-C8B8-309B-289F03865D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0042" y="-26240"/>
            <a:ext cx="5644742" cy="6884240"/>
          </a:xfrm>
          <a:prstGeom prst="rect">
            <a:avLst/>
          </a:prstGeom>
        </p:spPr>
      </p:pic>
      <p:sp>
        <p:nvSpPr>
          <p:cNvPr id="4" name="Persegi Panjang 3">
            <a:extLst>
              <a:ext uri="{FF2B5EF4-FFF2-40B4-BE49-F238E27FC236}">
                <a16:creationId xmlns:a16="http://schemas.microsoft.com/office/drawing/2014/main" id="{8016275A-9088-862D-B661-2862C31D2BAC}"/>
              </a:ext>
            </a:extLst>
          </p:cNvPr>
          <p:cNvSpPr/>
          <p:nvPr/>
        </p:nvSpPr>
        <p:spPr>
          <a:xfrm>
            <a:off x="223283" y="1301104"/>
            <a:ext cx="6081823"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latin typeface="Aptos Display" panose="020B0004020202020204" pitchFamily="34" charset="0"/>
              </a:rPr>
              <a:t>1. </a:t>
            </a:r>
            <a:r>
              <a:rPr lang="en-US" sz="2800" b="1" dirty="0" err="1">
                <a:latin typeface="Aptos Display" panose="020B0004020202020204" pitchFamily="34" charset="0"/>
              </a:rPr>
              <a:t>Pendahuluan</a:t>
            </a:r>
            <a:r>
              <a:rPr lang="en-US" sz="2800" b="1" dirty="0">
                <a:latin typeface="Aptos Display" panose="020B0004020202020204" pitchFamily="34" charset="0"/>
              </a:rPr>
              <a:t> </a:t>
            </a:r>
            <a:endParaRPr lang="id-ID" sz="2800" b="1" dirty="0">
              <a:latin typeface="Aptos Display" panose="020B0004020202020204" pitchFamily="34" charset="0"/>
            </a:endParaRPr>
          </a:p>
        </p:txBody>
      </p:sp>
      <p:sp>
        <p:nvSpPr>
          <p:cNvPr id="13" name="Persegi Panjang 12">
            <a:extLst>
              <a:ext uri="{FF2B5EF4-FFF2-40B4-BE49-F238E27FC236}">
                <a16:creationId xmlns:a16="http://schemas.microsoft.com/office/drawing/2014/main" id="{2163DAC2-12FE-0C9E-C467-122794FFA10F}"/>
              </a:ext>
            </a:extLst>
          </p:cNvPr>
          <p:cNvSpPr/>
          <p:nvPr/>
        </p:nvSpPr>
        <p:spPr>
          <a:xfrm>
            <a:off x="209985" y="3431871"/>
            <a:ext cx="6081823"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latin typeface="Aptos Display" panose="020B0004020202020204" pitchFamily="34" charset="0"/>
              </a:rPr>
              <a:t>3. Data Analyst</a:t>
            </a:r>
            <a:endParaRPr lang="id-ID" sz="2800" b="1" dirty="0">
              <a:latin typeface="Aptos Display" panose="020B0004020202020204" pitchFamily="34" charset="0"/>
            </a:endParaRPr>
          </a:p>
        </p:txBody>
      </p:sp>
      <p:sp>
        <p:nvSpPr>
          <p:cNvPr id="12" name="Persegi Panjang 11">
            <a:extLst>
              <a:ext uri="{FF2B5EF4-FFF2-40B4-BE49-F238E27FC236}">
                <a16:creationId xmlns:a16="http://schemas.microsoft.com/office/drawing/2014/main" id="{40778CE4-1B03-7B14-D2A1-93FDD10E4175}"/>
              </a:ext>
            </a:extLst>
          </p:cNvPr>
          <p:cNvSpPr/>
          <p:nvPr/>
        </p:nvSpPr>
        <p:spPr>
          <a:xfrm>
            <a:off x="223282" y="2388466"/>
            <a:ext cx="6081823"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latin typeface="Aptos Display" panose="020B0004020202020204" pitchFamily="34" charset="0"/>
              </a:rPr>
              <a:t>2. Data </a:t>
            </a:r>
            <a:r>
              <a:rPr lang="en-US" sz="2800" b="1" dirty="0" err="1">
                <a:latin typeface="Aptos Display" panose="020B0004020202020204" pitchFamily="34" charset="0"/>
              </a:rPr>
              <a:t>Celansing</a:t>
            </a:r>
            <a:endParaRPr lang="id-ID" sz="2800" b="1" dirty="0">
              <a:latin typeface="Aptos Display" panose="020B0004020202020204" pitchFamily="34" charset="0"/>
            </a:endParaRPr>
          </a:p>
        </p:txBody>
      </p:sp>
      <p:sp>
        <p:nvSpPr>
          <p:cNvPr id="14" name="Persegi Panjang 13">
            <a:extLst>
              <a:ext uri="{FF2B5EF4-FFF2-40B4-BE49-F238E27FC236}">
                <a16:creationId xmlns:a16="http://schemas.microsoft.com/office/drawing/2014/main" id="{76B85190-15DF-6CB3-3623-3647A69935CE}"/>
              </a:ext>
            </a:extLst>
          </p:cNvPr>
          <p:cNvSpPr/>
          <p:nvPr/>
        </p:nvSpPr>
        <p:spPr>
          <a:xfrm>
            <a:off x="231250" y="4508600"/>
            <a:ext cx="6081823"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latin typeface="Aptos Display" panose="020B0004020202020204" pitchFamily="34" charset="0"/>
              </a:rPr>
              <a:t>4. Kesimpulan</a:t>
            </a:r>
            <a:endParaRPr lang="id-ID" sz="2800" b="1" dirty="0">
              <a:latin typeface="Aptos Display" panose="020B0004020202020204" pitchFamily="34" charset="0"/>
            </a:endParaRPr>
          </a:p>
        </p:txBody>
      </p:sp>
      <p:sp>
        <p:nvSpPr>
          <p:cNvPr id="2" name="Persegi Panjang 1">
            <a:extLst>
              <a:ext uri="{FF2B5EF4-FFF2-40B4-BE49-F238E27FC236}">
                <a16:creationId xmlns:a16="http://schemas.microsoft.com/office/drawing/2014/main" id="{E95BDC34-A6BD-8610-4E00-437AA5CC97C5}"/>
              </a:ext>
            </a:extLst>
          </p:cNvPr>
          <p:cNvSpPr/>
          <p:nvPr/>
        </p:nvSpPr>
        <p:spPr>
          <a:xfrm>
            <a:off x="231249" y="5572553"/>
            <a:ext cx="6081823"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latin typeface="Aptos Display" panose="020B0004020202020204" pitchFamily="34" charset="0"/>
              </a:rPr>
              <a:t>5. </a:t>
            </a:r>
            <a:r>
              <a:rPr lang="en-US" sz="2800" b="1" dirty="0" err="1">
                <a:latin typeface="Aptos Display" panose="020B0004020202020204" pitchFamily="34" charset="0"/>
              </a:rPr>
              <a:t>Rekomendasi</a:t>
            </a:r>
            <a:endParaRPr lang="id-ID" sz="2800" b="1" dirty="0">
              <a:latin typeface="Aptos Display" panose="020B0004020202020204" pitchFamily="34" charset="0"/>
            </a:endParaRPr>
          </a:p>
        </p:txBody>
      </p:sp>
    </p:spTree>
    <p:extLst>
      <p:ext uri="{BB962C8B-B14F-4D97-AF65-F5344CB8AC3E}">
        <p14:creationId xmlns:p14="http://schemas.microsoft.com/office/powerpoint/2010/main" val="1283429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Kotak Teks 2">
            <a:extLst>
              <a:ext uri="{FF2B5EF4-FFF2-40B4-BE49-F238E27FC236}">
                <a16:creationId xmlns:a16="http://schemas.microsoft.com/office/drawing/2014/main" id="{0276DF83-4751-F2A2-15E4-63AD5EFBC27E}"/>
              </a:ext>
            </a:extLst>
          </p:cNvPr>
          <p:cNvSpPr txBox="1"/>
          <p:nvPr/>
        </p:nvSpPr>
        <p:spPr>
          <a:xfrm>
            <a:off x="5127824" y="1467309"/>
            <a:ext cx="6852863" cy="2308324"/>
          </a:xfrm>
          <a:prstGeom prst="rect">
            <a:avLst/>
          </a:prstGeom>
          <a:noFill/>
        </p:spPr>
        <p:txBody>
          <a:bodyPr wrap="square">
            <a:spAutoFit/>
          </a:bodyPr>
          <a:lstStyle/>
          <a:p>
            <a:r>
              <a:rPr lang="en-US" dirty="0"/>
              <a:t>	</a:t>
            </a:r>
            <a:r>
              <a:rPr lang="id-ID" dirty="0"/>
              <a:t>Demografi adalah elemen penting yang digunakan untuk memahami dan mengelompokkan konsumen. Analisis demografi dapat membantu perusahaan menciptakan strategi pemasaran yang lebih efektif dengan memahami kebutuhan, preferensi, dan kebiasaan belanja dari kelompok konsumen yang berbeda. </a:t>
            </a:r>
            <a:endParaRPr lang="en-US" dirty="0"/>
          </a:p>
          <a:p>
            <a:r>
              <a:rPr lang="en-US" dirty="0"/>
              <a:t>	 Supermarket </a:t>
            </a:r>
            <a:r>
              <a:rPr lang="en-US" dirty="0" err="1"/>
              <a:t>ingin</a:t>
            </a:r>
            <a:r>
              <a:rPr lang="en-US" dirty="0"/>
              <a:t> </a:t>
            </a:r>
            <a:r>
              <a:rPr lang="en-US" dirty="0" err="1"/>
              <a:t>mengetahui</a:t>
            </a:r>
            <a:r>
              <a:rPr lang="en-US" dirty="0"/>
              <a:t> </a:t>
            </a:r>
            <a:r>
              <a:rPr lang="en-US" dirty="0" err="1"/>
              <a:t>preferensi</a:t>
            </a:r>
            <a:r>
              <a:rPr lang="en-US" dirty="0"/>
              <a:t> </a:t>
            </a:r>
            <a:r>
              <a:rPr lang="en-US" dirty="0" err="1"/>
              <a:t>belanja</a:t>
            </a:r>
            <a:r>
              <a:rPr lang="en-US" dirty="0"/>
              <a:t> </a:t>
            </a:r>
            <a:r>
              <a:rPr lang="en-US" dirty="0" err="1"/>
              <a:t>berdasarkan</a:t>
            </a:r>
            <a:r>
              <a:rPr lang="en-US" dirty="0"/>
              <a:t> </a:t>
            </a:r>
            <a:r>
              <a:rPr lang="en-US" dirty="0" err="1"/>
              <a:t>kelompok</a:t>
            </a:r>
            <a:r>
              <a:rPr lang="en-US" dirty="0"/>
              <a:t> </a:t>
            </a:r>
            <a:r>
              <a:rPr lang="en-US" dirty="0" err="1"/>
              <a:t>konsumen</a:t>
            </a:r>
            <a:r>
              <a:rPr lang="en-US" dirty="0"/>
              <a:t>. </a:t>
            </a:r>
            <a:r>
              <a:rPr lang="en-US" dirty="0" err="1"/>
              <a:t>Sehingga</a:t>
            </a:r>
            <a:r>
              <a:rPr lang="en-US" dirty="0"/>
              <a:t> </a:t>
            </a:r>
            <a:r>
              <a:rPr lang="en-US" dirty="0" err="1"/>
              <a:t>memungkinkan</a:t>
            </a:r>
            <a:r>
              <a:rPr lang="en-US" dirty="0"/>
              <a:t> </a:t>
            </a:r>
            <a:r>
              <a:rPr lang="en-US" dirty="0" err="1"/>
              <a:t>perusahaan</a:t>
            </a:r>
            <a:r>
              <a:rPr lang="en-US" dirty="0"/>
              <a:t> </a:t>
            </a:r>
            <a:r>
              <a:rPr lang="en-US" dirty="0" err="1"/>
              <a:t>untuk</a:t>
            </a:r>
            <a:r>
              <a:rPr lang="en-US" dirty="0"/>
              <a:t> </a:t>
            </a:r>
            <a:r>
              <a:rPr lang="en-US" dirty="0" err="1"/>
              <a:t>fokus</a:t>
            </a:r>
            <a:r>
              <a:rPr lang="en-US" dirty="0"/>
              <a:t> pada </a:t>
            </a:r>
            <a:r>
              <a:rPr lang="en-US" dirty="0" err="1"/>
              <a:t>segmen</a:t>
            </a:r>
            <a:r>
              <a:rPr lang="en-US" dirty="0"/>
              <a:t> yang </a:t>
            </a:r>
            <a:r>
              <a:rPr lang="en-US" dirty="0" err="1"/>
              <a:t>memiliki</a:t>
            </a:r>
            <a:r>
              <a:rPr lang="en-US" dirty="0"/>
              <a:t> </a:t>
            </a:r>
            <a:r>
              <a:rPr lang="en-US" dirty="0" err="1"/>
              <a:t>potensi</a:t>
            </a:r>
            <a:r>
              <a:rPr lang="en-US" dirty="0"/>
              <a:t> </a:t>
            </a:r>
            <a:r>
              <a:rPr lang="en-US" dirty="0" err="1"/>
              <a:t>terbesar</a:t>
            </a:r>
            <a:r>
              <a:rPr lang="en-US" dirty="0"/>
              <a:t>.</a:t>
            </a:r>
          </a:p>
        </p:txBody>
      </p:sp>
      <p:pic>
        <p:nvPicPr>
          <p:cNvPr id="4" name="Gambar 3">
            <a:extLst>
              <a:ext uri="{FF2B5EF4-FFF2-40B4-BE49-F238E27FC236}">
                <a16:creationId xmlns:a16="http://schemas.microsoft.com/office/drawing/2014/main" id="{2800C2CE-F048-D783-AD5B-99A5E15C4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4474723" cy="6858000"/>
          </a:xfrm>
          <a:prstGeom prst="rect">
            <a:avLst/>
          </a:prstGeom>
        </p:spPr>
      </p:pic>
      <p:sp>
        <p:nvSpPr>
          <p:cNvPr id="5" name="Kotak Teks 4">
            <a:extLst>
              <a:ext uri="{FF2B5EF4-FFF2-40B4-BE49-F238E27FC236}">
                <a16:creationId xmlns:a16="http://schemas.microsoft.com/office/drawing/2014/main" id="{7CB51A54-E144-C0F5-8DC4-8B8DCBEE7B03}"/>
              </a:ext>
            </a:extLst>
          </p:cNvPr>
          <p:cNvSpPr txBox="1"/>
          <p:nvPr/>
        </p:nvSpPr>
        <p:spPr>
          <a:xfrm>
            <a:off x="3602805" y="168100"/>
            <a:ext cx="9030984" cy="584775"/>
          </a:xfrm>
          <a:prstGeom prst="rect">
            <a:avLst/>
          </a:prstGeom>
          <a:noFill/>
        </p:spPr>
        <p:txBody>
          <a:bodyPr wrap="square">
            <a:spAutoFit/>
          </a:bodyPr>
          <a:lstStyle/>
          <a:p>
            <a:pPr algn="ctr"/>
            <a:r>
              <a:rPr lang="en-US" sz="3200" b="1" dirty="0" err="1">
                <a:latin typeface="Aptos Display" panose="020B0004020202020204" pitchFamily="34" charset="0"/>
              </a:rPr>
              <a:t>Pendahuluan</a:t>
            </a:r>
            <a:endParaRPr lang="id-ID" sz="3200" b="1" dirty="0">
              <a:latin typeface="Aptos Display" panose="020B0004020202020204" pitchFamily="34" charset="0"/>
            </a:endParaRPr>
          </a:p>
        </p:txBody>
      </p:sp>
      <p:sp>
        <p:nvSpPr>
          <p:cNvPr id="6" name="Kotak Teks 5">
            <a:extLst>
              <a:ext uri="{FF2B5EF4-FFF2-40B4-BE49-F238E27FC236}">
                <a16:creationId xmlns:a16="http://schemas.microsoft.com/office/drawing/2014/main" id="{6D3BECAE-13C0-DB1B-6996-E3288ECAE1B0}"/>
              </a:ext>
            </a:extLst>
          </p:cNvPr>
          <p:cNvSpPr txBox="1"/>
          <p:nvPr/>
        </p:nvSpPr>
        <p:spPr>
          <a:xfrm>
            <a:off x="1580508" y="1079903"/>
            <a:ext cx="9030984" cy="461665"/>
          </a:xfrm>
          <a:prstGeom prst="rect">
            <a:avLst/>
          </a:prstGeom>
          <a:noFill/>
        </p:spPr>
        <p:txBody>
          <a:bodyPr wrap="square">
            <a:spAutoFit/>
          </a:bodyPr>
          <a:lstStyle/>
          <a:p>
            <a:pPr algn="ctr"/>
            <a:r>
              <a:rPr lang="en-US" sz="2400" b="1" dirty="0" err="1">
                <a:latin typeface="Aptos Display" panose="020B0004020202020204" pitchFamily="34" charset="0"/>
              </a:rPr>
              <a:t>Latar</a:t>
            </a:r>
            <a:r>
              <a:rPr lang="en-US" sz="2400" b="1" dirty="0">
                <a:latin typeface="Aptos Display" panose="020B0004020202020204" pitchFamily="34" charset="0"/>
              </a:rPr>
              <a:t> </a:t>
            </a:r>
            <a:r>
              <a:rPr lang="en-US" sz="2400" b="1" dirty="0" err="1">
                <a:latin typeface="Aptos Display" panose="020B0004020202020204" pitchFamily="34" charset="0"/>
              </a:rPr>
              <a:t>Belakang</a:t>
            </a:r>
            <a:endParaRPr lang="id-ID" sz="2400" b="1" dirty="0">
              <a:latin typeface="Aptos Display" panose="020B0004020202020204" pitchFamily="34" charset="0"/>
            </a:endParaRPr>
          </a:p>
        </p:txBody>
      </p:sp>
      <p:sp>
        <p:nvSpPr>
          <p:cNvPr id="8" name="Kotak Teks 7">
            <a:extLst>
              <a:ext uri="{FF2B5EF4-FFF2-40B4-BE49-F238E27FC236}">
                <a16:creationId xmlns:a16="http://schemas.microsoft.com/office/drawing/2014/main" id="{53D9983B-5B75-52F0-2D8A-6BD1D358242A}"/>
              </a:ext>
            </a:extLst>
          </p:cNvPr>
          <p:cNvSpPr txBox="1"/>
          <p:nvPr/>
        </p:nvSpPr>
        <p:spPr>
          <a:xfrm>
            <a:off x="5127824" y="4577768"/>
            <a:ext cx="6318606" cy="1200329"/>
          </a:xfrm>
          <a:prstGeom prst="rect">
            <a:avLst/>
          </a:prstGeom>
          <a:noFill/>
        </p:spPr>
        <p:txBody>
          <a:bodyPr wrap="square">
            <a:spAutoFit/>
          </a:bodyPr>
          <a:lstStyle/>
          <a:p>
            <a:pPr marL="342900" indent="-342900">
              <a:buAutoNum type="arabicPeriod"/>
            </a:pPr>
            <a:r>
              <a:rPr lang="id-ID" dirty="0"/>
              <a:t>apakah demografi memiliki pengaruh dalam preferensi berbelanja?</a:t>
            </a:r>
            <a:endParaRPr lang="en-US" dirty="0"/>
          </a:p>
          <a:p>
            <a:pPr marL="342900" indent="-342900">
              <a:buAutoNum type="arabicPeriod"/>
            </a:pPr>
            <a:r>
              <a:rPr lang="id-ID" dirty="0"/>
              <a:t>bagaimana melakukan optimalisasi pemasaran dan melakukan pengembangan produk yang relevan bagi konsumen tertentu?</a:t>
            </a:r>
          </a:p>
        </p:txBody>
      </p:sp>
      <p:sp>
        <p:nvSpPr>
          <p:cNvPr id="9" name="Kotak Teks 8">
            <a:extLst>
              <a:ext uri="{FF2B5EF4-FFF2-40B4-BE49-F238E27FC236}">
                <a16:creationId xmlns:a16="http://schemas.microsoft.com/office/drawing/2014/main" id="{F1E29DBE-41F1-BFAF-C7BB-3CF8A9C6221C}"/>
              </a:ext>
            </a:extLst>
          </p:cNvPr>
          <p:cNvSpPr txBox="1"/>
          <p:nvPr/>
        </p:nvSpPr>
        <p:spPr>
          <a:xfrm>
            <a:off x="5301465" y="4114794"/>
            <a:ext cx="1654139" cy="461665"/>
          </a:xfrm>
          <a:prstGeom prst="rect">
            <a:avLst/>
          </a:prstGeom>
          <a:noFill/>
        </p:spPr>
        <p:txBody>
          <a:bodyPr wrap="square">
            <a:spAutoFit/>
          </a:bodyPr>
          <a:lstStyle/>
          <a:p>
            <a:pPr algn="ctr"/>
            <a:r>
              <a:rPr lang="en-US" sz="2400" b="1" dirty="0">
                <a:latin typeface="Aptos Display" panose="020B0004020202020204" pitchFamily="34" charset="0"/>
              </a:rPr>
              <a:t>Problems</a:t>
            </a:r>
            <a:endParaRPr lang="id-ID" sz="2400" b="1" dirty="0">
              <a:latin typeface="Aptos Display" panose="020B0004020202020204" pitchFamily="34" charset="0"/>
            </a:endParaRPr>
          </a:p>
        </p:txBody>
      </p:sp>
    </p:spTree>
    <p:extLst>
      <p:ext uri="{BB962C8B-B14F-4D97-AF65-F5344CB8AC3E}">
        <p14:creationId xmlns:p14="http://schemas.microsoft.com/office/powerpoint/2010/main" val="723153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5">
            <a:extLst>
              <a:ext uri="{FF2B5EF4-FFF2-40B4-BE49-F238E27FC236}">
                <a16:creationId xmlns:a16="http://schemas.microsoft.com/office/drawing/2014/main" id="{5F8B5DEF-B558-CAF6-73B7-C3FCF89A9E90}"/>
              </a:ext>
            </a:extLst>
          </p:cNvPr>
          <p:cNvGraphicFramePr>
            <a:graphicFrameLocks noGrp="1"/>
          </p:cNvGraphicFramePr>
          <p:nvPr>
            <p:extLst>
              <p:ext uri="{D42A27DB-BD31-4B8C-83A1-F6EECF244321}">
                <p14:modId xmlns:p14="http://schemas.microsoft.com/office/powerpoint/2010/main" val="4178481197"/>
              </p:ext>
            </p:extLst>
          </p:nvPr>
        </p:nvGraphicFramePr>
        <p:xfrm>
          <a:off x="1808942" y="1571829"/>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a:extLst>
              <a:ext uri="{FF2B5EF4-FFF2-40B4-BE49-F238E27FC236}">
                <a16:creationId xmlns:a16="http://schemas.microsoft.com/office/drawing/2014/main" id="{33515E90-C4AD-2C23-0B22-148634A63148}"/>
              </a:ext>
            </a:extLst>
          </p:cNvPr>
          <p:cNvSpPr>
            <a:spLocks noGrp="1"/>
          </p:cNvSpPr>
          <p:nvPr/>
        </p:nvSpPr>
        <p:spPr>
          <a:xfrm>
            <a:off x="6285615" y="584120"/>
            <a:ext cx="3964171"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err="1">
                <a:latin typeface="Aptos Display" panose="020B0004020202020204" pitchFamily="34" charset="0"/>
              </a:rPr>
              <a:t>Laporan</a:t>
            </a:r>
            <a:r>
              <a:rPr lang="en-US" sz="2000" b="1" dirty="0">
                <a:latin typeface="Aptos Display" panose="020B0004020202020204" pitchFamily="34" charset="0"/>
              </a:rPr>
              <a:t> </a:t>
            </a:r>
            <a:r>
              <a:rPr lang="en-US" sz="2000" b="1" dirty="0" err="1">
                <a:latin typeface="Aptos Display" panose="020B0004020202020204" pitchFamily="34" charset="0"/>
              </a:rPr>
              <a:t>Ini</a:t>
            </a:r>
            <a:r>
              <a:rPr lang="en-US" sz="2000" b="1" dirty="0">
                <a:latin typeface="Aptos Display" panose="020B0004020202020204" pitchFamily="34" charset="0"/>
              </a:rPr>
              <a:t> </a:t>
            </a:r>
            <a:r>
              <a:rPr lang="en-US" sz="2000" b="1" dirty="0" err="1">
                <a:latin typeface="Aptos Display" panose="020B0004020202020204" pitchFamily="34" charset="0"/>
              </a:rPr>
              <a:t>Dimaskudkan</a:t>
            </a:r>
            <a:r>
              <a:rPr lang="en-US" sz="2000" b="1" dirty="0">
                <a:latin typeface="Aptos Display" panose="020B0004020202020204" pitchFamily="34" charset="0"/>
              </a:rPr>
              <a:t> </a:t>
            </a:r>
            <a:r>
              <a:rPr lang="en-US" sz="2000" b="1" dirty="0" err="1">
                <a:latin typeface="Aptos Display" panose="020B0004020202020204" pitchFamily="34" charset="0"/>
              </a:rPr>
              <a:t>Kepada</a:t>
            </a:r>
            <a:r>
              <a:rPr lang="en-US" sz="2000" b="1" dirty="0">
                <a:latin typeface="Aptos Display" panose="020B0004020202020204" pitchFamily="34" charset="0"/>
              </a:rPr>
              <a:t> :</a:t>
            </a:r>
            <a:endParaRPr lang="en-ID" sz="2000" b="1" dirty="0">
              <a:latin typeface="Aptos Display" panose="020B0004020202020204" pitchFamily="34" charset="0"/>
            </a:endParaRPr>
          </a:p>
        </p:txBody>
      </p:sp>
      <p:cxnSp>
        <p:nvCxnSpPr>
          <p:cNvPr id="8" name="Konektor Lurus 7">
            <a:extLst>
              <a:ext uri="{FF2B5EF4-FFF2-40B4-BE49-F238E27FC236}">
                <a16:creationId xmlns:a16="http://schemas.microsoft.com/office/drawing/2014/main" id="{2277B262-3FB2-34D4-B2FA-57EAF8581AEA}"/>
              </a:ext>
            </a:extLst>
          </p:cNvPr>
          <p:cNvCxnSpPr/>
          <p:nvPr/>
        </p:nvCxnSpPr>
        <p:spPr>
          <a:xfrm>
            <a:off x="7952198" y="2219218"/>
            <a:ext cx="739739"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Gambar 11">
            <a:extLst>
              <a:ext uri="{FF2B5EF4-FFF2-40B4-BE49-F238E27FC236}">
                <a16:creationId xmlns:a16="http://schemas.microsoft.com/office/drawing/2014/main" id="{74902723-3481-CFBB-816E-B880E797A07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 y="0"/>
            <a:ext cx="5125261" cy="6858000"/>
          </a:xfrm>
          <a:prstGeom prst="rect">
            <a:avLst/>
          </a:prstGeom>
        </p:spPr>
      </p:pic>
    </p:spTree>
    <p:extLst>
      <p:ext uri="{BB962C8B-B14F-4D97-AF65-F5344CB8AC3E}">
        <p14:creationId xmlns:p14="http://schemas.microsoft.com/office/powerpoint/2010/main" val="2250233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Kotak Teks 1">
            <a:extLst>
              <a:ext uri="{FF2B5EF4-FFF2-40B4-BE49-F238E27FC236}">
                <a16:creationId xmlns:a16="http://schemas.microsoft.com/office/drawing/2014/main" id="{9300E026-D437-BAA9-D75A-457B3A76EC4D}"/>
              </a:ext>
            </a:extLst>
          </p:cNvPr>
          <p:cNvSpPr txBox="1"/>
          <p:nvPr/>
        </p:nvSpPr>
        <p:spPr>
          <a:xfrm>
            <a:off x="1373313" y="373583"/>
            <a:ext cx="9030984" cy="584775"/>
          </a:xfrm>
          <a:prstGeom prst="rect">
            <a:avLst/>
          </a:prstGeom>
          <a:noFill/>
        </p:spPr>
        <p:txBody>
          <a:bodyPr wrap="square">
            <a:spAutoFit/>
          </a:bodyPr>
          <a:lstStyle/>
          <a:p>
            <a:pPr algn="ctr"/>
            <a:r>
              <a:rPr lang="en-US" sz="3200" b="1" dirty="0">
                <a:latin typeface="Aptos Display" panose="020B0004020202020204" pitchFamily="34" charset="0"/>
              </a:rPr>
              <a:t>Data Preparation</a:t>
            </a:r>
            <a:endParaRPr lang="id-ID" sz="3200" b="1" dirty="0">
              <a:latin typeface="Aptos Display" panose="020B0004020202020204" pitchFamily="34" charset="0"/>
            </a:endParaRPr>
          </a:p>
        </p:txBody>
      </p:sp>
      <p:sp>
        <p:nvSpPr>
          <p:cNvPr id="3" name="Persegi Panjang: Sudut Lengkung 2">
            <a:extLst>
              <a:ext uri="{FF2B5EF4-FFF2-40B4-BE49-F238E27FC236}">
                <a16:creationId xmlns:a16="http://schemas.microsoft.com/office/drawing/2014/main" id="{83F95A0E-E5C2-3942-F904-AC0F50B9B74B}"/>
              </a:ext>
            </a:extLst>
          </p:cNvPr>
          <p:cNvSpPr/>
          <p:nvPr/>
        </p:nvSpPr>
        <p:spPr>
          <a:xfrm>
            <a:off x="934947" y="1649001"/>
            <a:ext cx="2373330" cy="9863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Understanding</a:t>
            </a:r>
            <a:endParaRPr lang="id-ID" dirty="0"/>
          </a:p>
        </p:txBody>
      </p:sp>
      <p:sp>
        <p:nvSpPr>
          <p:cNvPr id="4" name="Persegi Panjang: Sudut Lengkung 3">
            <a:extLst>
              <a:ext uri="{FF2B5EF4-FFF2-40B4-BE49-F238E27FC236}">
                <a16:creationId xmlns:a16="http://schemas.microsoft.com/office/drawing/2014/main" id="{364FB21D-24F1-11A3-9ABF-F651BA9DEA3D}"/>
              </a:ext>
            </a:extLst>
          </p:cNvPr>
          <p:cNvSpPr/>
          <p:nvPr/>
        </p:nvSpPr>
        <p:spPr>
          <a:xfrm>
            <a:off x="4899061" y="1649001"/>
            <a:ext cx="2373330" cy="9863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Cleansing</a:t>
            </a:r>
            <a:endParaRPr lang="id-ID" dirty="0"/>
          </a:p>
        </p:txBody>
      </p:sp>
      <p:sp>
        <p:nvSpPr>
          <p:cNvPr id="5" name="Persegi Panjang: Sudut Lengkung 4">
            <a:extLst>
              <a:ext uri="{FF2B5EF4-FFF2-40B4-BE49-F238E27FC236}">
                <a16:creationId xmlns:a16="http://schemas.microsoft.com/office/drawing/2014/main" id="{413C25EE-2906-7301-EBF4-AB9B2F24C6A9}"/>
              </a:ext>
            </a:extLst>
          </p:cNvPr>
          <p:cNvSpPr/>
          <p:nvPr/>
        </p:nvSpPr>
        <p:spPr>
          <a:xfrm>
            <a:off x="8616595" y="1649001"/>
            <a:ext cx="2373330" cy="9863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Clean</a:t>
            </a:r>
            <a:endParaRPr lang="id-ID" dirty="0"/>
          </a:p>
        </p:txBody>
      </p:sp>
      <p:sp>
        <p:nvSpPr>
          <p:cNvPr id="6" name="Panah: Kanan 5">
            <a:extLst>
              <a:ext uri="{FF2B5EF4-FFF2-40B4-BE49-F238E27FC236}">
                <a16:creationId xmlns:a16="http://schemas.microsoft.com/office/drawing/2014/main" id="{7AE599BE-687E-B391-609A-31BD14E1B0AD}"/>
              </a:ext>
            </a:extLst>
          </p:cNvPr>
          <p:cNvSpPr/>
          <p:nvPr/>
        </p:nvSpPr>
        <p:spPr>
          <a:xfrm>
            <a:off x="3738938" y="2017586"/>
            <a:ext cx="626723" cy="2491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Panah: Kanan 6">
            <a:extLst>
              <a:ext uri="{FF2B5EF4-FFF2-40B4-BE49-F238E27FC236}">
                <a16:creationId xmlns:a16="http://schemas.microsoft.com/office/drawing/2014/main" id="{07996A8F-56F9-D98F-B447-5019ADF38998}"/>
              </a:ext>
            </a:extLst>
          </p:cNvPr>
          <p:cNvSpPr/>
          <p:nvPr/>
        </p:nvSpPr>
        <p:spPr>
          <a:xfrm>
            <a:off x="7631131" y="2017586"/>
            <a:ext cx="626723" cy="2491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Persegi Panjang: Sudut Lengkung 8">
            <a:extLst>
              <a:ext uri="{FF2B5EF4-FFF2-40B4-BE49-F238E27FC236}">
                <a16:creationId xmlns:a16="http://schemas.microsoft.com/office/drawing/2014/main" id="{5D6329E4-DC95-99C8-6E76-D4BCAEDBAA5B}"/>
              </a:ext>
            </a:extLst>
          </p:cNvPr>
          <p:cNvSpPr/>
          <p:nvPr/>
        </p:nvSpPr>
        <p:spPr>
          <a:xfrm>
            <a:off x="636995" y="3429000"/>
            <a:ext cx="2969233" cy="25916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err="1"/>
              <a:t>Mengetahui</a:t>
            </a:r>
            <a:r>
              <a:rPr lang="en-US" dirty="0"/>
              <a:t> </a:t>
            </a:r>
            <a:r>
              <a:rPr lang="en-US" dirty="0" err="1"/>
              <a:t>fitur</a:t>
            </a:r>
            <a:r>
              <a:rPr lang="en-US" dirty="0"/>
              <a:t> </a:t>
            </a:r>
            <a:r>
              <a:rPr lang="en-US" dirty="0" err="1"/>
              <a:t>apa</a:t>
            </a:r>
            <a:r>
              <a:rPr lang="en-US" dirty="0"/>
              <a:t> </a:t>
            </a:r>
            <a:r>
              <a:rPr lang="en-US" dirty="0" err="1"/>
              <a:t>saja</a:t>
            </a:r>
            <a:r>
              <a:rPr lang="en-US" dirty="0"/>
              <a:t> yang </a:t>
            </a:r>
            <a:r>
              <a:rPr lang="en-US" dirty="0" err="1"/>
              <a:t>ada</a:t>
            </a:r>
            <a:r>
              <a:rPr lang="en-US" dirty="0"/>
              <a:t> di </a:t>
            </a:r>
            <a:r>
              <a:rPr lang="en-US" dirty="0" err="1"/>
              <a:t>dalam</a:t>
            </a:r>
            <a:r>
              <a:rPr lang="en-US" dirty="0"/>
              <a:t> dataset</a:t>
            </a:r>
          </a:p>
          <a:p>
            <a:pPr marL="285750" indent="-285750">
              <a:buFontTx/>
              <a:buChar char="-"/>
            </a:pPr>
            <a:r>
              <a:rPr lang="en-US" dirty="0" err="1"/>
              <a:t>Mengetahui</a:t>
            </a:r>
            <a:r>
              <a:rPr lang="en-US" dirty="0"/>
              <a:t> </a:t>
            </a:r>
            <a:r>
              <a:rPr lang="en-US" dirty="0" err="1"/>
              <a:t>deksripsi</a:t>
            </a:r>
            <a:r>
              <a:rPr lang="en-US" dirty="0"/>
              <a:t> </a:t>
            </a:r>
            <a:r>
              <a:rPr lang="en-US" dirty="0" err="1"/>
              <a:t>dari</a:t>
            </a:r>
            <a:r>
              <a:rPr lang="en-US" dirty="0"/>
              <a:t> </a:t>
            </a:r>
            <a:r>
              <a:rPr lang="en-US" dirty="0" err="1"/>
              <a:t>fitur</a:t>
            </a:r>
            <a:r>
              <a:rPr lang="en-US" dirty="0"/>
              <a:t> </a:t>
            </a:r>
            <a:r>
              <a:rPr lang="en-US" dirty="0" err="1"/>
              <a:t>tersebut</a:t>
            </a:r>
            <a:endParaRPr lang="en-US" dirty="0"/>
          </a:p>
          <a:p>
            <a:pPr marL="285750" indent="-285750">
              <a:buFontTx/>
              <a:buChar char="-"/>
            </a:pPr>
            <a:r>
              <a:rPr lang="en-US" dirty="0" err="1"/>
              <a:t>Mengetahui</a:t>
            </a:r>
            <a:r>
              <a:rPr lang="en-US" dirty="0"/>
              <a:t> </a:t>
            </a:r>
            <a:r>
              <a:rPr lang="en-US" dirty="0" err="1"/>
              <a:t>tipe</a:t>
            </a:r>
            <a:r>
              <a:rPr lang="en-US" dirty="0"/>
              <a:t> dan </a:t>
            </a:r>
            <a:r>
              <a:rPr lang="en-US" dirty="0" err="1"/>
              <a:t>isi</a:t>
            </a:r>
            <a:r>
              <a:rPr lang="en-US" dirty="0"/>
              <a:t> data </a:t>
            </a:r>
            <a:endParaRPr lang="id-ID" dirty="0"/>
          </a:p>
          <a:p>
            <a:endParaRPr lang="id-ID" dirty="0"/>
          </a:p>
        </p:txBody>
      </p:sp>
      <p:sp>
        <p:nvSpPr>
          <p:cNvPr id="10" name="Panah: Bawah 9">
            <a:extLst>
              <a:ext uri="{FF2B5EF4-FFF2-40B4-BE49-F238E27FC236}">
                <a16:creationId xmlns:a16="http://schemas.microsoft.com/office/drawing/2014/main" id="{9EF19DD6-4EFA-E0DA-D6DC-A34F6715FE0F}"/>
              </a:ext>
            </a:extLst>
          </p:cNvPr>
          <p:cNvSpPr/>
          <p:nvPr/>
        </p:nvSpPr>
        <p:spPr>
          <a:xfrm>
            <a:off x="1993187" y="2825393"/>
            <a:ext cx="205483" cy="27740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1" name="Persegi Panjang: Sudut Lengkung 10">
            <a:extLst>
              <a:ext uri="{FF2B5EF4-FFF2-40B4-BE49-F238E27FC236}">
                <a16:creationId xmlns:a16="http://schemas.microsoft.com/office/drawing/2014/main" id="{1EB94958-646C-6FA8-95EB-6658E35B6754}"/>
              </a:ext>
            </a:extLst>
          </p:cNvPr>
          <p:cNvSpPr/>
          <p:nvPr/>
        </p:nvSpPr>
        <p:spPr>
          <a:xfrm>
            <a:off x="4601109" y="3429000"/>
            <a:ext cx="2969233" cy="25916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dirty="0" err="1"/>
              <a:t>Mengatasi</a:t>
            </a:r>
            <a:r>
              <a:rPr lang="en-US" dirty="0"/>
              <a:t> missing value</a:t>
            </a:r>
          </a:p>
          <a:p>
            <a:pPr marL="285750" indent="-285750">
              <a:buFontTx/>
              <a:buChar char="-"/>
            </a:pPr>
            <a:r>
              <a:rPr lang="en-US" dirty="0" err="1"/>
              <a:t>Mengatasi</a:t>
            </a:r>
            <a:r>
              <a:rPr lang="en-US" dirty="0"/>
              <a:t> </a:t>
            </a:r>
            <a:r>
              <a:rPr lang="en-US" dirty="0" err="1"/>
              <a:t>duplikat</a:t>
            </a:r>
            <a:endParaRPr lang="en-US" dirty="0"/>
          </a:p>
          <a:p>
            <a:pPr marL="285750" indent="-285750">
              <a:buFontTx/>
              <a:buChar char="-"/>
            </a:pPr>
            <a:r>
              <a:rPr lang="en-US" dirty="0" err="1"/>
              <a:t>Mengatasi</a:t>
            </a:r>
            <a:r>
              <a:rPr lang="en-US" dirty="0"/>
              <a:t> outliers</a:t>
            </a:r>
          </a:p>
          <a:p>
            <a:pPr marL="285750" indent="-285750">
              <a:buFontTx/>
              <a:buChar char="-"/>
            </a:pPr>
            <a:r>
              <a:rPr lang="en-US" dirty="0" err="1"/>
              <a:t>Statistika</a:t>
            </a:r>
            <a:r>
              <a:rPr lang="en-US" dirty="0"/>
              <a:t> </a:t>
            </a:r>
            <a:r>
              <a:rPr lang="en-US" dirty="0" err="1"/>
              <a:t>Deskriptif</a:t>
            </a:r>
            <a:endParaRPr lang="en-US" dirty="0"/>
          </a:p>
          <a:p>
            <a:pPr marL="285750" indent="-285750">
              <a:buFontTx/>
              <a:buChar char="-"/>
            </a:pPr>
            <a:r>
              <a:rPr lang="en-US" dirty="0" err="1"/>
              <a:t>Mencocokkan</a:t>
            </a:r>
            <a:r>
              <a:rPr lang="en-US" dirty="0"/>
              <a:t> </a:t>
            </a:r>
            <a:r>
              <a:rPr lang="en-US" dirty="0" err="1"/>
              <a:t>tipe</a:t>
            </a:r>
            <a:r>
              <a:rPr lang="en-US" dirty="0"/>
              <a:t> data </a:t>
            </a:r>
            <a:r>
              <a:rPr lang="en-US" dirty="0" err="1"/>
              <a:t>dengan</a:t>
            </a:r>
            <a:r>
              <a:rPr lang="en-US" dirty="0"/>
              <a:t> </a:t>
            </a:r>
            <a:r>
              <a:rPr lang="en-US" dirty="0" err="1"/>
              <a:t>isi</a:t>
            </a:r>
            <a:r>
              <a:rPr lang="en-US" dirty="0"/>
              <a:t> data</a:t>
            </a:r>
            <a:endParaRPr lang="id-ID" dirty="0"/>
          </a:p>
        </p:txBody>
      </p:sp>
      <p:sp>
        <p:nvSpPr>
          <p:cNvPr id="12" name="Panah: Bawah 11">
            <a:extLst>
              <a:ext uri="{FF2B5EF4-FFF2-40B4-BE49-F238E27FC236}">
                <a16:creationId xmlns:a16="http://schemas.microsoft.com/office/drawing/2014/main" id="{41E79300-DC2A-3D4F-8629-56F3C17037B6}"/>
              </a:ext>
            </a:extLst>
          </p:cNvPr>
          <p:cNvSpPr/>
          <p:nvPr/>
        </p:nvSpPr>
        <p:spPr>
          <a:xfrm>
            <a:off x="5993258" y="2818971"/>
            <a:ext cx="205483" cy="27740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Persegi Panjang: Sudut Lengkung 13">
            <a:extLst>
              <a:ext uri="{FF2B5EF4-FFF2-40B4-BE49-F238E27FC236}">
                <a16:creationId xmlns:a16="http://schemas.microsoft.com/office/drawing/2014/main" id="{BB39BD94-41D5-C2AE-4A4E-8828C6AF302C}"/>
              </a:ext>
            </a:extLst>
          </p:cNvPr>
          <p:cNvSpPr/>
          <p:nvPr/>
        </p:nvSpPr>
        <p:spPr>
          <a:xfrm>
            <a:off x="8318643" y="3429000"/>
            <a:ext cx="2969233" cy="25916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yang </a:t>
            </a:r>
            <a:r>
              <a:rPr lang="en-US" dirty="0" err="1"/>
              <a:t>sudah</a:t>
            </a:r>
            <a:r>
              <a:rPr lang="en-US" dirty="0"/>
              <a:t> </a:t>
            </a:r>
            <a:r>
              <a:rPr lang="en-US" dirty="0" err="1"/>
              <a:t>bersih</a:t>
            </a:r>
            <a:r>
              <a:rPr lang="en-US" dirty="0"/>
              <a:t> dan </a:t>
            </a:r>
            <a:r>
              <a:rPr lang="en-US" dirty="0" err="1"/>
              <a:t>siap</a:t>
            </a:r>
            <a:r>
              <a:rPr lang="en-US" dirty="0"/>
              <a:t> di </a:t>
            </a:r>
            <a:r>
              <a:rPr lang="en-US" dirty="0" err="1"/>
              <a:t>analisis</a:t>
            </a:r>
            <a:endParaRPr lang="id-ID" dirty="0"/>
          </a:p>
        </p:txBody>
      </p:sp>
      <p:sp>
        <p:nvSpPr>
          <p:cNvPr id="15" name="Panah: Bawah 14">
            <a:extLst>
              <a:ext uri="{FF2B5EF4-FFF2-40B4-BE49-F238E27FC236}">
                <a16:creationId xmlns:a16="http://schemas.microsoft.com/office/drawing/2014/main" id="{87E3A8D4-0F8D-00FA-1DE8-0505531A4B23}"/>
              </a:ext>
            </a:extLst>
          </p:cNvPr>
          <p:cNvSpPr/>
          <p:nvPr/>
        </p:nvSpPr>
        <p:spPr>
          <a:xfrm>
            <a:off x="9700517" y="2825393"/>
            <a:ext cx="205483" cy="27740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1711040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60D32E6E-2A2A-E5EA-C1A3-BBAEB8333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458" y="1759814"/>
            <a:ext cx="3176062" cy="4816283"/>
          </a:xfrm>
          <a:prstGeom prst="rect">
            <a:avLst/>
          </a:prstGeom>
        </p:spPr>
      </p:pic>
      <p:sp>
        <p:nvSpPr>
          <p:cNvPr id="4" name="Kotak Teks 3">
            <a:extLst>
              <a:ext uri="{FF2B5EF4-FFF2-40B4-BE49-F238E27FC236}">
                <a16:creationId xmlns:a16="http://schemas.microsoft.com/office/drawing/2014/main" id="{BD521D63-E2B1-7C9E-80E5-65C3E885279B}"/>
              </a:ext>
            </a:extLst>
          </p:cNvPr>
          <p:cNvSpPr txBox="1"/>
          <p:nvPr/>
        </p:nvSpPr>
        <p:spPr>
          <a:xfrm>
            <a:off x="-1911939" y="1320011"/>
            <a:ext cx="9030984" cy="646331"/>
          </a:xfrm>
          <a:prstGeom prst="rect">
            <a:avLst/>
          </a:prstGeom>
          <a:noFill/>
        </p:spPr>
        <p:txBody>
          <a:bodyPr wrap="square">
            <a:spAutoFit/>
          </a:bodyPr>
          <a:lstStyle/>
          <a:p>
            <a:pPr algn="ctr"/>
            <a:r>
              <a:rPr lang="en-US" b="1" dirty="0">
                <a:latin typeface="Aptos Display" panose="020B0004020202020204" pitchFamily="34" charset="0"/>
              </a:rPr>
              <a:t>Fitur Data dan </a:t>
            </a:r>
            <a:r>
              <a:rPr lang="en-US" b="1" dirty="0" err="1">
                <a:latin typeface="Aptos Display" panose="020B0004020202020204" pitchFamily="34" charset="0"/>
              </a:rPr>
              <a:t>Anomali</a:t>
            </a:r>
            <a:r>
              <a:rPr lang="en-US" b="1" dirty="0">
                <a:latin typeface="Aptos Display" panose="020B0004020202020204" pitchFamily="34" charset="0"/>
              </a:rPr>
              <a:t> Data</a:t>
            </a:r>
          </a:p>
          <a:p>
            <a:pPr algn="ctr"/>
            <a:r>
              <a:rPr lang="en-US" b="1" dirty="0">
                <a:latin typeface="Aptos Display" panose="020B0004020202020204" pitchFamily="34" charset="0"/>
              </a:rPr>
              <a:t> </a:t>
            </a:r>
            <a:endParaRPr lang="id-ID" b="1" dirty="0">
              <a:latin typeface="Aptos Display" panose="020B0004020202020204" pitchFamily="34" charset="0"/>
            </a:endParaRPr>
          </a:p>
        </p:txBody>
      </p:sp>
      <p:sp>
        <p:nvSpPr>
          <p:cNvPr id="5" name="Oval 4">
            <a:extLst>
              <a:ext uri="{FF2B5EF4-FFF2-40B4-BE49-F238E27FC236}">
                <a16:creationId xmlns:a16="http://schemas.microsoft.com/office/drawing/2014/main" id="{EDEC5B2C-64A5-C2E6-BBDD-A99380886665}"/>
              </a:ext>
            </a:extLst>
          </p:cNvPr>
          <p:cNvSpPr/>
          <p:nvPr/>
        </p:nvSpPr>
        <p:spPr>
          <a:xfrm>
            <a:off x="2434028" y="2885226"/>
            <a:ext cx="708917" cy="255587"/>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d-ID" dirty="0"/>
          </a:p>
        </p:txBody>
      </p:sp>
      <p:sp>
        <p:nvSpPr>
          <p:cNvPr id="7" name="Oval 6">
            <a:extLst>
              <a:ext uri="{FF2B5EF4-FFF2-40B4-BE49-F238E27FC236}">
                <a16:creationId xmlns:a16="http://schemas.microsoft.com/office/drawing/2014/main" id="{1297F087-75C2-AA16-2D0E-B42B3AE6AB90}"/>
              </a:ext>
            </a:extLst>
          </p:cNvPr>
          <p:cNvSpPr/>
          <p:nvPr/>
        </p:nvSpPr>
        <p:spPr>
          <a:xfrm>
            <a:off x="3359649" y="3301206"/>
            <a:ext cx="708917" cy="255587"/>
          </a:xfrm>
          <a:prstGeom prst="ellipse">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id-ID" dirty="0"/>
          </a:p>
        </p:txBody>
      </p:sp>
      <p:pic>
        <p:nvPicPr>
          <p:cNvPr id="8" name="Gambar 7">
            <a:extLst>
              <a:ext uri="{FF2B5EF4-FFF2-40B4-BE49-F238E27FC236}">
                <a16:creationId xmlns:a16="http://schemas.microsoft.com/office/drawing/2014/main" id="{8A45E7E4-A30A-188E-84AB-5BF6BB0456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6633" y="2121258"/>
            <a:ext cx="1893123" cy="568786"/>
          </a:xfrm>
          <a:prstGeom prst="rect">
            <a:avLst/>
          </a:prstGeom>
        </p:spPr>
      </p:pic>
      <p:pic>
        <p:nvPicPr>
          <p:cNvPr id="9" name="Gambar 8">
            <a:extLst>
              <a:ext uri="{FF2B5EF4-FFF2-40B4-BE49-F238E27FC236}">
                <a16:creationId xmlns:a16="http://schemas.microsoft.com/office/drawing/2014/main" id="{F9990207-8F3C-1D98-6891-5FDD294C1E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8276" y="1509165"/>
            <a:ext cx="2623601" cy="1774789"/>
          </a:xfrm>
          <a:prstGeom prst="rect">
            <a:avLst/>
          </a:prstGeom>
        </p:spPr>
      </p:pic>
      <p:sp>
        <p:nvSpPr>
          <p:cNvPr id="10" name="Kotak Teks 9">
            <a:extLst>
              <a:ext uri="{FF2B5EF4-FFF2-40B4-BE49-F238E27FC236}">
                <a16:creationId xmlns:a16="http://schemas.microsoft.com/office/drawing/2014/main" id="{0E8BBFCD-AE30-6DC0-6A45-03F161D2ACF1}"/>
              </a:ext>
            </a:extLst>
          </p:cNvPr>
          <p:cNvSpPr txBox="1"/>
          <p:nvPr/>
        </p:nvSpPr>
        <p:spPr>
          <a:xfrm>
            <a:off x="4613495" y="1166389"/>
            <a:ext cx="3602596" cy="338554"/>
          </a:xfrm>
          <a:prstGeom prst="rect">
            <a:avLst/>
          </a:prstGeom>
          <a:noFill/>
        </p:spPr>
        <p:txBody>
          <a:bodyPr wrap="square">
            <a:spAutoFit/>
          </a:bodyPr>
          <a:lstStyle/>
          <a:p>
            <a:pPr algn="ctr"/>
            <a:r>
              <a:rPr lang="en-US" sz="1600" b="1" dirty="0">
                <a:latin typeface="Aptos Display" panose="020B0004020202020204" pitchFamily="34" charset="0"/>
              </a:rPr>
              <a:t>Missing Value Handling</a:t>
            </a:r>
            <a:endParaRPr lang="id-ID" sz="1600" b="1" dirty="0">
              <a:latin typeface="Aptos Display" panose="020B0004020202020204" pitchFamily="34" charset="0"/>
            </a:endParaRPr>
          </a:p>
        </p:txBody>
      </p:sp>
      <p:pic>
        <p:nvPicPr>
          <p:cNvPr id="11" name="Gambar 10">
            <a:extLst>
              <a:ext uri="{FF2B5EF4-FFF2-40B4-BE49-F238E27FC236}">
                <a16:creationId xmlns:a16="http://schemas.microsoft.com/office/drawing/2014/main" id="{C4FFC0AF-AA0B-D953-6A89-A5934C2B6F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7371" y="4167956"/>
            <a:ext cx="6018704" cy="2022452"/>
          </a:xfrm>
          <a:prstGeom prst="rect">
            <a:avLst/>
          </a:prstGeom>
        </p:spPr>
      </p:pic>
      <p:sp>
        <p:nvSpPr>
          <p:cNvPr id="12" name="Kotak Teks 11">
            <a:extLst>
              <a:ext uri="{FF2B5EF4-FFF2-40B4-BE49-F238E27FC236}">
                <a16:creationId xmlns:a16="http://schemas.microsoft.com/office/drawing/2014/main" id="{16433049-6B63-617E-6D86-5948BAA8ED20}"/>
              </a:ext>
            </a:extLst>
          </p:cNvPr>
          <p:cNvSpPr txBox="1"/>
          <p:nvPr/>
        </p:nvSpPr>
        <p:spPr>
          <a:xfrm>
            <a:off x="6320713" y="3501434"/>
            <a:ext cx="4202131" cy="584775"/>
          </a:xfrm>
          <a:prstGeom prst="rect">
            <a:avLst/>
          </a:prstGeom>
          <a:noFill/>
        </p:spPr>
        <p:txBody>
          <a:bodyPr wrap="square">
            <a:spAutoFit/>
          </a:bodyPr>
          <a:lstStyle/>
          <a:p>
            <a:pPr algn="ctr"/>
            <a:r>
              <a:rPr lang="en-US" sz="1600" b="1" dirty="0" err="1">
                <a:latin typeface="Aptos Display" panose="020B0004020202020204" pitchFamily="34" charset="0"/>
              </a:rPr>
              <a:t>Mengganti</a:t>
            </a:r>
            <a:r>
              <a:rPr lang="en-US" sz="1600" b="1" dirty="0">
                <a:latin typeface="Aptos Display" panose="020B0004020202020204" pitchFamily="34" charset="0"/>
              </a:rPr>
              <a:t> </a:t>
            </a:r>
            <a:r>
              <a:rPr lang="en-US" sz="1600" b="1" dirty="0" err="1">
                <a:latin typeface="Aptos Display" panose="020B0004020202020204" pitchFamily="34" charset="0"/>
              </a:rPr>
              <a:t>tipe</a:t>
            </a:r>
            <a:r>
              <a:rPr lang="en-US" sz="1600" b="1" dirty="0">
                <a:latin typeface="Aptos Display" panose="020B0004020202020204" pitchFamily="34" charset="0"/>
              </a:rPr>
              <a:t> data </a:t>
            </a:r>
            <a:r>
              <a:rPr lang="en-US" sz="1600" b="1" dirty="0" err="1">
                <a:latin typeface="Aptos Display" panose="020B0004020202020204" pitchFamily="34" charset="0"/>
              </a:rPr>
              <a:t>ke</a:t>
            </a:r>
            <a:r>
              <a:rPr lang="en-US" sz="1600" b="1" dirty="0">
                <a:latin typeface="Aptos Display" panose="020B0004020202020204" pitchFamily="34" charset="0"/>
              </a:rPr>
              <a:t> datetime[ns]</a:t>
            </a:r>
          </a:p>
          <a:p>
            <a:pPr algn="ctr"/>
            <a:r>
              <a:rPr lang="en-US" sz="1600" b="1" dirty="0">
                <a:latin typeface="Aptos Display" panose="020B0004020202020204" pitchFamily="34" charset="0"/>
              </a:rPr>
              <a:t>Pada </a:t>
            </a:r>
            <a:r>
              <a:rPr lang="en-US" sz="1600" b="1" dirty="0" err="1">
                <a:latin typeface="Aptos Display" panose="020B0004020202020204" pitchFamily="34" charset="0"/>
              </a:rPr>
              <a:t>kolom</a:t>
            </a:r>
            <a:r>
              <a:rPr lang="en-US" sz="1600" b="1" dirty="0">
                <a:latin typeface="Aptos Display" panose="020B0004020202020204" pitchFamily="34" charset="0"/>
              </a:rPr>
              <a:t> yang </a:t>
            </a:r>
            <a:r>
              <a:rPr lang="en-US" sz="1600" b="1" dirty="0" err="1">
                <a:latin typeface="Aptos Display" panose="020B0004020202020204" pitchFamily="34" charset="0"/>
              </a:rPr>
              <a:t>berisi</a:t>
            </a:r>
            <a:r>
              <a:rPr lang="en-US" sz="1600" b="1" dirty="0">
                <a:latin typeface="Aptos Display" panose="020B0004020202020204" pitchFamily="34" charset="0"/>
              </a:rPr>
              <a:t> </a:t>
            </a:r>
            <a:r>
              <a:rPr lang="en-US" sz="1600" b="1" dirty="0" err="1">
                <a:latin typeface="Aptos Display" panose="020B0004020202020204" pitchFamily="34" charset="0"/>
              </a:rPr>
              <a:t>tanggal</a:t>
            </a:r>
            <a:endParaRPr lang="id-ID" sz="1600" b="1" dirty="0">
              <a:latin typeface="Aptos Display" panose="020B0004020202020204" pitchFamily="34" charset="0"/>
            </a:endParaRPr>
          </a:p>
        </p:txBody>
      </p:sp>
      <p:sp>
        <p:nvSpPr>
          <p:cNvPr id="13" name="Panah: Kanan 12">
            <a:extLst>
              <a:ext uri="{FF2B5EF4-FFF2-40B4-BE49-F238E27FC236}">
                <a16:creationId xmlns:a16="http://schemas.microsoft.com/office/drawing/2014/main" id="{195E28C5-268D-5BA2-31B4-94C800F56852}"/>
              </a:ext>
            </a:extLst>
          </p:cNvPr>
          <p:cNvSpPr/>
          <p:nvPr/>
        </p:nvSpPr>
        <p:spPr>
          <a:xfrm>
            <a:off x="7975539" y="2288681"/>
            <a:ext cx="446240" cy="21575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Kotak Teks 13">
            <a:extLst>
              <a:ext uri="{FF2B5EF4-FFF2-40B4-BE49-F238E27FC236}">
                <a16:creationId xmlns:a16="http://schemas.microsoft.com/office/drawing/2014/main" id="{A5BE8551-A8E5-315E-5D17-718270F01DCA}"/>
              </a:ext>
            </a:extLst>
          </p:cNvPr>
          <p:cNvSpPr txBox="1"/>
          <p:nvPr/>
        </p:nvSpPr>
        <p:spPr>
          <a:xfrm>
            <a:off x="2249095" y="64578"/>
            <a:ext cx="9030984" cy="584775"/>
          </a:xfrm>
          <a:prstGeom prst="rect">
            <a:avLst/>
          </a:prstGeom>
          <a:noFill/>
        </p:spPr>
        <p:txBody>
          <a:bodyPr wrap="square">
            <a:spAutoFit/>
          </a:bodyPr>
          <a:lstStyle/>
          <a:p>
            <a:pPr algn="ctr"/>
            <a:r>
              <a:rPr lang="en-US" sz="3200" b="1" dirty="0">
                <a:latin typeface="Aptos Display" panose="020B0004020202020204" pitchFamily="34" charset="0"/>
              </a:rPr>
              <a:t>Data Understanding &amp; Data Cleansing</a:t>
            </a:r>
            <a:endParaRPr lang="id-ID" sz="3200" b="1" dirty="0">
              <a:latin typeface="Aptos Display" panose="020B0004020202020204" pitchFamily="34" charset="0"/>
            </a:endParaRPr>
          </a:p>
        </p:txBody>
      </p:sp>
    </p:spTree>
    <p:extLst>
      <p:ext uri="{BB962C8B-B14F-4D97-AF65-F5344CB8AC3E}">
        <p14:creationId xmlns:p14="http://schemas.microsoft.com/office/powerpoint/2010/main" val="329428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Gambar 10">
            <a:extLst>
              <a:ext uri="{FF2B5EF4-FFF2-40B4-BE49-F238E27FC236}">
                <a16:creationId xmlns:a16="http://schemas.microsoft.com/office/drawing/2014/main" id="{F9CBF8DF-FA48-E63D-E8A5-8E100A7678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0357" y="943893"/>
            <a:ext cx="2514951" cy="1209844"/>
          </a:xfrm>
          <a:prstGeom prst="rect">
            <a:avLst/>
          </a:prstGeom>
        </p:spPr>
      </p:pic>
      <p:sp>
        <p:nvSpPr>
          <p:cNvPr id="12" name="Kotak Teks 11">
            <a:extLst>
              <a:ext uri="{FF2B5EF4-FFF2-40B4-BE49-F238E27FC236}">
                <a16:creationId xmlns:a16="http://schemas.microsoft.com/office/drawing/2014/main" id="{E1AF4775-DBCA-DC9C-FDCF-9F9ED4DA9397}"/>
              </a:ext>
            </a:extLst>
          </p:cNvPr>
          <p:cNvSpPr txBox="1"/>
          <p:nvPr/>
        </p:nvSpPr>
        <p:spPr>
          <a:xfrm>
            <a:off x="1536534" y="549913"/>
            <a:ext cx="3602596" cy="338554"/>
          </a:xfrm>
          <a:prstGeom prst="rect">
            <a:avLst/>
          </a:prstGeom>
          <a:noFill/>
        </p:spPr>
        <p:txBody>
          <a:bodyPr wrap="square">
            <a:spAutoFit/>
          </a:bodyPr>
          <a:lstStyle/>
          <a:p>
            <a:pPr algn="ctr"/>
            <a:r>
              <a:rPr lang="en-US" sz="1600" b="1" dirty="0" err="1">
                <a:latin typeface="Aptos Display" panose="020B0004020202020204" pitchFamily="34" charset="0"/>
              </a:rPr>
              <a:t>Pengecekan</a:t>
            </a:r>
            <a:r>
              <a:rPr lang="en-US" sz="1600" b="1" dirty="0">
                <a:latin typeface="Aptos Display" panose="020B0004020202020204" pitchFamily="34" charset="0"/>
              </a:rPr>
              <a:t> data </a:t>
            </a:r>
            <a:r>
              <a:rPr lang="en-US" sz="1600" b="1" dirty="0" err="1">
                <a:latin typeface="Aptos Display" panose="020B0004020202020204" pitchFamily="34" charset="0"/>
              </a:rPr>
              <a:t>duplikat</a:t>
            </a:r>
            <a:endParaRPr lang="id-ID" sz="1600" b="1" dirty="0">
              <a:latin typeface="Aptos Display" panose="020B0004020202020204" pitchFamily="34" charset="0"/>
            </a:endParaRPr>
          </a:p>
        </p:txBody>
      </p:sp>
      <p:pic>
        <p:nvPicPr>
          <p:cNvPr id="14" name="Gambar 13">
            <a:extLst>
              <a:ext uri="{FF2B5EF4-FFF2-40B4-BE49-F238E27FC236}">
                <a16:creationId xmlns:a16="http://schemas.microsoft.com/office/drawing/2014/main" id="{7CE0E21A-EF15-A106-E27F-815177A5FE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5215" y="1088533"/>
            <a:ext cx="4787534" cy="3502401"/>
          </a:xfrm>
          <a:prstGeom prst="rect">
            <a:avLst/>
          </a:prstGeom>
        </p:spPr>
      </p:pic>
      <p:sp>
        <p:nvSpPr>
          <p:cNvPr id="15" name="Kotak Teks 14">
            <a:extLst>
              <a:ext uri="{FF2B5EF4-FFF2-40B4-BE49-F238E27FC236}">
                <a16:creationId xmlns:a16="http://schemas.microsoft.com/office/drawing/2014/main" id="{40299631-9544-8F1D-335F-06479756F43D}"/>
              </a:ext>
            </a:extLst>
          </p:cNvPr>
          <p:cNvSpPr txBox="1"/>
          <p:nvPr/>
        </p:nvSpPr>
        <p:spPr>
          <a:xfrm>
            <a:off x="7477684" y="359118"/>
            <a:ext cx="3602596" cy="584775"/>
          </a:xfrm>
          <a:prstGeom prst="rect">
            <a:avLst/>
          </a:prstGeom>
          <a:noFill/>
        </p:spPr>
        <p:txBody>
          <a:bodyPr wrap="square">
            <a:spAutoFit/>
          </a:bodyPr>
          <a:lstStyle/>
          <a:p>
            <a:pPr algn="ctr"/>
            <a:r>
              <a:rPr lang="en-US" sz="1600" b="1" dirty="0" err="1">
                <a:latin typeface="Aptos Display" panose="020B0004020202020204" pitchFamily="34" charset="0"/>
              </a:rPr>
              <a:t>Pengecekan</a:t>
            </a:r>
            <a:r>
              <a:rPr lang="en-US" sz="1600" b="1" dirty="0">
                <a:latin typeface="Aptos Display" panose="020B0004020202020204" pitchFamily="34" charset="0"/>
              </a:rPr>
              <a:t> data </a:t>
            </a:r>
            <a:r>
              <a:rPr lang="en-US" sz="1600" b="1" dirty="0" err="1">
                <a:latin typeface="Aptos Display" panose="020B0004020202020204" pitchFamily="34" charset="0"/>
              </a:rPr>
              <a:t>duplikat</a:t>
            </a:r>
            <a:r>
              <a:rPr lang="en-US" sz="1600" b="1" dirty="0">
                <a:latin typeface="Aptos Display" panose="020B0004020202020204" pitchFamily="34" charset="0"/>
              </a:rPr>
              <a:t> </a:t>
            </a:r>
            <a:r>
              <a:rPr lang="en-US" sz="1600" b="1" dirty="0" err="1">
                <a:latin typeface="Aptos Display" panose="020B0004020202020204" pitchFamily="34" charset="0"/>
              </a:rPr>
              <a:t>tetapi</a:t>
            </a:r>
            <a:r>
              <a:rPr lang="en-US" sz="1600" b="1" dirty="0">
                <a:latin typeface="Aptos Display" panose="020B0004020202020204" pitchFamily="34" charset="0"/>
              </a:rPr>
              <a:t> </a:t>
            </a:r>
            <a:r>
              <a:rPr lang="en-US" sz="1600" b="1" dirty="0" err="1">
                <a:latin typeface="Aptos Display" panose="020B0004020202020204" pitchFamily="34" charset="0"/>
              </a:rPr>
              <a:t>memiliki</a:t>
            </a:r>
            <a:r>
              <a:rPr lang="en-US" sz="1600" b="1" dirty="0">
                <a:latin typeface="Aptos Display" panose="020B0004020202020204" pitchFamily="34" charset="0"/>
              </a:rPr>
              <a:t> ID yang </a:t>
            </a:r>
            <a:r>
              <a:rPr lang="en-US" sz="1600" b="1" dirty="0" err="1">
                <a:latin typeface="Aptos Display" panose="020B0004020202020204" pitchFamily="34" charset="0"/>
              </a:rPr>
              <a:t>berbeda</a:t>
            </a:r>
            <a:endParaRPr lang="id-ID" sz="1600" b="1" dirty="0">
              <a:latin typeface="Aptos Display" panose="020B0004020202020204" pitchFamily="34" charset="0"/>
            </a:endParaRPr>
          </a:p>
        </p:txBody>
      </p:sp>
      <p:pic>
        <p:nvPicPr>
          <p:cNvPr id="17" name="Gambar 16">
            <a:extLst>
              <a:ext uri="{FF2B5EF4-FFF2-40B4-BE49-F238E27FC236}">
                <a16:creationId xmlns:a16="http://schemas.microsoft.com/office/drawing/2014/main" id="{E82F23D2-1E84-92F1-1F86-C1B5A81AFEE7}"/>
              </a:ext>
            </a:extLst>
          </p:cNvPr>
          <p:cNvPicPr>
            <a:picLocks noChangeAspect="1"/>
          </p:cNvPicPr>
          <p:nvPr/>
        </p:nvPicPr>
        <p:blipFill>
          <a:blip r:embed="rId4"/>
          <a:stretch>
            <a:fillRect/>
          </a:stretch>
        </p:blipFill>
        <p:spPr>
          <a:xfrm>
            <a:off x="414425" y="4814659"/>
            <a:ext cx="6278330" cy="1421509"/>
          </a:xfrm>
          <a:prstGeom prst="rect">
            <a:avLst/>
          </a:prstGeom>
        </p:spPr>
      </p:pic>
      <p:sp>
        <p:nvSpPr>
          <p:cNvPr id="18" name="Kotak Teks 17">
            <a:extLst>
              <a:ext uri="{FF2B5EF4-FFF2-40B4-BE49-F238E27FC236}">
                <a16:creationId xmlns:a16="http://schemas.microsoft.com/office/drawing/2014/main" id="{0B471ACE-F271-0BB2-8569-88B0A68FB6CA}"/>
              </a:ext>
            </a:extLst>
          </p:cNvPr>
          <p:cNvSpPr txBox="1"/>
          <p:nvPr/>
        </p:nvSpPr>
        <p:spPr>
          <a:xfrm>
            <a:off x="1411957" y="4119489"/>
            <a:ext cx="3602596" cy="584775"/>
          </a:xfrm>
          <a:prstGeom prst="rect">
            <a:avLst/>
          </a:prstGeom>
          <a:noFill/>
        </p:spPr>
        <p:txBody>
          <a:bodyPr wrap="square">
            <a:spAutoFit/>
          </a:bodyPr>
          <a:lstStyle/>
          <a:p>
            <a:pPr algn="ctr"/>
            <a:r>
              <a:rPr lang="en-US" sz="1600" b="1" dirty="0" err="1">
                <a:latin typeface="Aptos Display" panose="020B0004020202020204" pitchFamily="34" charset="0"/>
              </a:rPr>
              <a:t>Menghapus</a:t>
            </a:r>
            <a:r>
              <a:rPr lang="en-US" sz="1600" b="1" dirty="0">
                <a:latin typeface="Aptos Display" panose="020B0004020202020204" pitchFamily="34" charset="0"/>
              </a:rPr>
              <a:t> Data </a:t>
            </a:r>
            <a:r>
              <a:rPr lang="en-US" sz="1600" b="1" dirty="0" err="1">
                <a:latin typeface="Aptos Display" panose="020B0004020202020204" pitchFamily="34" charset="0"/>
              </a:rPr>
              <a:t>Duplikat</a:t>
            </a:r>
            <a:r>
              <a:rPr lang="en-US" sz="1600" b="1" dirty="0">
                <a:latin typeface="Aptos Display" panose="020B0004020202020204" pitchFamily="34" charset="0"/>
              </a:rPr>
              <a:t> yang </a:t>
            </a:r>
            <a:r>
              <a:rPr lang="en-US" sz="1600" b="1" dirty="0" err="1">
                <a:latin typeface="Aptos Display" panose="020B0004020202020204" pitchFamily="34" charset="0"/>
              </a:rPr>
              <a:t>Memiliki</a:t>
            </a:r>
            <a:r>
              <a:rPr lang="en-US" sz="1600" b="1" dirty="0">
                <a:latin typeface="Aptos Display" panose="020B0004020202020204" pitchFamily="34" charset="0"/>
              </a:rPr>
              <a:t> ID yang </a:t>
            </a:r>
            <a:r>
              <a:rPr lang="en-US" sz="1600" b="1" dirty="0" err="1">
                <a:latin typeface="Aptos Display" panose="020B0004020202020204" pitchFamily="34" charset="0"/>
              </a:rPr>
              <a:t>Berbeda</a:t>
            </a:r>
            <a:endParaRPr lang="id-ID" sz="1600" b="1" dirty="0">
              <a:latin typeface="Aptos Display" panose="020B0004020202020204" pitchFamily="34" charset="0"/>
            </a:endParaRPr>
          </a:p>
        </p:txBody>
      </p:sp>
      <p:sp>
        <p:nvSpPr>
          <p:cNvPr id="22" name="Panah: Kanan 21">
            <a:extLst>
              <a:ext uri="{FF2B5EF4-FFF2-40B4-BE49-F238E27FC236}">
                <a16:creationId xmlns:a16="http://schemas.microsoft.com/office/drawing/2014/main" id="{2F56ED7F-587E-DEAD-1713-3DB1522DC51F}"/>
              </a:ext>
            </a:extLst>
          </p:cNvPr>
          <p:cNvSpPr/>
          <p:nvPr/>
        </p:nvSpPr>
        <p:spPr>
          <a:xfrm rot="803549">
            <a:off x="5017876" y="1948917"/>
            <a:ext cx="1076236" cy="1550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3" name="Panah: Kanan 22">
            <a:extLst>
              <a:ext uri="{FF2B5EF4-FFF2-40B4-BE49-F238E27FC236}">
                <a16:creationId xmlns:a16="http://schemas.microsoft.com/office/drawing/2014/main" id="{304A8F39-5595-CB38-B6EE-3AA02AA14402}"/>
              </a:ext>
            </a:extLst>
          </p:cNvPr>
          <p:cNvSpPr/>
          <p:nvPr/>
        </p:nvSpPr>
        <p:spPr>
          <a:xfrm rot="9547218">
            <a:off x="7116036" y="5255588"/>
            <a:ext cx="1076236" cy="1550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417582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9EA9B9B7-DBE7-059C-C71F-7C9A0C4D71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795" y="616689"/>
            <a:ext cx="11302409" cy="849393"/>
          </a:xfrm>
          <a:prstGeom prst="rect">
            <a:avLst/>
          </a:prstGeom>
        </p:spPr>
      </p:pic>
      <p:sp>
        <p:nvSpPr>
          <p:cNvPr id="8" name="Kotak Teks 7">
            <a:extLst>
              <a:ext uri="{FF2B5EF4-FFF2-40B4-BE49-F238E27FC236}">
                <a16:creationId xmlns:a16="http://schemas.microsoft.com/office/drawing/2014/main" id="{6DB3B842-FFB3-C84D-49B9-BC65A1073AD5}"/>
              </a:ext>
            </a:extLst>
          </p:cNvPr>
          <p:cNvSpPr txBox="1"/>
          <p:nvPr/>
        </p:nvSpPr>
        <p:spPr>
          <a:xfrm>
            <a:off x="2335096" y="247357"/>
            <a:ext cx="7707459" cy="338554"/>
          </a:xfrm>
          <a:prstGeom prst="rect">
            <a:avLst/>
          </a:prstGeom>
          <a:noFill/>
        </p:spPr>
        <p:txBody>
          <a:bodyPr wrap="square">
            <a:spAutoFit/>
          </a:bodyPr>
          <a:lstStyle/>
          <a:p>
            <a:pPr algn="ctr"/>
            <a:r>
              <a:rPr lang="en-US" sz="1600" b="1" dirty="0" err="1">
                <a:latin typeface="Aptos Display" panose="020B0004020202020204" pitchFamily="34" charset="0"/>
              </a:rPr>
              <a:t>Terdapat</a:t>
            </a:r>
            <a:r>
              <a:rPr lang="en-US" sz="1600" b="1" dirty="0">
                <a:latin typeface="Aptos Display" panose="020B0004020202020204" pitchFamily="34" charset="0"/>
              </a:rPr>
              <a:t> Value yang </a:t>
            </a:r>
            <a:r>
              <a:rPr lang="en-US" sz="1600" b="1" dirty="0" err="1">
                <a:latin typeface="Aptos Display" panose="020B0004020202020204" pitchFamily="34" charset="0"/>
              </a:rPr>
              <a:t>tidak</a:t>
            </a:r>
            <a:r>
              <a:rPr lang="en-US" sz="1600" b="1" dirty="0">
                <a:latin typeface="Aptos Display" panose="020B0004020202020204" pitchFamily="34" charset="0"/>
              </a:rPr>
              <a:t> </a:t>
            </a:r>
            <a:r>
              <a:rPr lang="en-US" sz="1600" b="1" dirty="0" err="1">
                <a:latin typeface="Aptos Display" panose="020B0004020202020204" pitchFamily="34" charset="0"/>
              </a:rPr>
              <a:t>menggunakan</a:t>
            </a:r>
            <a:r>
              <a:rPr lang="en-US" sz="1600" b="1" dirty="0">
                <a:latin typeface="Aptos Display" panose="020B0004020202020204" pitchFamily="34" charset="0"/>
              </a:rPr>
              <a:t> </a:t>
            </a:r>
            <a:r>
              <a:rPr lang="en-US" sz="1600" b="1" dirty="0" err="1">
                <a:latin typeface="Aptos Display" panose="020B0004020202020204" pitchFamily="34" charset="0"/>
              </a:rPr>
              <a:t>istilah</a:t>
            </a:r>
            <a:r>
              <a:rPr lang="en-US" sz="1600" b="1" dirty="0">
                <a:latin typeface="Aptos Display" panose="020B0004020202020204" pitchFamily="34" charset="0"/>
              </a:rPr>
              <a:t> </a:t>
            </a:r>
            <a:r>
              <a:rPr lang="en-US" sz="1600" b="1" dirty="0" err="1">
                <a:latin typeface="Aptos Display" panose="020B0004020202020204" pitchFamily="34" charset="0"/>
              </a:rPr>
              <a:t>umum</a:t>
            </a:r>
            <a:endParaRPr lang="id-ID" sz="1600" b="1" dirty="0">
              <a:latin typeface="Aptos Display" panose="020B0004020202020204" pitchFamily="34" charset="0"/>
            </a:endParaRPr>
          </a:p>
        </p:txBody>
      </p:sp>
      <p:sp>
        <p:nvSpPr>
          <p:cNvPr id="9" name="Kotak Teks 8">
            <a:extLst>
              <a:ext uri="{FF2B5EF4-FFF2-40B4-BE49-F238E27FC236}">
                <a16:creationId xmlns:a16="http://schemas.microsoft.com/office/drawing/2014/main" id="{4B62501E-3BED-CB8A-9D5F-1D4902978D90}"/>
              </a:ext>
            </a:extLst>
          </p:cNvPr>
          <p:cNvSpPr txBox="1"/>
          <p:nvPr/>
        </p:nvSpPr>
        <p:spPr>
          <a:xfrm>
            <a:off x="-278648" y="2028520"/>
            <a:ext cx="7707459" cy="338554"/>
          </a:xfrm>
          <a:prstGeom prst="rect">
            <a:avLst/>
          </a:prstGeom>
          <a:noFill/>
        </p:spPr>
        <p:txBody>
          <a:bodyPr wrap="square">
            <a:spAutoFit/>
          </a:bodyPr>
          <a:lstStyle/>
          <a:p>
            <a:pPr algn="ctr"/>
            <a:r>
              <a:rPr lang="en-US" sz="1600" b="1" dirty="0" err="1">
                <a:latin typeface="Aptos Display" panose="020B0004020202020204" pitchFamily="34" charset="0"/>
              </a:rPr>
              <a:t>Mengganti</a:t>
            </a:r>
            <a:r>
              <a:rPr lang="en-US" sz="1600" b="1" dirty="0">
                <a:latin typeface="Aptos Display" panose="020B0004020202020204" pitchFamily="34" charset="0"/>
              </a:rPr>
              <a:t> </a:t>
            </a:r>
            <a:r>
              <a:rPr lang="en-US" sz="1600" b="1" dirty="0" err="1">
                <a:latin typeface="Aptos Display" panose="020B0004020202020204" pitchFamily="34" charset="0"/>
              </a:rPr>
              <a:t>nama</a:t>
            </a:r>
            <a:r>
              <a:rPr lang="en-US" sz="1600" b="1" dirty="0">
                <a:latin typeface="Aptos Display" panose="020B0004020202020204" pitchFamily="34" charset="0"/>
              </a:rPr>
              <a:t> value pada </a:t>
            </a:r>
            <a:r>
              <a:rPr lang="en-US" sz="1600" b="1" dirty="0" err="1">
                <a:latin typeface="Aptos Display" panose="020B0004020202020204" pitchFamily="34" charset="0"/>
              </a:rPr>
              <a:t>kolom</a:t>
            </a:r>
            <a:r>
              <a:rPr lang="en-US" sz="1600" b="1" dirty="0">
                <a:latin typeface="Aptos Display" panose="020B0004020202020204" pitchFamily="34" charset="0"/>
              </a:rPr>
              <a:t> Education</a:t>
            </a:r>
            <a:endParaRPr lang="id-ID" sz="1600" b="1" dirty="0">
              <a:latin typeface="Aptos Display" panose="020B0004020202020204" pitchFamily="34" charset="0"/>
            </a:endParaRPr>
          </a:p>
        </p:txBody>
      </p:sp>
      <p:sp>
        <p:nvSpPr>
          <p:cNvPr id="10" name="Kotak Teks 9">
            <a:extLst>
              <a:ext uri="{FF2B5EF4-FFF2-40B4-BE49-F238E27FC236}">
                <a16:creationId xmlns:a16="http://schemas.microsoft.com/office/drawing/2014/main" id="{6B82FFC8-ECE0-D2F3-829F-4BCD2F1D5DE8}"/>
              </a:ext>
            </a:extLst>
          </p:cNvPr>
          <p:cNvSpPr txBox="1"/>
          <p:nvPr/>
        </p:nvSpPr>
        <p:spPr>
          <a:xfrm>
            <a:off x="4192772" y="4236653"/>
            <a:ext cx="7707459" cy="338554"/>
          </a:xfrm>
          <a:prstGeom prst="rect">
            <a:avLst/>
          </a:prstGeom>
          <a:noFill/>
        </p:spPr>
        <p:txBody>
          <a:bodyPr wrap="square">
            <a:spAutoFit/>
          </a:bodyPr>
          <a:lstStyle/>
          <a:p>
            <a:pPr algn="ctr"/>
            <a:r>
              <a:rPr lang="en-US" sz="1600" b="1" dirty="0" err="1">
                <a:latin typeface="Aptos Display" panose="020B0004020202020204" pitchFamily="34" charset="0"/>
              </a:rPr>
              <a:t>Mengganti</a:t>
            </a:r>
            <a:r>
              <a:rPr lang="en-US" sz="1600" b="1" dirty="0">
                <a:latin typeface="Aptos Display" panose="020B0004020202020204" pitchFamily="34" charset="0"/>
              </a:rPr>
              <a:t> </a:t>
            </a:r>
            <a:r>
              <a:rPr lang="en-US" sz="1600" b="1" dirty="0" err="1">
                <a:latin typeface="Aptos Display" panose="020B0004020202020204" pitchFamily="34" charset="0"/>
              </a:rPr>
              <a:t>nama</a:t>
            </a:r>
            <a:r>
              <a:rPr lang="en-US" sz="1600" b="1" dirty="0">
                <a:latin typeface="Aptos Display" panose="020B0004020202020204" pitchFamily="34" charset="0"/>
              </a:rPr>
              <a:t> value pada </a:t>
            </a:r>
            <a:r>
              <a:rPr lang="en-US" sz="1600" b="1" dirty="0" err="1">
                <a:latin typeface="Aptos Display" panose="020B0004020202020204" pitchFamily="34" charset="0"/>
              </a:rPr>
              <a:t>kolom</a:t>
            </a:r>
            <a:r>
              <a:rPr lang="en-US" sz="1600" b="1" dirty="0">
                <a:latin typeface="Aptos Display" panose="020B0004020202020204" pitchFamily="34" charset="0"/>
              </a:rPr>
              <a:t> Martial Status</a:t>
            </a:r>
            <a:endParaRPr lang="id-ID" sz="1600" b="1" dirty="0">
              <a:latin typeface="Aptos Display" panose="020B0004020202020204" pitchFamily="34" charset="0"/>
            </a:endParaRPr>
          </a:p>
        </p:txBody>
      </p:sp>
      <p:pic>
        <p:nvPicPr>
          <p:cNvPr id="4" name="Gambar 3">
            <a:extLst>
              <a:ext uri="{FF2B5EF4-FFF2-40B4-BE49-F238E27FC236}">
                <a16:creationId xmlns:a16="http://schemas.microsoft.com/office/drawing/2014/main" id="{B923A4C1-DE0B-83CD-2264-11F493D3D9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042" y="2367074"/>
            <a:ext cx="7707459" cy="1064457"/>
          </a:xfrm>
          <a:prstGeom prst="rect">
            <a:avLst/>
          </a:prstGeom>
        </p:spPr>
      </p:pic>
      <p:pic>
        <p:nvPicPr>
          <p:cNvPr id="11" name="Gambar 10">
            <a:extLst>
              <a:ext uri="{FF2B5EF4-FFF2-40B4-BE49-F238E27FC236}">
                <a16:creationId xmlns:a16="http://schemas.microsoft.com/office/drawing/2014/main" id="{4D08D8A5-7E05-9D6C-0E24-E007415BE5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76767" y="4575208"/>
            <a:ext cx="9120026" cy="1081584"/>
          </a:xfrm>
          <a:prstGeom prst="rect">
            <a:avLst/>
          </a:prstGeom>
        </p:spPr>
      </p:pic>
    </p:spTree>
    <p:extLst>
      <p:ext uri="{BB962C8B-B14F-4D97-AF65-F5344CB8AC3E}">
        <p14:creationId xmlns:p14="http://schemas.microsoft.com/office/powerpoint/2010/main" val="101677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D4BA4136-27A2-D404-6304-6FDB382734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6042" y="194211"/>
            <a:ext cx="3768036" cy="4254500"/>
          </a:xfrm>
          <a:prstGeom prst="rect">
            <a:avLst/>
          </a:prstGeom>
        </p:spPr>
      </p:pic>
      <p:pic>
        <p:nvPicPr>
          <p:cNvPr id="5" name="Gambar 4">
            <a:extLst>
              <a:ext uri="{FF2B5EF4-FFF2-40B4-BE49-F238E27FC236}">
                <a16:creationId xmlns:a16="http://schemas.microsoft.com/office/drawing/2014/main" id="{5B31E1F6-AB06-BF59-8D9E-CA7B7AD5C0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282" y="1236490"/>
            <a:ext cx="5389718" cy="2991873"/>
          </a:xfrm>
          <a:prstGeom prst="rect">
            <a:avLst/>
          </a:prstGeom>
        </p:spPr>
      </p:pic>
      <p:sp>
        <p:nvSpPr>
          <p:cNvPr id="6" name="Kotak Teks 5">
            <a:extLst>
              <a:ext uri="{FF2B5EF4-FFF2-40B4-BE49-F238E27FC236}">
                <a16:creationId xmlns:a16="http://schemas.microsoft.com/office/drawing/2014/main" id="{9C3F53FC-F354-100A-7C28-D8D5BEE4C747}"/>
              </a:ext>
            </a:extLst>
          </p:cNvPr>
          <p:cNvSpPr txBox="1"/>
          <p:nvPr/>
        </p:nvSpPr>
        <p:spPr>
          <a:xfrm>
            <a:off x="-452589" y="856840"/>
            <a:ext cx="7707459" cy="338554"/>
          </a:xfrm>
          <a:prstGeom prst="rect">
            <a:avLst/>
          </a:prstGeom>
          <a:noFill/>
        </p:spPr>
        <p:txBody>
          <a:bodyPr wrap="square">
            <a:spAutoFit/>
          </a:bodyPr>
          <a:lstStyle/>
          <a:p>
            <a:pPr algn="ctr"/>
            <a:r>
              <a:rPr lang="en-US" sz="1600" b="1" dirty="0" err="1">
                <a:latin typeface="Aptos Display" panose="020B0004020202020204" pitchFamily="34" charset="0"/>
              </a:rPr>
              <a:t>Menambahkan</a:t>
            </a:r>
            <a:r>
              <a:rPr lang="en-US" sz="1600" b="1" dirty="0">
                <a:latin typeface="Aptos Display" panose="020B0004020202020204" pitchFamily="34" charset="0"/>
              </a:rPr>
              <a:t> </a:t>
            </a:r>
            <a:r>
              <a:rPr lang="en-US" sz="1600" b="1" dirty="0" err="1">
                <a:latin typeface="Aptos Display" panose="020B0004020202020204" pitchFamily="34" charset="0"/>
              </a:rPr>
              <a:t>kolom</a:t>
            </a:r>
            <a:r>
              <a:rPr lang="en-US" sz="1600" b="1" dirty="0">
                <a:latin typeface="Aptos Display" panose="020B0004020202020204" pitchFamily="34" charset="0"/>
              </a:rPr>
              <a:t> </a:t>
            </a:r>
            <a:r>
              <a:rPr lang="en-US" sz="1600" b="1" dirty="0" err="1">
                <a:latin typeface="Aptos Display" panose="020B0004020202020204" pitchFamily="34" charset="0"/>
              </a:rPr>
              <a:t>baru</a:t>
            </a:r>
            <a:r>
              <a:rPr lang="en-US" sz="1600" b="1" dirty="0">
                <a:latin typeface="Aptos Display" panose="020B0004020202020204" pitchFamily="34" charset="0"/>
              </a:rPr>
              <a:t> </a:t>
            </a:r>
            <a:endParaRPr lang="id-ID" sz="1600" b="1" dirty="0">
              <a:latin typeface="Aptos Display" panose="020B0004020202020204" pitchFamily="34" charset="0"/>
            </a:endParaRPr>
          </a:p>
        </p:txBody>
      </p:sp>
      <p:sp>
        <p:nvSpPr>
          <p:cNvPr id="7" name="Panah: Kanan 6">
            <a:extLst>
              <a:ext uri="{FF2B5EF4-FFF2-40B4-BE49-F238E27FC236}">
                <a16:creationId xmlns:a16="http://schemas.microsoft.com/office/drawing/2014/main" id="{782914DD-AAAE-3F18-73F2-243C1C7D82D3}"/>
              </a:ext>
            </a:extLst>
          </p:cNvPr>
          <p:cNvSpPr/>
          <p:nvPr/>
        </p:nvSpPr>
        <p:spPr>
          <a:xfrm rot="20586314">
            <a:off x="6554095" y="2234130"/>
            <a:ext cx="893852" cy="1746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9" name="Gambar 8">
            <a:extLst>
              <a:ext uri="{FF2B5EF4-FFF2-40B4-BE49-F238E27FC236}">
                <a16:creationId xmlns:a16="http://schemas.microsoft.com/office/drawing/2014/main" id="{8E8CBFB8-89E5-CEF4-3E84-FF7E07A40F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4702" y="5370669"/>
            <a:ext cx="7286968" cy="972062"/>
          </a:xfrm>
          <a:prstGeom prst="rect">
            <a:avLst/>
          </a:prstGeom>
        </p:spPr>
      </p:pic>
      <p:sp>
        <p:nvSpPr>
          <p:cNvPr id="10" name="Kotak Teks 9">
            <a:extLst>
              <a:ext uri="{FF2B5EF4-FFF2-40B4-BE49-F238E27FC236}">
                <a16:creationId xmlns:a16="http://schemas.microsoft.com/office/drawing/2014/main" id="{0AE0D21D-08DC-F10B-6C4A-DBFEA2C2A27C}"/>
              </a:ext>
            </a:extLst>
          </p:cNvPr>
          <p:cNvSpPr txBox="1"/>
          <p:nvPr/>
        </p:nvSpPr>
        <p:spPr>
          <a:xfrm>
            <a:off x="166544" y="4995045"/>
            <a:ext cx="7707459" cy="338554"/>
          </a:xfrm>
          <a:prstGeom prst="rect">
            <a:avLst/>
          </a:prstGeom>
          <a:noFill/>
        </p:spPr>
        <p:txBody>
          <a:bodyPr wrap="square">
            <a:spAutoFit/>
          </a:bodyPr>
          <a:lstStyle/>
          <a:p>
            <a:pPr algn="ctr"/>
            <a:r>
              <a:rPr lang="en-US" sz="1600" b="1" dirty="0">
                <a:latin typeface="Aptos Display" panose="020B0004020202020204" pitchFamily="34" charset="0"/>
              </a:rPr>
              <a:t>Drop Kolom</a:t>
            </a:r>
            <a:endParaRPr lang="id-ID" sz="1600" b="1" dirty="0">
              <a:latin typeface="Aptos Display" panose="020B0004020202020204" pitchFamily="34" charset="0"/>
            </a:endParaRPr>
          </a:p>
        </p:txBody>
      </p:sp>
    </p:spTree>
    <p:extLst>
      <p:ext uri="{BB962C8B-B14F-4D97-AF65-F5344CB8AC3E}">
        <p14:creationId xmlns:p14="http://schemas.microsoft.com/office/powerpoint/2010/main" val="5907702"/>
      </p:ext>
    </p:extLst>
  </p:cSld>
  <p:clrMapOvr>
    <a:masterClrMapping/>
  </p:clrMapOvr>
</p:sld>
</file>

<file path=ppt/theme/theme1.xml><?xml version="1.0" encoding="utf-8"?>
<a:theme xmlns:a="http://schemas.openxmlformats.org/drawingml/2006/main" name="Retrospektif">
  <a:themeElements>
    <a:clrScheme name="Retrospektif">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ktif">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ktif">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Tem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3381</TotalTime>
  <Words>834</Words>
  <Application>Microsoft Office PowerPoint</Application>
  <PresentationFormat>Layar Lebar</PresentationFormat>
  <Paragraphs>82</Paragraphs>
  <Slides>18</Slides>
  <Notes>2</Notes>
  <HiddenSlides>0</HiddenSlides>
  <MMClips>0</MMClips>
  <ScaleCrop>false</ScaleCrop>
  <HeadingPairs>
    <vt:vector size="6" baseType="variant">
      <vt:variant>
        <vt:lpstr>Font Dipakai</vt:lpstr>
      </vt:variant>
      <vt:variant>
        <vt:i4>5</vt:i4>
      </vt:variant>
      <vt:variant>
        <vt:lpstr>Tema</vt:lpstr>
      </vt:variant>
      <vt:variant>
        <vt:i4>1</vt:i4>
      </vt:variant>
      <vt:variant>
        <vt:lpstr>Judul Slide</vt:lpstr>
      </vt:variant>
      <vt:variant>
        <vt:i4>18</vt:i4>
      </vt:variant>
    </vt:vector>
  </HeadingPairs>
  <TitlesOfParts>
    <vt:vector size="24" baseType="lpstr">
      <vt:lpstr>Aptos Display</vt:lpstr>
      <vt:lpstr>Bahnschrift SemiBold Condensed</vt:lpstr>
      <vt:lpstr>Calibri</vt:lpstr>
      <vt:lpstr>Calibri Light</vt:lpstr>
      <vt:lpstr>Wingdings</vt:lpstr>
      <vt:lpstr>Retrospektif</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Muhammad fais hidayah</dc:creator>
  <cp:lastModifiedBy>Muhammad fais hidayah</cp:lastModifiedBy>
  <cp:revision>41</cp:revision>
  <dcterms:created xsi:type="dcterms:W3CDTF">2024-10-14T10:49:08Z</dcterms:created>
  <dcterms:modified xsi:type="dcterms:W3CDTF">2024-11-04T21:41:05Z</dcterms:modified>
</cp:coreProperties>
</file>