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0"/>
    <p:restoredTop sz="94694"/>
  </p:normalViewPr>
  <p:slideViewPr>
    <p:cSldViewPr snapToGrid="0">
      <p:cViewPr varScale="1">
        <p:scale>
          <a:sx n="52" d="100"/>
          <a:sy n="52" d="100"/>
        </p:scale>
        <p:origin x="192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DAB3-63B9-4F5F-A978-482EC734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17BEC-3B42-44E5-A923-347C0306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BA74E-47FD-4D73-A98C-9FD279EB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1E1A-AA12-4857-B84D-1FE51D61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44769-8EEE-4E95-9E95-F1158B97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CD4B7-173D-4F04-BADE-297511A9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7E42D-E0F7-489E-8E9E-4B179C5D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8055-DD8D-4AB0-8616-19C5541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61C66-6B7C-486D-935B-040EF3F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0CC6-860E-42D0-859C-8C938392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1F853-183C-4B18-8329-8FF991078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7DEE0-DE96-4E62-8BD2-6BEBE884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8506-DED1-4C7A-B1B2-CC31CEF9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3693-2B01-4ECF-8811-061D5F6D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79986-28A5-4361-9D0B-B17D8DA3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CBE43-F725-4F80-BFDE-ADCB1635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C915D-74F3-4C00-B3EF-D07A6611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DB602-3027-4120-AB4B-E81C9E7E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C1E4A-F4B7-4047-9766-6393DCD6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DCBC6-1FF3-455B-8284-C96F7220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B6B8-06C7-43B7-B3AA-24C63FF7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D1407-492E-4DB7-B68A-201066AE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6A26A-0897-456E-81D5-BE60F1C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5FA25-2B5B-487E-884E-83E01DCE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5D7AB-7E19-4E05-968A-A6087F1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96D2-A8B5-434E-9F42-342A89EA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FDB9-30D4-48A6-8EF3-2C5C052A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D9E93-9017-4C43-B0F2-B331EF02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12145-B6CE-4A31-9EA9-664437E4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29904-744F-414F-903A-84197DBE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967F6-04DD-4437-9D80-5C0D62E6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BD4D5-12F5-4C0F-8C98-E606441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89D6-2A75-43E0-AD9A-B4A423AA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AC207-46DD-44EC-B375-11E299AA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E58D5-7F1D-48A1-8508-671FB0478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1BF97-0C09-4AD1-95C4-0FDB3CE2D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E8FCD5-04E7-4CFB-8342-9AF4D080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0DE4B-BE2E-4D6D-9A75-01995EA0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2FC3F7-D1FD-4F0D-A9C9-A436278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598-D1D0-4F28-A896-EB4A70A0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9A9AD-5A02-4282-83A1-A3BC0C6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6A634-3D13-4838-8001-B1BEB99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88E07-E0C3-4FE2-A077-C10AFA33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3D32D-A518-4E31-AFA1-D22970C1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45EA-E9F9-4A76-91A0-BBB7E6AD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9742A-1F04-4DCC-8E62-111248A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4429D-3022-4EA9-A040-0709055B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2228-1068-4C9D-8825-F4CAB98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9D306-C9A7-4012-B243-1B78513E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C9AFA-E5D3-4ED8-A2F5-FA24980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6A174-36E3-40AB-8C58-A5404AE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90815-2959-4AE4-B465-039965EF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F4E1C-703E-47BC-B5B1-57A6054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9DE44-45E5-4995-84F7-76D81138D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7FA1B-6C8B-4B55-B5B5-AB505988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8388F-E145-4624-B0E4-B6F01465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AB55B-BEF3-487A-8858-9BEB680A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8BBEC-5748-4863-9FC4-A311BD5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8C3313-04E7-444C-B531-7FF7CDF7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7CE1B-8ABD-4BF1-AE3B-E8DEB78D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EC22E-5009-4C0B-BB96-53CAFF82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383C-4E81-43ED-BE0F-6F3FE598BD7E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B4C23-BBED-477E-9674-947D99DB3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73C2E-DBA1-4D74-8F91-A8CB05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3200" dirty="0"/>
              <a:t>Next, two pictures of faces will appear on the screen, </a:t>
            </a:r>
          </a:p>
          <a:p>
            <a:pPr algn="ctr">
              <a:lnSpc>
                <a:spcPct val="200000"/>
              </a:lnSpc>
            </a:pPr>
            <a:r>
              <a:rPr lang="en-GB" altLang="zh-CN" sz="3200" dirty="0"/>
              <a:t>please carefully observe them </a:t>
            </a:r>
            <a:br>
              <a:rPr lang="en-GB" altLang="zh-CN" sz="3200" dirty="0"/>
            </a:br>
            <a:r>
              <a:rPr lang="en-GB" altLang="zh-CN" sz="3200" dirty="0"/>
              <a:t>If you're ready, press the "</a:t>
            </a:r>
            <a:r>
              <a:rPr lang="en-GB" altLang="zh-CN" sz="3200" dirty="0">
                <a:solidFill>
                  <a:srgbClr val="FF0000"/>
                </a:solidFill>
              </a:rPr>
              <a:t>Space bar" </a:t>
            </a:r>
            <a:r>
              <a:rPr lang="en-GB" altLang="zh-CN" sz="3200" dirty="0"/>
              <a:t>to begin
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4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B452A639-D1A5-D6BD-13FB-B34A4693B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3200" dirty="0"/>
              <a:t>Next, keep looking at the screen while you may see
pictures of unpleasant faces and hearing unpleasant sounds.
Please press "</a:t>
            </a:r>
            <a:r>
              <a:rPr lang="en-GB" altLang="zh-CN" sz="3200" dirty="0">
                <a:solidFill>
                  <a:srgbClr val="FF0000"/>
                </a:solidFill>
              </a:rPr>
              <a:t>Spacebar</a:t>
            </a:r>
            <a:r>
              <a:rPr lang="en-GB" altLang="zh-CN" sz="3200" dirty="0"/>
              <a:t>" to continue
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5676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3200" dirty="0"/>
              <a:t>Please take a break for 5-10 minutes. </a:t>
            </a:r>
            <a:br>
              <a:rPr lang="en-GB" altLang="zh-CN" sz="3200" dirty="0"/>
            </a:br>
            <a:r>
              <a:rPr lang="en-GB" altLang="zh-CN" sz="3200" dirty="0"/>
              <a:t>Once you are ready to continue,</a:t>
            </a:r>
          </a:p>
          <a:p>
            <a:pPr algn="ctr">
              <a:lnSpc>
                <a:spcPct val="200000"/>
              </a:lnSpc>
            </a:pPr>
            <a:r>
              <a:rPr lang="en-GB" altLang="zh-CN" sz="3200" dirty="0"/>
              <a:t>press "</a:t>
            </a:r>
            <a:r>
              <a:rPr lang="en-GB" altLang="zh-CN" sz="3200" dirty="0">
                <a:solidFill>
                  <a:srgbClr val="FF0000"/>
                </a:solidFill>
              </a:rPr>
              <a:t>Spacebar</a:t>
            </a:r>
            <a:r>
              <a:rPr lang="en-GB" altLang="zh-CN" sz="3200" dirty="0"/>
              <a:t>" 
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5387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565DB373-F415-8C6A-BB3A-238F5A6EA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3BABE450-FF98-11A4-9225-03A25770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75134"/>
            <a:ext cx="1800000" cy="21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9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3E7E0563-C991-9CBA-5619-B086EF0B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9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88739-81BA-7D76-A2AF-5BA6C553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34D78FD6-D713-0B79-A499-F24436A9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11821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7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3200" dirty="0"/>
              <a:t>Rate the level of fear caused by the image
(1: no fear, 10: extreme fear)
</a:t>
            </a: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14855-28B8-2227-7BFD-6D3BCC1CD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r="11077"/>
          <a:stretch/>
        </p:blipFill>
        <p:spPr>
          <a:xfrm>
            <a:off x="5195999" y="3118218"/>
            <a:ext cx="1800002" cy="23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2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235</Words>
  <Application>Microsoft Macintosh PowerPoint</Application>
  <PresentationFormat>Widescreen</PresentationFormat>
  <Paragraphs>19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yhuang</dc:creator>
  <cp:lastModifiedBy>Faissal Sharif</cp:lastModifiedBy>
  <cp:revision>22</cp:revision>
  <dcterms:created xsi:type="dcterms:W3CDTF">2021-08-02T16:11:52Z</dcterms:created>
  <dcterms:modified xsi:type="dcterms:W3CDTF">2022-12-01T04:29:31Z</dcterms:modified>
</cp:coreProperties>
</file>