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4" r:id="rId3"/>
    <p:sldId id="277" r:id="rId4"/>
    <p:sldId id="265" r:id="rId5"/>
    <p:sldId id="257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9" r:id="rId14"/>
    <p:sldId id="270" r:id="rId15"/>
    <p:sldId id="281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9" r:id="rId24"/>
    <p:sldId id="278" r:id="rId25"/>
    <p:sldId id="266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1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59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22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1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9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0A6C-7EEC-48FE-97C7-8252F4E0144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7F788C-6F44-4BE0-8DCD-03E408EB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Virtual ITM GOI Gwalior – Apps on Google Pl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00200"/>
            <a:ext cx="60960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24110"/>
            <a:ext cx="8229600" cy="1280890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Software Requirements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Programming language used: PYTHON 3.9</a:t>
            </a:r>
          </a:p>
          <a:p>
            <a:r>
              <a:rPr lang="en-US" sz="2000" b="1" dirty="0"/>
              <a:t>GUI Creation: </a:t>
            </a:r>
            <a:r>
              <a:rPr lang="en-US" sz="2000" b="1" dirty="0" err="1"/>
              <a:t>Tkinter</a:t>
            </a:r>
            <a:endParaRPr lang="en-US" sz="2000" b="1" dirty="0"/>
          </a:p>
          <a:p>
            <a:r>
              <a:rPr lang="en-US" sz="2000" b="1" dirty="0"/>
              <a:t>IDE used: </a:t>
            </a:r>
            <a:r>
              <a:rPr lang="en-US" sz="2000" b="1" dirty="0" err="1"/>
              <a:t>PyCharm</a:t>
            </a:r>
            <a:endParaRPr lang="en-US" sz="2000" b="1" dirty="0"/>
          </a:p>
          <a:p>
            <a:r>
              <a:rPr lang="en-US" sz="2000" b="1" dirty="0"/>
              <a:t>Database: </a:t>
            </a:r>
            <a:r>
              <a:rPr lang="en-US" sz="2000" b="1" dirty="0" err="1"/>
              <a:t>SQLite</a:t>
            </a:r>
            <a:endParaRPr 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8077200" cy="128089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Processor:- Intel i3 or i5 1.8 GHz.</a:t>
            </a:r>
          </a:p>
          <a:p>
            <a:r>
              <a:rPr lang="en-US" sz="2000" b="1" dirty="0"/>
              <a:t>Mother Board:- According to the processor requirement.</a:t>
            </a:r>
          </a:p>
          <a:p>
            <a:r>
              <a:rPr lang="en-US" sz="2000" b="1" dirty="0"/>
              <a:t>Ram:- 4GB</a:t>
            </a:r>
          </a:p>
          <a:p>
            <a:r>
              <a:rPr lang="en-US" sz="2000" b="1" dirty="0"/>
              <a:t>Free disk space:- 100MB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7198799" cy="128089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System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890490"/>
            <a:ext cx="7655998" cy="420551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24110"/>
            <a:ext cx="7010400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PROJECT SCREENSHOTS</a:t>
            </a:r>
            <a:endParaRPr lang="en-IN" sz="4800" b="1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D:\fd8da873-9490-4f71-9806-bb09ea9b550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455" y="2362200"/>
            <a:ext cx="7315199" cy="4147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52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             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CONT…</a:t>
            </a:r>
            <a:endParaRPr lang="en-IN" sz="4800" b="1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D:\7ab7a9d5-6c20-4923-a9c8-075c2da3cde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68580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63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F3C0-6B0A-4CE8-9B72-25BE1675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DA570-6EF7-4232-BF64-C9A31D023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0" y="2590800"/>
            <a:ext cx="72221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3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CONT…</a:t>
            </a:r>
            <a:endParaRPr lang="en-IN" sz="4800" dirty="0"/>
          </a:p>
        </p:txBody>
      </p:sp>
      <p:pic>
        <p:nvPicPr>
          <p:cNvPr id="3" name="Picture 2" descr="D:\761adf69-ef1a-455c-99ba-f0cdb215e504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70104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63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             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CONT…</a:t>
            </a:r>
            <a:endParaRPr lang="en-IN" sz="4800" dirty="0"/>
          </a:p>
        </p:txBody>
      </p:sp>
      <p:pic>
        <p:nvPicPr>
          <p:cNvPr id="3" name="Picture 2" descr="D:\ebe5ca17-39f9-469d-86cf-4a5759996bf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00" y="2057400"/>
            <a:ext cx="6749220" cy="429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90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         </a:t>
            </a:r>
            <a:r>
              <a:rPr lang="en-US" sz="4800" dirty="0">
                <a:latin typeface="Algerian" panose="04020705040A02060702" pitchFamily="82" charset="0"/>
              </a:rPr>
              <a:t>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CONT…</a:t>
            </a:r>
            <a:endParaRPr lang="en-IN" sz="4800" dirty="0"/>
          </a:p>
        </p:txBody>
      </p:sp>
      <p:pic>
        <p:nvPicPr>
          <p:cNvPr id="3" name="Picture 2" descr="D:\b525ab9d-128d-4d6c-ab91-b9143612b7b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7109460" cy="436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94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          </a:t>
            </a:r>
            <a:r>
              <a:rPr lang="en-US" sz="4800" dirty="0">
                <a:latin typeface="Algerian" panose="04020705040A02060702" pitchFamily="82" charset="0"/>
              </a:rPr>
              <a:t>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CONT…</a:t>
            </a:r>
            <a:endParaRPr lang="en-IN" sz="4800" dirty="0"/>
          </a:p>
        </p:txBody>
      </p:sp>
      <p:pic>
        <p:nvPicPr>
          <p:cNvPr id="3" name="Picture 2" descr="D:\c2955368-d0b5-4720-a806-216cc6d771f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7162800" cy="4370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10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New Booking Site: Google Hotels | FortisPay"/>
          <p:cNvSpPr>
            <a:spLocks noChangeAspect="1" noChangeArrowheads="1"/>
          </p:cNvSpPr>
          <p:nvPr/>
        </p:nvSpPr>
        <p:spPr bwMode="auto">
          <a:xfrm>
            <a:off x="2133600" y="2590800"/>
            <a:ext cx="1981200" cy="198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New Booking Site: Google Hotels | FortisP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9631" y="325904"/>
            <a:ext cx="8084737" cy="1938992"/>
          </a:xfrm>
          <a:prstGeom prst="rect">
            <a:avLst/>
          </a:prstGeom>
          <a:scene3d>
            <a:camera prst="obliqueTopRight"/>
            <a:lightRig rig="threePt" dir="t"/>
          </a:scene3d>
          <a:sp3d>
            <a:bevelT prst="relaxedInse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6000" b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HOTEL MANAGEMENT</a:t>
            </a:r>
          </a:p>
          <a:p>
            <a:pPr algn="ctr"/>
            <a:r>
              <a:rPr lang="en-US" sz="6000" b="1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          </a:t>
            </a:r>
            <a:r>
              <a:rPr lang="en-US" sz="4800" dirty="0">
                <a:latin typeface="Algerian" panose="04020705040A02060702" pitchFamily="82" charset="0"/>
              </a:rPr>
              <a:t>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CONT…</a:t>
            </a:r>
            <a:endParaRPr lang="en-IN" sz="4800" dirty="0"/>
          </a:p>
        </p:txBody>
      </p:sp>
      <p:pic>
        <p:nvPicPr>
          <p:cNvPr id="3" name="Picture 2" descr="D:\a2f7e7b3-4479-4a4b-8a36-ff68183acdb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6934200" cy="4217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52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           </a:t>
            </a:r>
            <a:r>
              <a:rPr lang="en-US" sz="4800" dirty="0">
                <a:latin typeface="Algerian" panose="04020705040A02060702" pitchFamily="82" charset="0"/>
              </a:rPr>
              <a:t>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CONT…</a:t>
            </a:r>
            <a:endParaRPr lang="en-IN" sz="4800" dirty="0"/>
          </a:p>
        </p:txBody>
      </p:sp>
      <p:pic>
        <p:nvPicPr>
          <p:cNvPr id="3" name="Picture 2" descr="D:\889abab1-6112-44fb-8761-28d54535e4e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7010400" cy="4204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603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E90A-A630-42E6-BCF3-3B3AC5D6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CF670-9AA6-4FAB-B6BB-6DC4AC92CA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2572800" y="2286000"/>
            <a:ext cx="5334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9DB5-5F20-479B-AE4F-4CD7CA1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FA0F3-83BD-4567-B488-B816F8CB8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2662237"/>
            <a:ext cx="8010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21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0ED6-1DDD-41A9-95EF-23411702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FE509-5AF7-46C6-9DEF-54714FAE5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80182"/>
            <a:ext cx="8382000" cy="18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5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      REFERENCES</a:t>
            </a:r>
            <a:endParaRPr lang="en-IN" sz="4800" b="1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hlinkClick r:id="rId2"/>
              </a:rPr>
              <a:t>www.geeksforgeeks.org</a:t>
            </a:r>
            <a:endParaRPr lang="en-US" sz="2000" b="1" dirty="0"/>
          </a:p>
          <a:p>
            <a:r>
              <a:rPr lang="en-US" sz="2000" b="1" dirty="0"/>
              <a:t>www.stackoverflow.com</a:t>
            </a:r>
          </a:p>
          <a:p>
            <a:r>
              <a:rPr lang="en-US" sz="2000" b="1" dirty="0"/>
              <a:t>Training Notes</a:t>
            </a:r>
            <a:endParaRPr lang="en-IN" sz="2000" b="1" dirty="0"/>
          </a:p>
          <a:p>
            <a:r>
              <a:rPr lang="en-US" sz="2000" b="1" dirty="0"/>
              <a:t>Let us python by Yashwant </a:t>
            </a:r>
            <a:r>
              <a:rPr lang="en-US" sz="2000" b="1" dirty="0" err="1"/>
              <a:t>Kanetkar</a:t>
            </a:r>
            <a:endParaRPr lang="en-IN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67500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819400"/>
            <a:ext cx="6096000" cy="114300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accent5">
                    <a:lumMod val="50000"/>
                  </a:schemeClr>
                </a:solidFill>
                <a:latin typeface="Bauhaus 93" panose="04030905020B02020C02" pitchFamily="82" charset="0"/>
              </a:rPr>
              <a:t>THANK YOU</a:t>
            </a:r>
            <a:endParaRPr lang="en-IN" sz="8800" dirty="0">
              <a:solidFill>
                <a:schemeClr val="accent5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3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24110"/>
            <a:ext cx="7239000" cy="27286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          Group no.-5</a:t>
            </a:r>
            <a:b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GROUP MEMBERS:-</a:t>
            </a:r>
            <a:endParaRPr lang="en-IN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0" y="3352800"/>
            <a:ext cx="6591985" cy="2438400"/>
          </a:xfrm>
        </p:spPr>
        <p:txBody>
          <a:bodyPr>
            <a:normAutofit/>
          </a:bodyPr>
          <a:lstStyle/>
          <a:p>
            <a:r>
              <a:rPr lang="en-US" sz="2000" b="1" dirty="0"/>
              <a:t>ASHISH SHARMA (0905CS191056)</a:t>
            </a:r>
          </a:p>
          <a:p>
            <a:r>
              <a:rPr lang="en-US" sz="2000" b="1" dirty="0"/>
              <a:t>FAIZAL NAZIR AHMAD (0905CS191073)</a:t>
            </a:r>
          </a:p>
          <a:p>
            <a:r>
              <a:rPr lang="en-US" sz="2000" b="1" dirty="0"/>
              <a:t>GAUTAM SAHU (0905CS191080)</a:t>
            </a:r>
          </a:p>
          <a:p>
            <a:r>
              <a:rPr lang="en-US" sz="2000" b="1" dirty="0"/>
              <a:t>JAYESH KATARE (0905CS191090)</a:t>
            </a:r>
          </a:p>
          <a:p>
            <a:r>
              <a:rPr lang="en-US" sz="2000" b="1" dirty="0"/>
              <a:t>KHUSHI CHANDIL (0905CS191097)</a:t>
            </a:r>
          </a:p>
        </p:txBody>
      </p:sp>
    </p:spTree>
    <p:extLst>
      <p:ext uri="{BB962C8B-B14F-4D97-AF65-F5344CB8AC3E}">
        <p14:creationId xmlns:p14="http://schemas.microsoft.com/office/powerpoint/2010/main" val="140003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589200" cy="1280890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CONTENT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71527"/>
              </p:ext>
            </p:extLst>
          </p:nvPr>
        </p:nvGraphicFramePr>
        <p:xfrm>
          <a:off x="2057399" y="1397000"/>
          <a:ext cx="6858002" cy="5143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 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 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 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EXISTING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 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SYSTEM FACILITIES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  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SOFTWARE</a:t>
                      </a:r>
                      <a:r>
                        <a:rPr lang="en-US" baseline="0" dirty="0"/>
                        <a:t> &amp; HARDWARE             </a:t>
                      </a:r>
                    </a:p>
                    <a:p>
                      <a:r>
                        <a:rPr lang="en-US" baseline="0" dirty="0"/>
                        <a:t>  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  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SYSTEM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   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PROJECT</a:t>
                      </a:r>
                      <a:r>
                        <a:rPr lang="en-US" baseline="0" dirty="0"/>
                        <a:t> SCREENSHOTS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   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067" y="609600"/>
            <a:ext cx="6589199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   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23686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sz="2000" b="1" dirty="0"/>
              <a:t>We have tried our best to make the         complicated process of Design and   Development of Web Based Hotel   Management System as simple as possible   using Structured &amp; Modular technique &amp; Menu oriented interface. This project is used by two types of users :  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i</a:t>
            </a:r>
            <a:r>
              <a:rPr lang="en-US" sz="2000" b="1" dirty="0"/>
              <a:t>. Online User and </a:t>
            </a:r>
          </a:p>
          <a:p>
            <a:r>
              <a:rPr lang="en-US" sz="2000" b="1" dirty="0"/>
              <a:t>  ii. Administrator (management of the Hotel).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OBJECTIVES</a:t>
            </a:r>
            <a:endParaRPr lang="en-IN" sz="4800" b="1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905000"/>
            <a:ext cx="7239000" cy="4419600"/>
          </a:xfrm>
        </p:spPr>
        <p:txBody>
          <a:bodyPr>
            <a:normAutofit/>
          </a:bodyPr>
          <a:lstStyle/>
          <a:p>
            <a:r>
              <a:rPr lang="en-US" sz="2000" b="1" dirty="0"/>
              <a:t>The aims of this project are as follows:</a:t>
            </a:r>
            <a:endParaRPr lang="en-IN" sz="2000" b="1" dirty="0"/>
          </a:p>
          <a:p>
            <a:pPr lvl="0"/>
            <a:r>
              <a:rPr lang="en-US" sz="2000" b="1" dirty="0"/>
              <a:t> To keep the record of our customers </a:t>
            </a:r>
            <a:endParaRPr lang="en-IN" sz="2000" b="1" dirty="0"/>
          </a:p>
          <a:p>
            <a:pPr lvl="0"/>
            <a:r>
              <a:rPr lang="en-US" sz="2000" b="1" dirty="0"/>
              <a:t> To maintain security of our system</a:t>
            </a:r>
            <a:endParaRPr lang="en-IN" sz="2000" b="1" dirty="0"/>
          </a:p>
          <a:p>
            <a:pPr lvl="0"/>
            <a:r>
              <a:rPr lang="en-US" sz="2000" b="1" dirty="0"/>
              <a:t> To improve our services.</a:t>
            </a:r>
            <a:endParaRPr lang="en-IN" sz="2000" b="1" dirty="0"/>
          </a:p>
          <a:p>
            <a:pPr lvl="0"/>
            <a:r>
              <a:rPr lang="en-US" sz="2000" b="1" dirty="0"/>
              <a:t> To keep the billing records of each day</a:t>
            </a:r>
            <a:endParaRPr lang="en-IN" sz="2000" b="1" dirty="0"/>
          </a:p>
          <a:p>
            <a:pPr lvl="0"/>
            <a:r>
              <a:rPr lang="en-US" sz="2000" b="1" dirty="0"/>
              <a:t> To reduce human efforts    </a:t>
            </a:r>
            <a:endParaRPr lang="en-IN" sz="2000" b="1" dirty="0"/>
          </a:p>
          <a:p>
            <a:pPr lvl="0"/>
            <a:r>
              <a:rPr lang="en-US" sz="2000" b="1" dirty="0"/>
              <a:t> The proposed system is a hotel management system which will allow for staff to view rooms that are available and highlight rooms that have already been booked.</a:t>
            </a:r>
            <a:endParaRPr lang="en-IN" sz="20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99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Algerian" pitchFamily="82" charset="0"/>
              </a:rPr>
              <a:t>        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Purpose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2000" b="1" dirty="0"/>
              <a:t>The main purpose of my exercise is perform each Employee’s activity in computerized way rather than manually which is time-consuming. </a:t>
            </a:r>
          </a:p>
          <a:p>
            <a:r>
              <a:rPr lang="en-US" sz="2000" b="1" dirty="0"/>
              <a:t>The entire activity is to automate the process of day to day activities of Hotel like </a:t>
            </a:r>
          </a:p>
          <a:p>
            <a:r>
              <a:rPr lang="en-US" sz="2000" b="1" dirty="0"/>
              <a:t> Room activities very safely,</a:t>
            </a:r>
          </a:p>
          <a:p>
            <a:r>
              <a:rPr lang="en-US" sz="2000" b="1" dirty="0"/>
              <a:t> Assign a room according to customer’s checkout of a computer and  </a:t>
            </a:r>
          </a:p>
          <a:p>
            <a:r>
              <a:rPr lang="en-US" sz="2000" b="1" dirty="0"/>
              <a:t>Releasing the room and finally compute the bill in short time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Existing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28800"/>
            <a:ext cx="7201585" cy="4495800"/>
          </a:xfrm>
        </p:spPr>
        <p:txBody>
          <a:bodyPr>
            <a:noAutofit/>
          </a:bodyPr>
          <a:lstStyle/>
          <a:p>
            <a:r>
              <a:rPr lang="en-US" sz="2000" b="1" dirty="0"/>
              <a:t>“HOTEL Management System” has been designed to computerize the following functions that are performed by the system :  </a:t>
            </a:r>
          </a:p>
          <a:p>
            <a:r>
              <a:rPr lang="en-US" sz="2000" b="1" dirty="0"/>
              <a:t>Room Detail Functions  </a:t>
            </a:r>
          </a:p>
          <a:p>
            <a:r>
              <a:rPr lang="en-US" sz="2000" b="1" dirty="0"/>
              <a:t>Opening a New Room</a:t>
            </a:r>
          </a:p>
          <a:p>
            <a:r>
              <a:rPr lang="en-US" sz="2000" b="1" dirty="0"/>
              <a:t>Modification to Room assigned </a:t>
            </a:r>
          </a:p>
          <a:p>
            <a:r>
              <a:rPr lang="en-US" sz="2000" b="1" dirty="0"/>
              <a:t>Check-in and check-out Functions</a:t>
            </a:r>
          </a:p>
          <a:p>
            <a:r>
              <a:rPr lang="en-US" sz="2000" b="1" dirty="0"/>
              <a:t>Sign-up of New customer</a:t>
            </a:r>
          </a:p>
          <a:p>
            <a:r>
              <a:rPr lang="en-US" sz="2000" b="1" dirty="0"/>
              <a:t>Room assigning related to customer’s need</a:t>
            </a:r>
          </a:p>
          <a:p>
            <a:r>
              <a:rPr lang="en-US" sz="2000" b="1" dirty="0"/>
              <a:t>Statement of customer Details</a:t>
            </a:r>
          </a:p>
          <a:p>
            <a:r>
              <a:rPr lang="en-US" sz="2000" b="1" dirty="0"/>
              <a:t>Room Details</a:t>
            </a:r>
          </a:p>
          <a:p>
            <a:r>
              <a:rPr lang="en-US" sz="2000" b="1" dirty="0"/>
              <a:t>Individual customer Report.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System 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Booking a room online add up long before guest’s arrival. </a:t>
            </a:r>
          </a:p>
          <a:p>
            <a:r>
              <a:rPr lang="en-US" sz="2000" b="1" dirty="0" smtClean="0"/>
              <a:t>The </a:t>
            </a:r>
            <a:r>
              <a:rPr lang="en-US" sz="2000" b="1" dirty="0"/>
              <a:t>most important advantage of online room booking is convenience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389</Words>
  <Application>Microsoft Office PowerPoint</Application>
  <PresentationFormat>On-screen Show (4:3)</PresentationFormat>
  <Paragraphs>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Algerian</vt:lpstr>
      <vt:lpstr>Arial</vt:lpstr>
      <vt:lpstr>Bauhaus 93</vt:lpstr>
      <vt:lpstr>Century Gothic</vt:lpstr>
      <vt:lpstr>Wingdings 3</vt:lpstr>
      <vt:lpstr>Wisp</vt:lpstr>
      <vt:lpstr>PowerPoint Presentation</vt:lpstr>
      <vt:lpstr>PowerPoint Presentation</vt:lpstr>
      <vt:lpstr>          Group no.-5      GROUP MEMBERS:-</vt:lpstr>
      <vt:lpstr>            CONTENT</vt:lpstr>
      <vt:lpstr>     Introduction</vt:lpstr>
      <vt:lpstr>        OBJECTIVES</vt:lpstr>
      <vt:lpstr>         Purpose </vt:lpstr>
      <vt:lpstr>  Existing features</vt:lpstr>
      <vt:lpstr>  System facilities</vt:lpstr>
      <vt:lpstr>Software Requirements </vt:lpstr>
      <vt:lpstr>Hardware Requirements</vt:lpstr>
      <vt:lpstr>System architecture</vt:lpstr>
      <vt:lpstr>PROJECT SCREENSHOTS</vt:lpstr>
      <vt:lpstr>              CONT…</vt:lpstr>
      <vt:lpstr>Contd.</vt:lpstr>
      <vt:lpstr>                CONT…</vt:lpstr>
      <vt:lpstr>              CONT…</vt:lpstr>
      <vt:lpstr>           CONT…</vt:lpstr>
      <vt:lpstr>            CONT…</vt:lpstr>
      <vt:lpstr>            CONT…</vt:lpstr>
      <vt:lpstr>             CONT…</vt:lpstr>
      <vt:lpstr>Contd.</vt:lpstr>
      <vt:lpstr>Contd.</vt:lpstr>
      <vt:lpstr>Contd.</vt:lpstr>
      <vt:lpstr>     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JOKER</cp:lastModifiedBy>
  <cp:revision>28</cp:revision>
  <dcterms:created xsi:type="dcterms:W3CDTF">2021-07-07T05:12:34Z</dcterms:created>
  <dcterms:modified xsi:type="dcterms:W3CDTF">2021-07-22T06:51:26Z</dcterms:modified>
</cp:coreProperties>
</file>