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10"/>
  </p:notesMasterIdLst>
  <p:handoutMasterIdLst>
    <p:handoutMasterId r:id="rId11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84" d="100"/>
          <a:sy n="84" d="100"/>
        </p:scale>
        <p:origin x="90" y="240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t>4/27/2025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4/27/2025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4/27/2025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612" y="2133600"/>
            <a:ext cx="9448798" cy="1600200"/>
          </a:xfrm>
        </p:spPr>
        <p:txBody>
          <a:bodyPr/>
          <a:lstStyle/>
          <a:p>
            <a:r>
              <a:rPr lang="en-US" dirty="0"/>
              <a:t>Health Information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Designed and Developed by </a:t>
            </a:r>
            <a:r>
              <a:rPr lang="en-US" dirty="0" smtClean="0"/>
              <a:t>Faith Maina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22098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Current healthcare workflows face challenges like:</a:t>
            </a:r>
            <a:endParaRPr lang="en-US" dirty="0"/>
          </a:p>
          <a:p>
            <a:r>
              <a:rPr lang="en-US" dirty="0"/>
              <a:t>Manual registration of clients.</a:t>
            </a:r>
          </a:p>
          <a:p>
            <a:r>
              <a:rPr lang="en-US" dirty="0"/>
              <a:t>Lack of a system to track health program enrollment.</a:t>
            </a:r>
          </a:p>
          <a:p>
            <a:r>
              <a:rPr lang="en-US" dirty="0"/>
              <a:t>Increased chances of data loss and inefficiency.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Objective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2876" y="1905001"/>
            <a:ext cx="6705136" cy="29718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b="1" dirty="0"/>
              <a:t>Main Goal:</a:t>
            </a:r>
            <a:endParaRPr lang="en-US" dirty="0"/>
          </a:p>
          <a:p>
            <a:r>
              <a:rPr lang="en-US" dirty="0"/>
              <a:t>Develop a digital Health Information System to:</a:t>
            </a:r>
          </a:p>
          <a:p>
            <a:pPr lvl="1"/>
            <a:r>
              <a:rPr lang="en-US" dirty="0"/>
              <a:t>Create and manage health programs.</a:t>
            </a:r>
          </a:p>
          <a:p>
            <a:pPr lvl="1"/>
            <a:r>
              <a:rPr lang="en-US" dirty="0"/>
              <a:t>Register new clients.</a:t>
            </a:r>
          </a:p>
          <a:p>
            <a:pPr lvl="1"/>
            <a:r>
              <a:rPr lang="en-US" dirty="0"/>
              <a:t>Enroll clients into programs.</a:t>
            </a:r>
          </a:p>
          <a:p>
            <a:pPr lvl="1"/>
            <a:r>
              <a:rPr lang="en-US" dirty="0"/>
              <a:t>Search and view client details.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16033" y="1219200"/>
            <a:ext cx="9143538" cy="10668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Technology Stack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522876" y="2812738"/>
            <a:ext cx="4495336" cy="188199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CSS3, JavaScript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PHP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MySQL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XAMPP (Apache, MySQL)</a:t>
            </a:r>
          </a:p>
        </p:txBody>
      </p:sp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System Design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dirty="0"/>
              <a:t>Key Modules:</a:t>
            </a:r>
          </a:p>
          <a:p>
            <a:r>
              <a:rPr lang="en-US" dirty="0"/>
              <a:t>Create Program: Add new programs to the system.</a:t>
            </a:r>
          </a:p>
          <a:p>
            <a:r>
              <a:rPr lang="en-US" dirty="0"/>
              <a:t>Register Client: Capture client details.</a:t>
            </a:r>
          </a:p>
          <a:p>
            <a:r>
              <a:rPr lang="en-US" dirty="0"/>
              <a:t>Enroll Client: Link clients to health programs.</a:t>
            </a:r>
          </a:p>
          <a:p>
            <a:r>
              <a:rPr lang="en-US" dirty="0"/>
              <a:t>Search Clients: Easily find and view client records.</a:t>
            </a:r>
          </a:p>
          <a:p>
            <a:r>
              <a:rPr lang="en-US" dirty="0"/>
              <a:t>Available Programs: View all programs in a centralized list.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Database Design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22876" y="2120240"/>
            <a:ext cx="5902578" cy="32669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 Structure: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programs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program_id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program_name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clients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client_id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name, phone, email, etc.)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enrollments 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enrollment_id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client_id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program_id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Relationships: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 can enroll in multiple programs.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Key Features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2876" y="2581906"/>
            <a:ext cx="7872668" cy="234365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clean interface.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duplicate programs shown when displaying available programs.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client and program management.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 included for security.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responsive design (works across devices).</a:t>
            </a:r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539575" y="5715000"/>
            <a:ext cx="9126838" cy="5334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004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9436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0012" y="2133600"/>
            <a:ext cx="7855035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Designing a clean database to handle many-to-many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programs are uniquely displayed without duplicates.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 professional user interface with centralized content.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secure login and registration using PHP and MySQL.</a:t>
            </a: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15</TotalTime>
  <Words>271</Words>
  <Application>Microsoft Office PowerPoint</Application>
  <PresentationFormat>Custom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Wingdings</vt:lpstr>
      <vt:lpstr>Project planning overview presentation</vt:lpstr>
      <vt:lpstr>Health Information System</vt:lpstr>
      <vt:lpstr>Problem Statement</vt:lpstr>
      <vt:lpstr>Objective</vt:lpstr>
      <vt:lpstr>Technology Stack</vt:lpstr>
      <vt:lpstr>System Design</vt:lpstr>
      <vt:lpstr>Database Design</vt:lpstr>
      <vt:lpstr>Key Features</vt:lpstr>
      <vt:lpstr>Challenges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Information System</dc:title>
  <dc:creator>Faith Maina</dc:creator>
  <cp:lastModifiedBy>Faith Maina</cp:lastModifiedBy>
  <cp:revision>2</cp:revision>
  <dcterms:created xsi:type="dcterms:W3CDTF">2025-04-27T07:27:28Z</dcterms:created>
  <dcterms:modified xsi:type="dcterms:W3CDTF">2025-04-27T07:42:56Z</dcterms:modified>
</cp:coreProperties>
</file>