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1566" y="-5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3517-2A1E-4CFD-8554-FBC9CA6F5CD6}" type="datetimeFigureOut">
              <a:rPr lang="en-US" smtClean="0"/>
              <a:t>01/29/2018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DC6D-7123-41DB-8B5D-F157C9B05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7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3517-2A1E-4CFD-8554-FBC9CA6F5CD6}" type="datetimeFigureOut">
              <a:rPr lang="en-US" smtClean="0"/>
              <a:t>01/29/2018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DC6D-7123-41DB-8B5D-F157C9B05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5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3517-2A1E-4CFD-8554-FBC9CA6F5CD6}" type="datetimeFigureOut">
              <a:rPr lang="en-US" smtClean="0"/>
              <a:t>01/29/2018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DC6D-7123-41DB-8B5D-F157C9B05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2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3517-2A1E-4CFD-8554-FBC9CA6F5CD6}" type="datetimeFigureOut">
              <a:rPr lang="en-US" smtClean="0"/>
              <a:t>01/29/2018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DC6D-7123-41DB-8B5D-F157C9B05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7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3517-2A1E-4CFD-8554-FBC9CA6F5CD6}" type="datetimeFigureOut">
              <a:rPr lang="en-US" smtClean="0"/>
              <a:t>01/29/2018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DC6D-7123-41DB-8B5D-F157C9B05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2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3517-2A1E-4CFD-8554-FBC9CA6F5CD6}" type="datetimeFigureOut">
              <a:rPr lang="en-US" smtClean="0"/>
              <a:t>01/29/2018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DC6D-7123-41DB-8B5D-F157C9B05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6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3517-2A1E-4CFD-8554-FBC9CA6F5CD6}" type="datetimeFigureOut">
              <a:rPr lang="en-US" smtClean="0"/>
              <a:t>01/29/2018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DC6D-7123-41DB-8B5D-F157C9B05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2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3517-2A1E-4CFD-8554-FBC9CA6F5CD6}" type="datetimeFigureOut">
              <a:rPr lang="en-US" smtClean="0"/>
              <a:t>01/29/2018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DC6D-7123-41DB-8B5D-F157C9B05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3517-2A1E-4CFD-8554-FBC9CA6F5CD6}" type="datetimeFigureOut">
              <a:rPr lang="en-US" smtClean="0"/>
              <a:t>01/29/2018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DC6D-7123-41DB-8B5D-F157C9B05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8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3517-2A1E-4CFD-8554-FBC9CA6F5CD6}" type="datetimeFigureOut">
              <a:rPr lang="en-US" smtClean="0"/>
              <a:t>01/29/2018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DC6D-7123-41DB-8B5D-F157C9B05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3517-2A1E-4CFD-8554-FBC9CA6F5CD6}" type="datetimeFigureOut">
              <a:rPr lang="en-US" smtClean="0"/>
              <a:t>01/29/2018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DC6D-7123-41DB-8B5D-F157C9B05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0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B3517-2A1E-4CFD-8554-FBC9CA6F5CD6}" type="datetimeFigureOut">
              <a:rPr lang="en-US" smtClean="0"/>
              <a:t>01/29/2018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ADC6D-7123-41DB-8B5D-F157C9B05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4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9821"/>
            <a:ext cx="5174720" cy="237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89761" y="769043"/>
            <a:ext cx="4089761" cy="192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02" y="2819400"/>
            <a:ext cx="4599561" cy="210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97098"/>
            <a:ext cx="35052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30" y="4800600"/>
            <a:ext cx="5199504" cy="237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461" y="2057400"/>
            <a:ext cx="4859337" cy="219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204710"/>
            <a:ext cx="8126413" cy="264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-2695678" y="6979599"/>
            <a:ext cx="1183967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 smtClean="0">
                <a:solidFill>
                  <a:srgbClr val="C00000"/>
                </a:solidFill>
                <a:latin typeface="Arial Black" pitchFamily="34" charset="0"/>
              </a:rPr>
              <a:t>PLS</a:t>
            </a:r>
            <a:endParaRPr lang="en-US" sz="23900" dirty="0">
              <a:solidFill>
                <a:srgbClr val="C00000"/>
              </a:solidFill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2709660" y="10116404"/>
            <a:ext cx="63521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700" spc="40" dirty="0" smtClean="0">
                <a:solidFill>
                  <a:srgbClr val="002060"/>
                </a:solidFill>
                <a:latin typeface="Arial Black" pitchFamily="34" charset="0"/>
              </a:rPr>
              <a:t>LOGISTICS</a:t>
            </a:r>
            <a:endParaRPr lang="en-US" sz="7700" spc="40" dirty="0">
              <a:solidFill>
                <a:srgbClr val="00206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36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1" t="4621" r="7646" b="4288"/>
          <a:stretch/>
        </p:blipFill>
        <p:spPr bwMode="auto">
          <a:xfrm>
            <a:off x="-1153696" y="1669473"/>
            <a:ext cx="4672879" cy="448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19183" y="1366806"/>
            <a:ext cx="691782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 smtClean="0">
                <a:solidFill>
                  <a:srgbClr val="C00000"/>
                </a:solidFill>
                <a:latin typeface="Arial Black" pitchFamily="34" charset="0"/>
              </a:rPr>
              <a:t>MSI</a:t>
            </a:r>
            <a:endParaRPr lang="en-US" sz="23900" dirty="0">
              <a:solidFill>
                <a:srgbClr val="C0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5200" y="4503611"/>
            <a:ext cx="63521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700" spc="40" dirty="0" smtClean="0">
                <a:solidFill>
                  <a:srgbClr val="002060"/>
                </a:solidFill>
                <a:latin typeface="Arial Black" pitchFamily="34" charset="0"/>
              </a:rPr>
              <a:t>LOGISTICS</a:t>
            </a:r>
            <a:endParaRPr lang="en-US" sz="7700" spc="40" dirty="0">
              <a:solidFill>
                <a:srgbClr val="00206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36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19183" y="1366806"/>
            <a:ext cx="691782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 smtClean="0">
                <a:solidFill>
                  <a:srgbClr val="C00000"/>
                </a:solidFill>
                <a:latin typeface="Arial Black" pitchFamily="34" charset="0"/>
              </a:rPr>
              <a:t>MSI</a:t>
            </a:r>
            <a:endParaRPr lang="en-US" sz="23900" dirty="0">
              <a:solidFill>
                <a:srgbClr val="C0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5200" y="4503611"/>
            <a:ext cx="63521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700" spc="40" dirty="0" smtClean="0">
                <a:solidFill>
                  <a:srgbClr val="0070C0"/>
                </a:solidFill>
                <a:latin typeface="Arial Black" pitchFamily="34" charset="0"/>
              </a:rPr>
              <a:t>LOGISTICS</a:t>
            </a:r>
            <a:endParaRPr lang="en-US" sz="7700" spc="40" dirty="0">
              <a:solidFill>
                <a:srgbClr val="0070C0"/>
              </a:solidFill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6" t="-9712" r="65350" b="-7660"/>
          <a:stretch/>
        </p:blipFill>
        <p:spPr bwMode="auto">
          <a:xfrm>
            <a:off x="-1440873" y="1366806"/>
            <a:ext cx="5223289" cy="5029200"/>
          </a:xfrm>
          <a:prstGeom prst="flowChartDecision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93940" y="236538"/>
            <a:ext cx="4858485" cy="219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416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6690</TotalTime>
  <Words>6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</cp:revision>
  <dcterms:created xsi:type="dcterms:W3CDTF">2018-01-25T11:48:52Z</dcterms:created>
  <dcterms:modified xsi:type="dcterms:W3CDTF">2018-01-30T06:15:50Z</dcterms:modified>
</cp:coreProperties>
</file>