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3" r:id="rId4"/>
    <p:sldId id="269" r:id="rId5"/>
    <p:sldId id="270" r:id="rId6"/>
    <p:sldId id="272" r:id="rId7"/>
    <p:sldId id="271" r:id="rId8"/>
    <p:sldId id="264" r:id="rId9"/>
    <p:sldId id="265" r:id="rId10"/>
    <p:sldId id="266" r:id="rId11"/>
    <p:sldId id="267" r:id="rId12"/>
    <p:sldId id="268" r:id="rId13"/>
    <p:sldId id="257" r:id="rId14"/>
    <p:sldId id="258" r:id="rId15"/>
    <p:sldId id="260" r:id="rId16"/>
    <p:sldId id="273" r:id="rId17"/>
    <p:sldId id="274" r:id="rId18"/>
    <p:sldId id="261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A82A"/>
    <a:srgbClr val="33CC33"/>
    <a:srgbClr val="008000"/>
    <a:srgbClr val="CC0000"/>
    <a:srgbClr val="451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7" d="100"/>
          <a:sy n="37" d="100"/>
        </p:scale>
        <p:origin x="-282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20F43-F5AE-4BCE-A611-B05C066C013D}" type="datetimeFigureOut">
              <a:rPr lang="en-US" smtClean="0"/>
              <a:t>01/30/2018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51D72-EA2D-4162-AB07-BC5E7891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51D72-EA2D-4162-AB07-BC5E789136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51D72-EA2D-4162-AB07-BC5E789136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51D72-EA2D-4162-AB07-BC5E789136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51D72-EA2D-4162-AB07-BC5E789136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51D72-EA2D-4162-AB07-BC5E789136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D0C7-D403-41A8-814B-68DB1D230AF7}" type="datetimeFigureOut">
              <a:rPr lang="en-US" smtClean="0"/>
              <a:t>01/30/2018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76E4-9AF7-471B-90E5-6633A6203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D0C7-D403-41A8-814B-68DB1D230AF7}" type="datetimeFigureOut">
              <a:rPr lang="en-US" smtClean="0"/>
              <a:t>01/30/2018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76E4-9AF7-471B-90E5-6633A6203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5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D0C7-D403-41A8-814B-68DB1D230AF7}" type="datetimeFigureOut">
              <a:rPr lang="en-US" smtClean="0"/>
              <a:t>01/30/2018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76E4-9AF7-471B-90E5-6633A6203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D0C7-D403-41A8-814B-68DB1D230AF7}" type="datetimeFigureOut">
              <a:rPr lang="en-US" smtClean="0"/>
              <a:t>01/30/2018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76E4-9AF7-471B-90E5-6633A6203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1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D0C7-D403-41A8-814B-68DB1D230AF7}" type="datetimeFigureOut">
              <a:rPr lang="en-US" smtClean="0"/>
              <a:t>01/30/2018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76E4-9AF7-471B-90E5-6633A6203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2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D0C7-D403-41A8-814B-68DB1D230AF7}" type="datetimeFigureOut">
              <a:rPr lang="en-US" smtClean="0"/>
              <a:t>01/30/2018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76E4-9AF7-471B-90E5-6633A6203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6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D0C7-D403-41A8-814B-68DB1D230AF7}" type="datetimeFigureOut">
              <a:rPr lang="en-US" smtClean="0"/>
              <a:t>01/30/2018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76E4-9AF7-471B-90E5-6633A6203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D0C7-D403-41A8-814B-68DB1D230AF7}" type="datetimeFigureOut">
              <a:rPr lang="en-US" smtClean="0"/>
              <a:t>01/30/2018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76E4-9AF7-471B-90E5-6633A6203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D0C7-D403-41A8-814B-68DB1D230AF7}" type="datetimeFigureOut">
              <a:rPr lang="en-US" smtClean="0"/>
              <a:t>01/30/2018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76E4-9AF7-471B-90E5-6633A6203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D0C7-D403-41A8-814B-68DB1D230AF7}" type="datetimeFigureOut">
              <a:rPr lang="en-US" smtClean="0"/>
              <a:t>01/30/2018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76E4-9AF7-471B-90E5-6633A6203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8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D0C7-D403-41A8-814B-68DB1D230AF7}" type="datetimeFigureOut">
              <a:rPr lang="en-US" smtClean="0"/>
              <a:t>01/30/2018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76E4-9AF7-471B-90E5-6633A6203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ED0C7-D403-41A8-814B-68DB1D230AF7}" type="datetimeFigureOut">
              <a:rPr lang="en-US" smtClean="0"/>
              <a:t>01/30/2018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76E4-9AF7-471B-90E5-6633A6203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5.wdp"/><Relationship Id="rId10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6.wdp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12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microsoft.com/office/2007/relationships/hdphoto" Target="../media/hdphoto5.wdp"/><Relationship Id="rId10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2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9.wdp"/><Relationship Id="rId5" Type="http://schemas.openxmlformats.org/officeDocument/2006/relationships/image" Target="../media/image33.png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microsoft.com/office/2007/relationships/hdphoto" Target="../media/hdphoto11.wdp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microsoft.com/office/2007/relationships/hdphoto" Target="../media/hdphoto9.wdp"/><Relationship Id="rId4" Type="http://schemas.microsoft.com/office/2007/relationships/hdphoto" Target="../media/hdphoto8.wdp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microsoft.com/office/2007/relationships/hdphoto" Target="../media/hdphoto11.wdp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microsoft.com/office/2007/relationships/hdphoto" Target="../media/hdphoto12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5" Type="http://schemas.openxmlformats.org/officeDocument/2006/relationships/image" Target="../media/image43.png"/><Relationship Id="rId10" Type="http://schemas.microsoft.com/office/2007/relationships/hdphoto" Target="../media/hdphoto9.wdp"/><Relationship Id="rId4" Type="http://schemas.microsoft.com/office/2007/relationships/hdphoto" Target="../media/hdphoto8.wdp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microsoft.com/office/2007/relationships/hdphoto" Target="../media/hdphoto14.wdp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7" Type="http://schemas.microsoft.com/office/2007/relationships/hdphoto" Target="../media/hdphoto17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microsoft.com/office/2007/relationships/hdphoto" Target="../media/hdphoto16.wdp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microsoft.com/office/2007/relationships/hdphoto" Target="../media/hdphoto11.wdp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microsoft.com/office/2007/relationships/hdphoto" Target="../media/hdphoto9.wdp"/><Relationship Id="rId4" Type="http://schemas.microsoft.com/office/2007/relationships/hdphoto" Target="../media/hdphoto8.wdp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microsoft.com/office/2007/relationships/hdphoto" Target="../media/hdphoto11.wdp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microsoft.com/office/2007/relationships/hdphoto" Target="../media/hdphoto9.wdp"/><Relationship Id="rId4" Type="http://schemas.microsoft.com/office/2007/relationships/hdphoto" Target="../media/hdphoto8.wdp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4.wdp"/><Relationship Id="rId7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4.wdp"/><Relationship Id="rId7" Type="http://schemas.microsoft.com/office/2007/relationships/hdphoto" Target="../media/hdphoto3.wdp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5.wdp"/><Relationship Id="rId4" Type="http://schemas.openxmlformats.org/officeDocument/2006/relationships/image" Target="../media/image2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7" b="29530"/>
          <a:stretch/>
        </p:blipFill>
        <p:spPr bwMode="auto">
          <a:xfrm>
            <a:off x="1783742" y="1183525"/>
            <a:ext cx="874280" cy="84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33639"/>
          <a:stretch/>
        </p:blipFill>
        <p:spPr bwMode="auto">
          <a:xfrm>
            <a:off x="5715000" y="1692243"/>
            <a:ext cx="2247900" cy="372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183525"/>
            <a:ext cx="144780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495252"/>
            <a:ext cx="1447800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" t="4" r="30680" b="-145601"/>
          <a:stretch/>
        </p:blipFill>
        <p:spPr bwMode="auto">
          <a:xfrm>
            <a:off x="3061852" y="3783012"/>
            <a:ext cx="1316181" cy="1196976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3" r="176" b="65497"/>
          <a:stretch/>
        </p:blipFill>
        <p:spPr bwMode="auto">
          <a:xfrm>
            <a:off x="4572000" y="1071996"/>
            <a:ext cx="1260763" cy="58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773381" y="184750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5538" y="184750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847504"/>
            <a:ext cx="1447800" cy="91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8" y="2827338"/>
            <a:ext cx="1317625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7" t="-67013" r="-19590" b="-22931"/>
          <a:stretch/>
        </p:blipFill>
        <p:spPr bwMode="auto">
          <a:xfrm>
            <a:off x="611464" y="2686423"/>
            <a:ext cx="1595307" cy="148356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51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0507" y="1871817"/>
            <a:ext cx="3679783" cy="146367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93" y="1872452"/>
            <a:ext cx="2161002" cy="146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021369" y="2113000"/>
            <a:ext cx="177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C0000"/>
                </a:solidFill>
              </a:rPr>
              <a:t>LOGISTICS</a:t>
            </a:r>
            <a:endParaRPr lang="en-US" sz="2800" dirty="0">
              <a:solidFill>
                <a:srgbClr val="CC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3955748"/>
            <a:ext cx="216376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hevron 6"/>
          <p:cNvSpPr/>
          <p:nvPr/>
        </p:nvSpPr>
        <p:spPr>
          <a:xfrm>
            <a:off x="3854594" y="2667000"/>
            <a:ext cx="457200" cy="444059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3496401" y="2667000"/>
            <a:ext cx="457200" cy="444059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4210090" y="2667000"/>
            <a:ext cx="457200" cy="444059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9422" y="2111230"/>
            <a:ext cx="77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C0000"/>
                </a:solidFill>
              </a:rPr>
              <a:t>MSI </a:t>
            </a:r>
            <a:endParaRPr lang="en-US" sz="2800" dirty="0">
              <a:solidFill>
                <a:srgbClr val="CC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496401" y="2585715"/>
            <a:ext cx="942289" cy="0"/>
          </a:xfrm>
          <a:prstGeom prst="line">
            <a:avLst/>
          </a:prstGeom>
          <a:ln w="19050">
            <a:solidFill>
              <a:srgbClr val="CC00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429422" y="2615178"/>
            <a:ext cx="548640" cy="365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hevron 31"/>
          <p:cNvSpPr/>
          <p:nvPr/>
        </p:nvSpPr>
        <p:spPr>
          <a:xfrm>
            <a:off x="2468200" y="2706618"/>
            <a:ext cx="182880" cy="182880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9" b="10077"/>
          <a:stretch/>
        </p:blipFill>
        <p:spPr bwMode="auto">
          <a:xfrm>
            <a:off x="2703742" y="6262254"/>
            <a:ext cx="3505200" cy="1191492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862" y="-210344"/>
            <a:ext cx="3700463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2374610"/>
            <a:ext cx="3700463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2193" y="337619"/>
            <a:ext cx="36766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3496401" y="2634450"/>
            <a:ext cx="942289" cy="1770"/>
          </a:xfrm>
          <a:prstGeom prst="line">
            <a:avLst/>
          </a:prstGeom>
          <a:ln w="19050">
            <a:solidFill>
              <a:srgbClr val="CC00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hevron 18"/>
          <p:cNvSpPr/>
          <p:nvPr/>
        </p:nvSpPr>
        <p:spPr>
          <a:xfrm>
            <a:off x="2630156" y="2706618"/>
            <a:ext cx="182880" cy="182880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2795182" y="2706119"/>
            <a:ext cx="182880" cy="182880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" r="7851"/>
          <a:stretch/>
        </p:blipFill>
        <p:spPr bwMode="auto">
          <a:xfrm>
            <a:off x="-4618892" y="2325577"/>
            <a:ext cx="321212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21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0507" y="1871817"/>
            <a:ext cx="3679783" cy="146367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93" y="1872452"/>
            <a:ext cx="2161002" cy="146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057401" y="2113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C0000"/>
                </a:solidFill>
              </a:rPr>
              <a:t>MSI LOGISTICS</a:t>
            </a:r>
            <a:endParaRPr lang="en-US" sz="2800" dirty="0">
              <a:solidFill>
                <a:srgbClr val="CC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3955748"/>
            <a:ext cx="216376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hevron 6"/>
          <p:cNvSpPr/>
          <p:nvPr/>
        </p:nvSpPr>
        <p:spPr>
          <a:xfrm>
            <a:off x="3832823" y="2647177"/>
            <a:ext cx="457200" cy="444059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3474630" y="2647177"/>
            <a:ext cx="457200" cy="444059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4188319" y="2647177"/>
            <a:ext cx="457200" cy="444059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3453" y="3477360"/>
            <a:ext cx="77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C0000"/>
                </a:solidFill>
              </a:rPr>
              <a:t>MSI </a:t>
            </a:r>
            <a:endParaRPr lang="en-US" sz="2800" dirty="0">
              <a:solidFill>
                <a:srgbClr val="CC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048000" y="2584142"/>
            <a:ext cx="1390690" cy="0"/>
          </a:xfrm>
          <a:prstGeom prst="line">
            <a:avLst/>
          </a:prstGeom>
          <a:ln w="19050">
            <a:solidFill>
              <a:srgbClr val="CC00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429422" y="2615178"/>
            <a:ext cx="548640" cy="365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9" b="10077"/>
          <a:stretch/>
        </p:blipFill>
        <p:spPr bwMode="auto">
          <a:xfrm>
            <a:off x="2703742" y="6262254"/>
            <a:ext cx="3505200" cy="1191492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862" y="-210344"/>
            <a:ext cx="3700463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2374610"/>
            <a:ext cx="3700463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3137" y="-419619"/>
            <a:ext cx="36766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2486712" y="4114800"/>
            <a:ext cx="942289" cy="1770"/>
          </a:xfrm>
          <a:prstGeom prst="line">
            <a:avLst/>
          </a:prstGeom>
          <a:ln w="19050">
            <a:solidFill>
              <a:srgbClr val="CC00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" r="7851"/>
          <a:stretch/>
        </p:blipFill>
        <p:spPr bwMode="auto">
          <a:xfrm>
            <a:off x="-4618892" y="2325577"/>
            <a:ext cx="321212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108958" y="3057414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20167" y="3057414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2" t="7133" r="8386" b="5746"/>
          <a:stretch/>
        </p:blipFill>
        <p:spPr bwMode="auto">
          <a:xfrm>
            <a:off x="5638800" y="4987084"/>
            <a:ext cx="3147913" cy="127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29" y="640555"/>
            <a:ext cx="3144838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13390" y="5530416"/>
            <a:ext cx="3683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51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3" t="68616" r="8366" b="17011"/>
          <a:stretch/>
        </p:blipFill>
        <p:spPr bwMode="auto">
          <a:xfrm>
            <a:off x="4667289" y="3362918"/>
            <a:ext cx="3831251" cy="112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60507" y="1871817"/>
            <a:ext cx="3679783" cy="146367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93" y="1872452"/>
            <a:ext cx="2161002" cy="146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21369" y="2113000"/>
            <a:ext cx="177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C0000"/>
                </a:solidFill>
              </a:rPr>
              <a:t>LOGISTICS</a:t>
            </a:r>
            <a:endParaRPr lang="en-US" sz="2800" dirty="0">
              <a:solidFill>
                <a:srgbClr val="CC0000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854594" y="2667000"/>
            <a:ext cx="457200" cy="444059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496401" y="2667000"/>
            <a:ext cx="457200" cy="444059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210090" y="2667000"/>
            <a:ext cx="457200" cy="444059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9422" y="2111230"/>
            <a:ext cx="77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C0000"/>
                </a:solidFill>
              </a:rPr>
              <a:t>MSI </a:t>
            </a:r>
            <a:endParaRPr lang="en-US" sz="2800" dirty="0">
              <a:solidFill>
                <a:srgbClr val="CC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496401" y="2585715"/>
            <a:ext cx="942289" cy="0"/>
          </a:xfrm>
          <a:prstGeom prst="line">
            <a:avLst/>
          </a:prstGeom>
          <a:ln w="19050">
            <a:solidFill>
              <a:srgbClr val="CC00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429422" y="2615178"/>
            <a:ext cx="548640" cy="365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evron 11"/>
          <p:cNvSpPr/>
          <p:nvPr/>
        </p:nvSpPr>
        <p:spPr>
          <a:xfrm>
            <a:off x="2468200" y="2706618"/>
            <a:ext cx="182880" cy="182880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496401" y="2634450"/>
            <a:ext cx="942289" cy="1770"/>
          </a:xfrm>
          <a:prstGeom prst="line">
            <a:avLst/>
          </a:prstGeom>
          <a:ln w="19050">
            <a:solidFill>
              <a:srgbClr val="CC00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hevron 13"/>
          <p:cNvSpPr/>
          <p:nvPr/>
        </p:nvSpPr>
        <p:spPr>
          <a:xfrm>
            <a:off x="2630156" y="2706618"/>
            <a:ext cx="182880" cy="182880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2795182" y="2706119"/>
            <a:ext cx="182880" cy="182880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60507" y="1871817"/>
            <a:ext cx="3679783" cy="146367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93" y="1872452"/>
            <a:ext cx="2161002" cy="146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057401" y="2113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C0000"/>
                </a:solidFill>
              </a:rPr>
              <a:t>MSI LOGISTICS</a:t>
            </a:r>
            <a:endParaRPr lang="en-US" sz="2800" dirty="0">
              <a:solidFill>
                <a:srgbClr val="CC0000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832823" y="2647177"/>
            <a:ext cx="457200" cy="444059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474630" y="2647177"/>
            <a:ext cx="457200" cy="444059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188319" y="2647177"/>
            <a:ext cx="457200" cy="444059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048000" y="2584142"/>
            <a:ext cx="1390690" cy="0"/>
          </a:xfrm>
          <a:prstGeom prst="line">
            <a:avLst/>
          </a:prstGeom>
          <a:ln w="19050">
            <a:solidFill>
              <a:srgbClr val="CC00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429422" y="2615178"/>
            <a:ext cx="548640" cy="365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hevron 23"/>
          <p:cNvSpPr/>
          <p:nvPr/>
        </p:nvSpPr>
        <p:spPr>
          <a:xfrm>
            <a:off x="2468200" y="2706618"/>
            <a:ext cx="182880" cy="182880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2630156" y="2706618"/>
            <a:ext cx="182880" cy="182880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2795182" y="2706119"/>
            <a:ext cx="182880" cy="182880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08958" y="3057414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320167" y="3057414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82" r="8235" b="18843"/>
          <a:stretch/>
        </p:blipFill>
        <p:spPr bwMode="auto">
          <a:xfrm>
            <a:off x="-7315200" y="2584142"/>
            <a:ext cx="6293224" cy="155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6" r="8448" b="18607"/>
          <a:stretch/>
        </p:blipFill>
        <p:spPr bwMode="auto">
          <a:xfrm>
            <a:off x="1009695" y="4491318"/>
            <a:ext cx="2754492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68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1180" y="838091"/>
            <a:ext cx="3321500" cy="2247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58" b="55152" l="36271" r="65678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22" t="20676" r="34285" b="41007"/>
          <a:stretch/>
        </p:blipFill>
        <p:spPr bwMode="auto">
          <a:xfrm>
            <a:off x="1081965" y="1568825"/>
            <a:ext cx="3182091" cy="231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oon 2"/>
          <p:cNvSpPr/>
          <p:nvPr/>
        </p:nvSpPr>
        <p:spPr>
          <a:xfrm rot="5587446">
            <a:off x="2454274" y="3201158"/>
            <a:ext cx="670484" cy="1586243"/>
          </a:xfrm>
          <a:prstGeom prst="moon">
            <a:avLst>
              <a:gd name="adj" fmla="val 503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oon 4"/>
          <p:cNvSpPr/>
          <p:nvPr/>
        </p:nvSpPr>
        <p:spPr>
          <a:xfrm rot="1866482">
            <a:off x="1614479" y="3602923"/>
            <a:ext cx="715204" cy="1538651"/>
          </a:xfrm>
          <a:prstGeom prst="moon">
            <a:avLst>
              <a:gd name="adj" fmla="val 274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oon 5"/>
          <p:cNvSpPr/>
          <p:nvPr/>
        </p:nvSpPr>
        <p:spPr>
          <a:xfrm rot="2547213">
            <a:off x="2190174" y="4033711"/>
            <a:ext cx="310106" cy="1416981"/>
          </a:xfrm>
          <a:prstGeom prst="moon">
            <a:avLst>
              <a:gd name="adj" fmla="val 148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26" y="989541"/>
            <a:ext cx="3322637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79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22" t="26111" r="34285" b="41007"/>
          <a:stretch/>
        </p:blipFill>
        <p:spPr bwMode="auto">
          <a:xfrm>
            <a:off x="1277367" y="3501689"/>
            <a:ext cx="3182091" cy="198471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oon 2"/>
          <p:cNvSpPr/>
          <p:nvPr/>
        </p:nvSpPr>
        <p:spPr>
          <a:xfrm rot="5587446">
            <a:off x="2454274" y="3201158"/>
            <a:ext cx="670484" cy="1586243"/>
          </a:xfrm>
          <a:prstGeom prst="moon">
            <a:avLst>
              <a:gd name="adj" fmla="val 503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oon 4"/>
          <p:cNvSpPr/>
          <p:nvPr/>
        </p:nvSpPr>
        <p:spPr>
          <a:xfrm rot="1866482">
            <a:off x="1596550" y="3159587"/>
            <a:ext cx="715204" cy="1538651"/>
          </a:xfrm>
          <a:prstGeom prst="moon">
            <a:avLst>
              <a:gd name="adj" fmla="val 274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oon 5"/>
          <p:cNvSpPr/>
          <p:nvPr/>
        </p:nvSpPr>
        <p:spPr>
          <a:xfrm rot="2547213">
            <a:off x="1824249" y="3157940"/>
            <a:ext cx="310106" cy="1416981"/>
          </a:xfrm>
          <a:prstGeom prst="moon">
            <a:avLst>
              <a:gd name="adj" fmla="val 148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0473" y="506577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47160" y="506577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76" t="5016" r="9360" b="58327"/>
          <a:stretch/>
        </p:blipFill>
        <p:spPr bwMode="auto">
          <a:xfrm>
            <a:off x="2481550" y="1828800"/>
            <a:ext cx="174301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4032665" y="2829659"/>
            <a:ext cx="990600" cy="3614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84"/>
          <a:stretch/>
        </p:blipFill>
        <p:spPr bwMode="auto">
          <a:xfrm>
            <a:off x="4038600" y="540327"/>
            <a:ext cx="3182937" cy="228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74627" y="2200539"/>
            <a:ext cx="390476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  <a:cs typeface="Adobe Arabic" pitchFamily="18" charset="-78"/>
              </a:rPr>
              <a:t>MSI </a:t>
            </a:r>
            <a:endParaRPr lang="en-US" sz="13800" b="1" dirty="0" smtClean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Bahnschrift Light" pitchFamily="34" charset="0"/>
              <a:cs typeface="Adobe Arabic" pitchFamily="18" charset="-78"/>
            </a:endParaRPr>
          </a:p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  <a:cs typeface="Adobe Arabic" pitchFamily="18" charset="-78"/>
              </a:rPr>
              <a:t>LOGISTICS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Bahnschrift Light" pitchFamily="34" charset="0"/>
              <a:cs typeface="Adobe Arabic" pitchFamily="18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43941" y="6858000"/>
            <a:ext cx="885465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22" t="26111" r="34285" b="41007"/>
          <a:stretch/>
        </p:blipFill>
        <p:spPr bwMode="auto">
          <a:xfrm>
            <a:off x="568156" y="844947"/>
            <a:ext cx="3182091" cy="19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857" y="3239029"/>
            <a:ext cx="3241505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890679" y="4329778"/>
            <a:ext cx="781125" cy="5506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016505" y="4513643"/>
            <a:ext cx="529471" cy="182880"/>
            <a:chOff x="2698076" y="4572826"/>
            <a:chExt cx="529471" cy="182880"/>
          </a:xfrm>
        </p:grpSpPr>
        <p:sp>
          <p:nvSpPr>
            <p:cNvPr id="13" name="Chevron 12"/>
            <p:cNvSpPr/>
            <p:nvPr/>
          </p:nvSpPr>
          <p:spPr>
            <a:xfrm>
              <a:off x="3044667" y="4572826"/>
              <a:ext cx="182880" cy="182880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2869808" y="4572826"/>
              <a:ext cx="182880" cy="182880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2698076" y="4572826"/>
              <a:ext cx="182880" cy="182880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816692" y="5125979"/>
            <a:ext cx="2292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" dirty="0" smtClean="0">
                <a:solidFill>
                  <a:schemeClr val="accent6">
                    <a:lumMod val="75000"/>
                  </a:schemeClr>
                </a:solidFill>
                <a:latin typeface="Kozuka Mincho Pro L" pitchFamily="18" charset="-128"/>
                <a:ea typeface="Kozuka Mincho Pro L" pitchFamily="18" charset="-128"/>
                <a:cs typeface="Adobe Arabic" pitchFamily="18" charset="-78"/>
              </a:rPr>
              <a:t>MSI LOGISTICS</a:t>
            </a:r>
            <a:endParaRPr lang="en-US" sz="2000" b="1" spc="30" dirty="0">
              <a:solidFill>
                <a:schemeClr val="accent6">
                  <a:lumMod val="75000"/>
                </a:schemeClr>
              </a:solidFill>
              <a:latin typeface="Kozuka Mincho Pro L" pitchFamily="18" charset="-128"/>
              <a:ea typeface="Kozuka Mincho Pro L" pitchFamily="18" charset="-128"/>
              <a:cs typeface="Adobe Arabic" pitchFamily="18" charset="-78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7" t="10097" b="56989"/>
          <a:stretch/>
        </p:blipFill>
        <p:spPr bwMode="auto">
          <a:xfrm>
            <a:off x="5468680" y="1888631"/>
            <a:ext cx="1719061" cy="42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849" y="2537395"/>
            <a:ext cx="2161001" cy="146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250105" y="3800380"/>
            <a:ext cx="2292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" dirty="0" smtClean="0">
                <a:solidFill>
                  <a:schemeClr val="accent6">
                    <a:lumMod val="75000"/>
                  </a:schemeClr>
                </a:solidFill>
                <a:latin typeface="Kozuka Mincho Pro L" pitchFamily="18" charset="-128"/>
                <a:ea typeface="Kozuka Mincho Pro L" pitchFamily="18" charset="-128"/>
                <a:cs typeface="Adobe Arabic" pitchFamily="18" charset="-78"/>
              </a:rPr>
              <a:t>MSI LOGISTICS</a:t>
            </a:r>
            <a:endParaRPr lang="en-US" sz="2000" b="1" spc="30" dirty="0">
              <a:solidFill>
                <a:schemeClr val="accent6">
                  <a:lumMod val="75000"/>
                </a:schemeClr>
              </a:solidFill>
              <a:latin typeface="Kozuka Mincho Pro L" pitchFamily="18" charset="-128"/>
              <a:ea typeface="Kozuka Mincho Pro L" pitchFamily="18" charset="-12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008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22" t="26111" r="34285" b="41007"/>
          <a:stretch/>
        </p:blipFill>
        <p:spPr bwMode="auto">
          <a:xfrm>
            <a:off x="1277367" y="3501689"/>
            <a:ext cx="3182091" cy="198471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oon 2"/>
          <p:cNvSpPr/>
          <p:nvPr/>
        </p:nvSpPr>
        <p:spPr>
          <a:xfrm rot="5587446">
            <a:off x="2454274" y="3201158"/>
            <a:ext cx="670484" cy="1586243"/>
          </a:xfrm>
          <a:prstGeom prst="moon">
            <a:avLst>
              <a:gd name="adj" fmla="val 503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oon 4"/>
          <p:cNvSpPr/>
          <p:nvPr/>
        </p:nvSpPr>
        <p:spPr>
          <a:xfrm rot="1866482">
            <a:off x="1596550" y="3159587"/>
            <a:ext cx="715204" cy="1538651"/>
          </a:xfrm>
          <a:prstGeom prst="moon">
            <a:avLst>
              <a:gd name="adj" fmla="val 274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oon 5"/>
          <p:cNvSpPr/>
          <p:nvPr/>
        </p:nvSpPr>
        <p:spPr>
          <a:xfrm rot="2547213">
            <a:off x="1824249" y="3157940"/>
            <a:ext cx="310106" cy="1416981"/>
          </a:xfrm>
          <a:prstGeom prst="moon">
            <a:avLst>
              <a:gd name="adj" fmla="val 148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0473" y="506577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47160" y="506577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76" t="5016" r="9360" b="58327"/>
          <a:stretch/>
        </p:blipFill>
        <p:spPr bwMode="auto">
          <a:xfrm>
            <a:off x="2481550" y="1828800"/>
            <a:ext cx="174301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5521205" y="2701826"/>
            <a:ext cx="990600" cy="3614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84"/>
          <a:stretch/>
        </p:blipFill>
        <p:spPr bwMode="auto">
          <a:xfrm>
            <a:off x="4038600" y="540327"/>
            <a:ext cx="3182937" cy="228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2819400" y="5638800"/>
            <a:ext cx="3904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  <a:cs typeface="Adobe Arabic" pitchFamily="18" charset="-78"/>
              </a:rPr>
              <a:t>MSI LOGISTICS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Bahnschrift Light" pitchFamily="34" charset="0"/>
              <a:cs typeface="Adobe Arabic" pitchFamily="18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43941" y="6858000"/>
            <a:ext cx="885465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22" t="26111" r="34285" b="41007"/>
          <a:stretch/>
        </p:blipFill>
        <p:spPr bwMode="auto">
          <a:xfrm>
            <a:off x="568156" y="844947"/>
            <a:ext cx="3182091" cy="198471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857" y="3239029"/>
            <a:ext cx="3241505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890679" y="4329778"/>
            <a:ext cx="781125" cy="5506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016505" y="4513643"/>
            <a:ext cx="529471" cy="182880"/>
            <a:chOff x="2698076" y="4572826"/>
            <a:chExt cx="529471" cy="182880"/>
          </a:xfrm>
          <a:solidFill>
            <a:srgbClr val="00B0F0"/>
          </a:solidFill>
        </p:grpSpPr>
        <p:sp>
          <p:nvSpPr>
            <p:cNvPr id="13" name="Chevron 12"/>
            <p:cNvSpPr/>
            <p:nvPr/>
          </p:nvSpPr>
          <p:spPr>
            <a:xfrm>
              <a:off x="3044667" y="4572826"/>
              <a:ext cx="182880" cy="18288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2869808" y="4572826"/>
              <a:ext cx="182880" cy="18288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2698076" y="4572826"/>
              <a:ext cx="182880" cy="18288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-1447800" y="5419747"/>
            <a:ext cx="2292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" dirty="0" smtClean="0">
                <a:solidFill>
                  <a:schemeClr val="accent6">
                    <a:lumMod val="75000"/>
                  </a:schemeClr>
                </a:solidFill>
                <a:latin typeface="Kozuka Mincho Pro L" pitchFamily="18" charset="-128"/>
                <a:ea typeface="Kozuka Mincho Pro L" pitchFamily="18" charset="-128"/>
                <a:cs typeface="Adobe Arabic" pitchFamily="18" charset="-78"/>
              </a:rPr>
              <a:t>MSI LOGISTICS</a:t>
            </a:r>
            <a:endParaRPr lang="en-US" sz="2000" b="1" spc="30" dirty="0">
              <a:solidFill>
                <a:schemeClr val="accent6">
                  <a:lumMod val="75000"/>
                </a:schemeClr>
              </a:solidFill>
              <a:latin typeface="Kozuka Mincho Pro L" pitchFamily="18" charset="-128"/>
              <a:ea typeface="Kozuka Mincho Pro L" pitchFamily="18" charset="-128"/>
              <a:cs typeface="Adobe Arabic" pitchFamily="18" charset="-78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7" t="10097" b="56989"/>
          <a:stretch/>
        </p:blipFill>
        <p:spPr bwMode="auto">
          <a:xfrm>
            <a:off x="5468680" y="1888631"/>
            <a:ext cx="1719061" cy="42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595" y="5425214"/>
            <a:ext cx="2161001" cy="146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219648" y="3936578"/>
            <a:ext cx="155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" dirty="0" smtClean="0">
                <a:latin typeface="Kozuka Mincho Pro L" pitchFamily="18" charset="-128"/>
                <a:ea typeface="Kozuka Mincho Pro L" pitchFamily="18" charset="-128"/>
                <a:cs typeface="Adobe Arabic" pitchFamily="18" charset="-78"/>
              </a:rPr>
              <a:t>LOGISTICS</a:t>
            </a:r>
            <a:endParaRPr lang="en-US" sz="2000" b="1" spc="30" dirty="0">
              <a:latin typeface="Kozuka Mincho Pro L" pitchFamily="18" charset="-128"/>
              <a:ea typeface="Kozuka Mincho Pro L" pitchFamily="18" charset="-128"/>
              <a:cs typeface="Adobe Arabic" pitchFamily="18" charset="-7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15669" y="4372248"/>
            <a:ext cx="781125" cy="5506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641495" y="4556113"/>
            <a:ext cx="529471" cy="182880"/>
            <a:chOff x="2698076" y="4572826"/>
            <a:chExt cx="529471" cy="182880"/>
          </a:xfrm>
          <a:solidFill>
            <a:schemeClr val="tx1"/>
          </a:solidFill>
        </p:grpSpPr>
        <p:sp>
          <p:nvSpPr>
            <p:cNvPr id="26" name="Chevron 25"/>
            <p:cNvSpPr/>
            <p:nvPr/>
          </p:nvSpPr>
          <p:spPr>
            <a:xfrm>
              <a:off x="3044667" y="4572826"/>
              <a:ext cx="182880" cy="18288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2869808" y="4572826"/>
              <a:ext cx="182880" cy="18288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2698076" y="4572826"/>
              <a:ext cx="182880" cy="18288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77836" y="3636194"/>
            <a:ext cx="2292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" dirty="0" smtClean="0">
                <a:latin typeface="Kozuka Mincho Pro L" pitchFamily="18" charset="-128"/>
                <a:ea typeface="Kozuka Mincho Pro L" pitchFamily="18" charset="-128"/>
                <a:cs typeface="Adobe Arabic" pitchFamily="18" charset="-78"/>
              </a:rPr>
              <a:t>MSI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68679" y="3866430"/>
            <a:ext cx="2292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" dirty="0" smtClean="0">
                <a:solidFill>
                  <a:srgbClr val="00B0F0"/>
                </a:solidFill>
                <a:latin typeface="Kozuka Mincho Pro L" pitchFamily="18" charset="-128"/>
                <a:ea typeface="Kozuka Mincho Pro L" pitchFamily="18" charset="-128"/>
                <a:cs typeface="Adobe Arabic" pitchFamily="18" charset="-78"/>
              </a:rPr>
              <a:t>MSI LOGISTICS</a:t>
            </a:r>
            <a:endParaRPr lang="en-US" sz="2000" b="1" spc="30" dirty="0">
              <a:solidFill>
                <a:srgbClr val="00B0F0"/>
              </a:solidFill>
              <a:latin typeface="Kozuka Mincho Pro L" pitchFamily="18" charset="-128"/>
              <a:ea typeface="Kozuka Mincho Pro L" pitchFamily="18" charset="-128"/>
              <a:cs typeface="Adobe Arabic" pitchFamily="18" charset="-7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5767283"/>
            <a:ext cx="229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  <a:ea typeface="Yu Gothic UI" pitchFamily="34" charset="-128"/>
                <a:cs typeface="Adobe Arabic" pitchFamily="18" charset="-78"/>
              </a:rPr>
              <a:t>MSI LOGISTICS</a:t>
            </a:r>
            <a:endParaRPr lang="en-US" b="1" spc="3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  <a:ea typeface="Yu Gothic UI" pitchFamily="34" charset="-128"/>
              <a:cs typeface="Adobe Arabic" pitchFamily="18" charset="-78"/>
            </a:endParaRPr>
          </a:p>
        </p:txBody>
      </p:sp>
      <p:grpSp>
        <p:nvGrpSpPr>
          <p:cNvPr id="33" name="Group 32"/>
          <p:cNvGrpSpPr/>
          <p:nvPr/>
        </p:nvGrpSpPr>
        <p:grpSpPr>
          <a:xfrm rot="2430731">
            <a:off x="1879588" y="5657745"/>
            <a:ext cx="529471" cy="182880"/>
            <a:chOff x="2698076" y="4572826"/>
            <a:chExt cx="529471" cy="182880"/>
          </a:xfrm>
        </p:grpSpPr>
        <p:sp>
          <p:nvSpPr>
            <p:cNvPr id="36" name="Chevron 35"/>
            <p:cNvSpPr/>
            <p:nvPr/>
          </p:nvSpPr>
          <p:spPr>
            <a:xfrm>
              <a:off x="3044667" y="4572826"/>
              <a:ext cx="182880" cy="182880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hevron 36"/>
            <p:cNvSpPr/>
            <p:nvPr/>
          </p:nvSpPr>
          <p:spPr>
            <a:xfrm>
              <a:off x="2869808" y="4572826"/>
              <a:ext cx="182880" cy="182880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2698076" y="4572826"/>
              <a:ext cx="182880" cy="182880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0" name="Picture 39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166" y="3655919"/>
            <a:ext cx="2256790" cy="1005840"/>
          </a:xfrm>
          <a:prstGeom prst="rect">
            <a:avLst/>
          </a:prstGeom>
          <a:noFill/>
        </p:spPr>
      </p:pic>
      <p:pic>
        <p:nvPicPr>
          <p:cNvPr id="41" name="Picture 40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72600" y="3078480"/>
            <a:ext cx="2256790" cy="1005840"/>
          </a:xfrm>
          <a:prstGeom prst="rect">
            <a:avLst/>
          </a:prstGeom>
          <a:noFill/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19600" y="762000"/>
            <a:ext cx="1033948" cy="7315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94400"/>
            <a:ext cx="1036637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3651924" y="2743200"/>
            <a:ext cx="778037" cy="838200"/>
          </a:xfrm>
          <a:prstGeom prst="ellipse">
            <a:avLst/>
          </a:prstGeom>
          <a:noFill/>
          <a:ln w="63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047750"/>
            <a:ext cx="4762500" cy="47625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0" y="304800"/>
            <a:ext cx="4767263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90714"/>
            <a:ext cx="4773613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00" y="3436257"/>
            <a:ext cx="4773613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34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-156482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312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22" t="26111" r="34285" b="41007"/>
          <a:stretch/>
        </p:blipFill>
        <p:spPr bwMode="auto">
          <a:xfrm>
            <a:off x="1277367" y="3501689"/>
            <a:ext cx="3182091" cy="198471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oon 2"/>
          <p:cNvSpPr/>
          <p:nvPr/>
        </p:nvSpPr>
        <p:spPr>
          <a:xfrm rot="5587446">
            <a:off x="2454274" y="3201158"/>
            <a:ext cx="670484" cy="1586243"/>
          </a:xfrm>
          <a:prstGeom prst="moon">
            <a:avLst>
              <a:gd name="adj" fmla="val 503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oon 4"/>
          <p:cNvSpPr/>
          <p:nvPr/>
        </p:nvSpPr>
        <p:spPr>
          <a:xfrm rot="1866482">
            <a:off x="1596550" y="3159587"/>
            <a:ext cx="715204" cy="1538651"/>
          </a:xfrm>
          <a:prstGeom prst="moon">
            <a:avLst>
              <a:gd name="adj" fmla="val 274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oon 5"/>
          <p:cNvSpPr/>
          <p:nvPr/>
        </p:nvSpPr>
        <p:spPr>
          <a:xfrm rot="2547213">
            <a:off x="1824249" y="3157940"/>
            <a:ext cx="310106" cy="1416981"/>
          </a:xfrm>
          <a:prstGeom prst="moon">
            <a:avLst>
              <a:gd name="adj" fmla="val 148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0473" y="506577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47160" y="506577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76" t="5016" r="9360" b="58327"/>
          <a:stretch/>
        </p:blipFill>
        <p:spPr bwMode="auto">
          <a:xfrm>
            <a:off x="2481550" y="1828800"/>
            <a:ext cx="174301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4032665" y="2829659"/>
            <a:ext cx="990600" cy="3614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84"/>
          <a:stretch/>
        </p:blipFill>
        <p:spPr bwMode="auto">
          <a:xfrm>
            <a:off x="4038600" y="540327"/>
            <a:ext cx="3182937" cy="228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2819400" y="5638800"/>
            <a:ext cx="3904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  <a:cs typeface="Adobe Arabic" pitchFamily="18" charset="-78"/>
              </a:rPr>
              <a:t>MSI LOGISTICS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Bahnschrift Light" pitchFamily="34" charset="0"/>
              <a:cs typeface="Adobe Arabic" pitchFamily="18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43941" y="6858000"/>
            <a:ext cx="885465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22" t="26111" r="34285" b="41007"/>
          <a:stretch/>
        </p:blipFill>
        <p:spPr bwMode="auto">
          <a:xfrm>
            <a:off x="568156" y="844947"/>
            <a:ext cx="3182091" cy="198471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857" y="3239029"/>
            <a:ext cx="3241505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890679" y="4329778"/>
            <a:ext cx="781125" cy="5506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016505" y="4513643"/>
            <a:ext cx="529471" cy="182880"/>
            <a:chOff x="2698076" y="4572826"/>
            <a:chExt cx="529471" cy="182880"/>
          </a:xfrm>
          <a:solidFill>
            <a:srgbClr val="C00000"/>
          </a:solidFill>
        </p:grpSpPr>
        <p:sp>
          <p:nvSpPr>
            <p:cNvPr id="13" name="Chevron 12"/>
            <p:cNvSpPr/>
            <p:nvPr/>
          </p:nvSpPr>
          <p:spPr>
            <a:xfrm>
              <a:off x="3044667" y="4572826"/>
              <a:ext cx="182880" cy="18288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2869808" y="4572826"/>
              <a:ext cx="182880" cy="18288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2698076" y="4572826"/>
              <a:ext cx="182880" cy="18288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-1447800" y="5419747"/>
            <a:ext cx="2292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" dirty="0" smtClean="0">
                <a:solidFill>
                  <a:schemeClr val="accent6">
                    <a:lumMod val="75000"/>
                  </a:schemeClr>
                </a:solidFill>
                <a:latin typeface="Kozuka Mincho Pro L" pitchFamily="18" charset="-128"/>
                <a:ea typeface="Kozuka Mincho Pro L" pitchFamily="18" charset="-128"/>
                <a:cs typeface="Adobe Arabic" pitchFamily="18" charset="-78"/>
              </a:rPr>
              <a:t>MSI LOGISTICS</a:t>
            </a:r>
            <a:endParaRPr lang="en-US" sz="2000" b="1" spc="30" dirty="0">
              <a:solidFill>
                <a:schemeClr val="accent6">
                  <a:lumMod val="75000"/>
                </a:schemeClr>
              </a:solidFill>
              <a:latin typeface="Kozuka Mincho Pro L" pitchFamily="18" charset="-128"/>
              <a:ea typeface="Kozuka Mincho Pro L" pitchFamily="18" charset="-128"/>
              <a:cs typeface="Adobe Arabic" pitchFamily="18" charset="-78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7" t="10097" b="56989"/>
          <a:stretch/>
        </p:blipFill>
        <p:spPr bwMode="auto">
          <a:xfrm>
            <a:off x="5421710" y="2581423"/>
            <a:ext cx="1719061" cy="42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595" y="5425214"/>
            <a:ext cx="2161001" cy="146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219648" y="3936578"/>
            <a:ext cx="155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40" dirty="0" smtClean="0">
                <a:solidFill>
                  <a:srgbClr val="C00000"/>
                </a:solidFill>
                <a:latin typeface="Kozuka Mincho Pro L" pitchFamily="18" charset="-128"/>
                <a:ea typeface="Kozuka Mincho Pro L" pitchFamily="18" charset="-128"/>
                <a:cs typeface="Adobe Arabic" pitchFamily="18" charset="-78"/>
              </a:rPr>
              <a:t>LOGISTICS</a:t>
            </a:r>
            <a:endParaRPr lang="en-US" sz="2000" b="1" spc="40" dirty="0">
              <a:solidFill>
                <a:srgbClr val="C00000"/>
              </a:solidFill>
              <a:latin typeface="Kozuka Mincho Pro L" pitchFamily="18" charset="-128"/>
              <a:ea typeface="Kozuka Mincho Pro L" pitchFamily="18" charset="-128"/>
              <a:cs typeface="Adobe Arabic" pitchFamily="18" charset="-7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15669" y="4372248"/>
            <a:ext cx="781125" cy="5506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641495" y="4556113"/>
            <a:ext cx="529471" cy="182880"/>
            <a:chOff x="2698076" y="4572826"/>
            <a:chExt cx="529471" cy="182880"/>
          </a:xfrm>
          <a:solidFill>
            <a:srgbClr val="C00000"/>
          </a:solidFill>
        </p:grpSpPr>
        <p:sp>
          <p:nvSpPr>
            <p:cNvPr id="26" name="Chevron 25"/>
            <p:cNvSpPr/>
            <p:nvPr/>
          </p:nvSpPr>
          <p:spPr>
            <a:xfrm>
              <a:off x="3044667" y="4572826"/>
              <a:ext cx="182880" cy="18288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2869808" y="4572826"/>
              <a:ext cx="182880" cy="18288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2698076" y="4572826"/>
              <a:ext cx="182880" cy="18288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71926" y="3655881"/>
            <a:ext cx="155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" dirty="0" smtClean="0">
                <a:solidFill>
                  <a:srgbClr val="C00000"/>
                </a:solidFill>
                <a:latin typeface="Kozuka Mincho Pro L" pitchFamily="18" charset="-128"/>
                <a:ea typeface="Kozuka Mincho Pro L" pitchFamily="18" charset="-128"/>
                <a:cs typeface="Adobe Arabic" pitchFamily="18" charset="-78"/>
              </a:rPr>
              <a:t>MSI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1533" y="3928912"/>
            <a:ext cx="2292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" dirty="0" smtClean="0">
                <a:solidFill>
                  <a:srgbClr val="C00000"/>
                </a:solidFill>
                <a:latin typeface="Kozuka Mincho Pro L" pitchFamily="18" charset="-128"/>
                <a:ea typeface="Kozuka Mincho Pro L" pitchFamily="18" charset="-128"/>
                <a:cs typeface="Adobe Arabic" pitchFamily="18" charset="-78"/>
              </a:rPr>
              <a:t>MSI LOGISTICS</a:t>
            </a:r>
            <a:endParaRPr lang="en-US" sz="1600" b="1" spc="30" dirty="0">
              <a:solidFill>
                <a:srgbClr val="C00000"/>
              </a:solidFill>
              <a:latin typeface="Kozuka Mincho Pro L" pitchFamily="18" charset="-128"/>
              <a:ea typeface="Kozuka Mincho Pro L" pitchFamily="18" charset="-128"/>
              <a:cs typeface="Adobe Arabic" pitchFamily="18" charset="-7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5767283"/>
            <a:ext cx="229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  <a:ea typeface="Yu Gothic UI" pitchFamily="34" charset="-128"/>
                <a:cs typeface="Adobe Arabic" pitchFamily="18" charset="-78"/>
              </a:rPr>
              <a:t>MSI LOGISTICS</a:t>
            </a:r>
            <a:endParaRPr lang="en-US" b="1" spc="3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  <a:ea typeface="Yu Gothic UI" pitchFamily="34" charset="-128"/>
              <a:cs typeface="Adobe Arabic" pitchFamily="18" charset="-78"/>
            </a:endParaRPr>
          </a:p>
        </p:txBody>
      </p:sp>
      <p:grpSp>
        <p:nvGrpSpPr>
          <p:cNvPr id="33" name="Group 32"/>
          <p:cNvGrpSpPr/>
          <p:nvPr/>
        </p:nvGrpSpPr>
        <p:grpSpPr>
          <a:xfrm rot="2430731">
            <a:off x="-1299466" y="4262769"/>
            <a:ext cx="529471" cy="182880"/>
            <a:chOff x="2698076" y="4572826"/>
            <a:chExt cx="529471" cy="182880"/>
          </a:xfrm>
        </p:grpSpPr>
        <p:sp>
          <p:nvSpPr>
            <p:cNvPr id="36" name="Chevron 35"/>
            <p:cNvSpPr/>
            <p:nvPr/>
          </p:nvSpPr>
          <p:spPr>
            <a:xfrm>
              <a:off x="3044667" y="4572826"/>
              <a:ext cx="182880" cy="182880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hevron 36"/>
            <p:cNvSpPr/>
            <p:nvPr/>
          </p:nvSpPr>
          <p:spPr>
            <a:xfrm>
              <a:off x="2869808" y="4572826"/>
              <a:ext cx="182880" cy="182880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2698076" y="4572826"/>
              <a:ext cx="182880" cy="182880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901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22" t="26111" r="34285" b="41007"/>
          <a:stretch/>
        </p:blipFill>
        <p:spPr bwMode="auto">
          <a:xfrm>
            <a:off x="1277367" y="3501689"/>
            <a:ext cx="3182091" cy="198471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oon 2"/>
          <p:cNvSpPr/>
          <p:nvPr/>
        </p:nvSpPr>
        <p:spPr>
          <a:xfrm rot="5587446">
            <a:off x="2454274" y="3201158"/>
            <a:ext cx="670484" cy="1586243"/>
          </a:xfrm>
          <a:prstGeom prst="moon">
            <a:avLst>
              <a:gd name="adj" fmla="val 503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oon 4"/>
          <p:cNvSpPr/>
          <p:nvPr/>
        </p:nvSpPr>
        <p:spPr>
          <a:xfrm rot="1866482">
            <a:off x="1596550" y="3159587"/>
            <a:ext cx="715204" cy="1538651"/>
          </a:xfrm>
          <a:prstGeom prst="moon">
            <a:avLst>
              <a:gd name="adj" fmla="val 274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oon 5"/>
          <p:cNvSpPr/>
          <p:nvPr/>
        </p:nvSpPr>
        <p:spPr>
          <a:xfrm rot="2547213">
            <a:off x="1824249" y="3157940"/>
            <a:ext cx="310106" cy="1416981"/>
          </a:xfrm>
          <a:prstGeom prst="moon">
            <a:avLst>
              <a:gd name="adj" fmla="val 148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0473" y="506577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47160" y="506577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76" t="5016" r="9360" b="58327"/>
          <a:stretch/>
        </p:blipFill>
        <p:spPr bwMode="auto">
          <a:xfrm>
            <a:off x="2481550" y="1828800"/>
            <a:ext cx="174301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4032665" y="2829659"/>
            <a:ext cx="990600" cy="3614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84"/>
          <a:stretch/>
        </p:blipFill>
        <p:spPr bwMode="auto">
          <a:xfrm>
            <a:off x="6454536" y="578427"/>
            <a:ext cx="3182937" cy="228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2819400" y="5638800"/>
            <a:ext cx="3904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  <a:cs typeface="Adobe Arabic" pitchFamily="18" charset="-78"/>
              </a:rPr>
              <a:t>MSI LOGISTICS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Bahnschrift Light" pitchFamily="34" charset="0"/>
              <a:cs typeface="Adobe Arabic" pitchFamily="18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43941" y="6858000"/>
            <a:ext cx="885465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22" t="15268" r="34285" b="41007"/>
          <a:stretch/>
        </p:blipFill>
        <p:spPr bwMode="auto">
          <a:xfrm>
            <a:off x="568156" y="190500"/>
            <a:ext cx="3182091" cy="263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857" y="3239029"/>
            <a:ext cx="3241505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890679" y="4329778"/>
            <a:ext cx="781125" cy="5506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016505" y="4513643"/>
            <a:ext cx="529471" cy="182880"/>
            <a:chOff x="2698076" y="4572826"/>
            <a:chExt cx="529471" cy="182880"/>
          </a:xfrm>
          <a:solidFill>
            <a:srgbClr val="C00000"/>
          </a:solidFill>
        </p:grpSpPr>
        <p:sp>
          <p:nvSpPr>
            <p:cNvPr id="13" name="Chevron 12"/>
            <p:cNvSpPr/>
            <p:nvPr/>
          </p:nvSpPr>
          <p:spPr>
            <a:xfrm>
              <a:off x="3044667" y="4572826"/>
              <a:ext cx="182880" cy="18288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2869808" y="4572826"/>
              <a:ext cx="182880" cy="18288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2698076" y="4572826"/>
              <a:ext cx="182880" cy="18288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-1447800" y="5419747"/>
            <a:ext cx="2292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" dirty="0" smtClean="0">
                <a:solidFill>
                  <a:schemeClr val="accent6">
                    <a:lumMod val="75000"/>
                  </a:schemeClr>
                </a:solidFill>
                <a:latin typeface="Kozuka Mincho Pro L" pitchFamily="18" charset="-128"/>
                <a:ea typeface="Kozuka Mincho Pro L" pitchFamily="18" charset="-128"/>
                <a:cs typeface="Adobe Arabic" pitchFamily="18" charset="-78"/>
              </a:rPr>
              <a:t>MSI LOGISTICS</a:t>
            </a:r>
            <a:endParaRPr lang="en-US" sz="2000" b="1" spc="30" dirty="0">
              <a:solidFill>
                <a:schemeClr val="accent6">
                  <a:lumMod val="75000"/>
                </a:schemeClr>
              </a:solidFill>
              <a:latin typeface="Kozuka Mincho Pro L" pitchFamily="18" charset="-128"/>
              <a:ea typeface="Kozuka Mincho Pro L" pitchFamily="18" charset="-128"/>
              <a:cs typeface="Adobe Arabic" pitchFamily="18" charset="-78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7" t="10097" b="56989"/>
          <a:stretch/>
        </p:blipFill>
        <p:spPr bwMode="auto">
          <a:xfrm>
            <a:off x="5421710" y="2581423"/>
            <a:ext cx="1719061" cy="42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595" y="5425214"/>
            <a:ext cx="2161001" cy="146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233533" y="3953083"/>
            <a:ext cx="155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40" dirty="0" smtClean="0">
                <a:solidFill>
                  <a:srgbClr val="C00000"/>
                </a:solidFill>
                <a:latin typeface="Kozuka Mincho Pro L" pitchFamily="18" charset="-128"/>
                <a:ea typeface="Kozuka Mincho Pro L" pitchFamily="18" charset="-128"/>
                <a:cs typeface="Adobe Arabic" pitchFamily="18" charset="-78"/>
              </a:rPr>
              <a:t>LOGISTICS</a:t>
            </a:r>
            <a:endParaRPr lang="en-US" sz="2000" b="1" spc="40" dirty="0">
              <a:solidFill>
                <a:srgbClr val="C00000"/>
              </a:solidFill>
              <a:latin typeface="Kozuka Mincho Pro L" pitchFamily="18" charset="-128"/>
              <a:ea typeface="Kozuka Mincho Pro L" pitchFamily="18" charset="-128"/>
              <a:cs typeface="Adobe Arabic" pitchFamily="18" charset="-7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15669" y="4372248"/>
            <a:ext cx="781125" cy="5506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641495" y="4556113"/>
            <a:ext cx="529471" cy="182880"/>
            <a:chOff x="2698076" y="4572826"/>
            <a:chExt cx="529471" cy="182880"/>
          </a:xfrm>
          <a:solidFill>
            <a:srgbClr val="C00000"/>
          </a:solidFill>
        </p:grpSpPr>
        <p:sp>
          <p:nvSpPr>
            <p:cNvPr id="26" name="Chevron 25"/>
            <p:cNvSpPr/>
            <p:nvPr/>
          </p:nvSpPr>
          <p:spPr>
            <a:xfrm>
              <a:off x="3044667" y="4572826"/>
              <a:ext cx="182880" cy="18288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2869808" y="4572826"/>
              <a:ext cx="182880" cy="18288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2698076" y="4572826"/>
              <a:ext cx="182880" cy="18288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813857" y="3681764"/>
            <a:ext cx="155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" dirty="0" smtClean="0">
                <a:solidFill>
                  <a:srgbClr val="C00000"/>
                </a:solidFill>
                <a:latin typeface="Kozuka Mincho Pro L" pitchFamily="18" charset="-128"/>
                <a:ea typeface="Kozuka Mincho Pro L" pitchFamily="18" charset="-128"/>
                <a:cs typeface="Adobe Arabic" pitchFamily="18" charset="-78"/>
              </a:rPr>
              <a:t>MSI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1600200" y="3239029"/>
            <a:ext cx="2292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" dirty="0" smtClean="0">
                <a:solidFill>
                  <a:srgbClr val="C00000"/>
                </a:solidFill>
                <a:latin typeface="Arial" pitchFamily="34" charset="0"/>
                <a:ea typeface="Adobe Ming Std L" pitchFamily="18" charset="-128"/>
                <a:cs typeface="Arial" pitchFamily="34" charset="0"/>
              </a:rPr>
              <a:t>MSI LOGISTICS</a:t>
            </a:r>
            <a:endParaRPr lang="en-US" sz="1600" spc="30" dirty="0">
              <a:solidFill>
                <a:srgbClr val="C00000"/>
              </a:solidFill>
              <a:latin typeface="Arial" pitchFamily="34" charset="0"/>
              <a:ea typeface="Adobe Ming Std L" pitchFamily="18" charset="-128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5767283"/>
            <a:ext cx="229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  <a:ea typeface="Yu Gothic UI" pitchFamily="34" charset="-128"/>
                <a:cs typeface="Adobe Arabic" pitchFamily="18" charset="-78"/>
              </a:rPr>
              <a:t>MSI LOGISTICS</a:t>
            </a:r>
            <a:endParaRPr lang="en-US" b="1" spc="3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  <a:ea typeface="Yu Gothic UI" pitchFamily="34" charset="-128"/>
              <a:cs typeface="Adobe Arabic" pitchFamily="18" charset="-78"/>
            </a:endParaRPr>
          </a:p>
        </p:txBody>
      </p:sp>
      <p:grpSp>
        <p:nvGrpSpPr>
          <p:cNvPr id="33" name="Group 32"/>
          <p:cNvGrpSpPr/>
          <p:nvPr/>
        </p:nvGrpSpPr>
        <p:grpSpPr>
          <a:xfrm rot="2430731">
            <a:off x="-1299466" y="4262769"/>
            <a:ext cx="529471" cy="182880"/>
            <a:chOff x="2698076" y="4572826"/>
            <a:chExt cx="529471" cy="182880"/>
          </a:xfrm>
        </p:grpSpPr>
        <p:sp>
          <p:nvSpPr>
            <p:cNvPr id="36" name="Chevron 35"/>
            <p:cNvSpPr/>
            <p:nvPr/>
          </p:nvSpPr>
          <p:spPr>
            <a:xfrm>
              <a:off x="3044667" y="4572826"/>
              <a:ext cx="182880" cy="182880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hevron 36"/>
            <p:cNvSpPr/>
            <p:nvPr/>
          </p:nvSpPr>
          <p:spPr>
            <a:xfrm>
              <a:off x="2869808" y="4572826"/>
              <a:ext cx="182880" cy="182880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2698076" y="4572826"/>
              <a:ext cx="182880" cy="182880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820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7" b="29530"/>
          <a:stretch/>
        </p:blipFill>
        <p:spPr bwMode="auto">
          <a:xfrm>
            <a:off x="1783742" y="1183525"/>
            <a:ext cx="874280" cy="84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33639"/>
          <a:stretch/>
        </p:blipFill>
        <p:spPr bwMode="auto">
          <a:xfrm>
            <a:off x="-3508663" y="6858000"/>
            <a:ext cx="2247900" cy="372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" t="4" r="30680" b="-145601"/>
          <a:stretch/>
        </p:blipFill>
        <p:spPr bwMode="auto">
          <a:xfrm>
            <a:off x="1528989" y="860251"/>
            <a:ext cx="1316181" cy="1196976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3" r="176" b="65497"/>
          <a:stretch/>
        </p:blipFill>
        <p:spPr bwMode="auto">
          <a:xfrm>
            <a:off x="-1260763" y="2270081"/>
            <a:ext cx="1260763" cy="58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773381" y="184750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5538" y="184750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51" y="-1676400"/>
            <a:ext cx="1317625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7" t="-67013" r="-19590" b="-22931"/>
          <a:stretch/>
        </p:blipFill>
        <p:spPr bwMode="auto">
          <a:xfrm>
            <a:off x="383366" y="655998"/>
            <a:ext cx="1595307" cy="1483565"/>
          </a:xfrm>
          <a:prstGeom prst="hexago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iamond 1"/>
          <p:cNvSpPr/>
          <p:nvPr/>
        </p:nvSpPr>
        <p:spPr>
          <a:xfrm>
            <a:off x="6212541" y="2328068"/>
            <a:ext cx="914400" cy="9144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6220609" y="3186786"/>
            <a:ext cx="914400" cy="914400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6200887" y="1413668"/>
            <a:ext cx="914400" cy="914400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529675" y="726325"/>
            <a:ext cx="45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749501" y="1677094"/>
            <a:ext cx="45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749501" y="2530789"/>
            <a:ext cx="45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7135009" y="2486024"/>
            <a:ext cx="989526" cy="598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852" y="4129000"/>
            <a:ext cx="216376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hevron 6"/>
          <p:cNvSpPr/>
          <p:nvPr/>
        </p:nvSpPr>
        <p:spPr>
          <a:xfrm>
            <a:off x="4083194" y="4912659"/>
            <a:ext cx="457200" cy="444059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3725001" y="4912659"/>
            <a:ext cx="457200" cy="444059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4438690" y="4912659"/>
            <a:ext cx="457200" cy="444059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086600" y="3643986"/>
            <a:ext cx="100584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87080" y="4327882"/>
            <a:ext cx="3157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MSI LOGISTICS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312543" y="4860837"/>
            <a:ext cx="171254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658022" y="4860837"/>
            <a:ext cx="548640" cy="365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hevron 31"/>
          <p:cNvSpPr/>
          <p:nvPr/>
        </p:nvSpPr>
        <p:spPr>
          <a:xfrm rot="16200000">
            <a:off x="7179143" y="870363"/>
            <a:ext cx="457200" cy="444059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409700" y="4545959"/>
            <a:ext cx="2036426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0800000">
            <a:off x="7401172" y="4220288"/>
            <a:ext cx="45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0800000">
            <a:off x="3839711" y="1640725"/>
            <a:ext cx="45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0800000">
            <a:off x="3835101" y="2530789"/>
            <a:ext cx="45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02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93" y="1883658"/>
            <a:ext cx="2161002" cy="146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3955748"/>
            <a:ext cx="216376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hevron 6"/>
          <p:cNvSpPr/>
          <p:nvPr/>
        </p:nvSpPr>
        <p:spPr>
          <a:xfrm>
            <a:off x="3854594" y="2667000"/>
            <a:ext cx="457200" cy="444059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3496401" y="2667000"/>
            <a:ext cx="457200" cy="444059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4210090" y="2667000"/>
            <a:ext cx="457200" cy="444059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58480" y="2082223"/>
            <a:ext cx="3157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MSI LOGISTICS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083943" y="2615178"/>
            <a:ext cx="171254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429422" y="2615178"/>
            <a:ext cx="548640" cy="365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hevron 31"/>
          <p:cNvSpPr/>
          <p:nvPr/>
        </p:nvSpPr>
        <p:spPr>
          <a:xfrm>
            <a:off x="4567892" y="2667000"/>
            <a:ext cx="457200" cy="444059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87616" y="3886200"/>
            <a:ext cx="3679783" cy="146367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9" b="10077"/>
          <a:stretch/>
        </p:blipFill>
        <p:spPr bwMode="auto">
          <a:xfrm>
            <a:off x="2280491" y="4015364"/>
            <a:ext cx="3505200" cy="1191492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573" y="685800"/>
            <a:ext cx="3700463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2374610"/>
            <a:ext cx="3700463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2193" y="337619"/>
            <a:ext cx="36766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10400" y="3672764"/>
            <a:ext cx="3934861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23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93" y="1883658"/>
            <a:ext cx="2161002" cy="146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3955748"/>
            <a:ext cx="216376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hevron 6"/>
          <p:cNvSpPr/>
          <p:nvPr/>
        </p:nvSpPr>
        <p:spPr>
          <a:xfrm>
            <a:off x="3854594" y="2667000"/>
            <a:ext cx="457200" cy="44405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3496401" y="2667000"/>
            <a:ext cx="457200" cy="444059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4210090" y="2667000"/>
            <a:ext cx="457200" cy="444059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58480" y="2082223"/>
            <a:ext cx="3157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MSI LOGISTICS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083943" y="2615178"/>
            <a:ext cx="1712549" cy="0"/>
          </a:xfrm>
          <a:prstGeom prst="line">
            <a:avLst/>
          </a:prstGeom>
          <a:ln w="19050">
            <a:solidFill>
              <a:srgbClr val="00B0F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429422" y="2615178"/>
            <a:ext cx="548640" cy="365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hevron 31"/>
          <p:cNvSpPr/>
          <p:nvPr/>
        </p:nvSpPr>
        <p:spPr>
          <a:xfrm>
            <a:off x="4567892" y="2667000"/>
            <a:ext cx="457200" cy="44405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87616" y="3886200"/>
            <a:ext cx="3679783" cy="146367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9" b="10077"/>
          <a:stretch/>
        </p:blipFill>
        <p:spPr bwMode="auto">
          <a:xfrm>
            <a:off x="2280491" y="4015364"/>
            <a:ext cx="3505200" cy="1191492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573" y="685800"/>
            <a:ext cx="3700463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2374610"/>
            <a:ext cx="3700463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2193" y="337619"/>
            <a:ext cx="36766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58600" y="1786146"/>
            <a:ext cx="4389120" cy="428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-2121332" y="6853973"/>
            <a:ext cx="691782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rgbClr val="C00000"/>
                </a:solidFill>
                <a:latin typeface="Arial Black" pitchFamily="34" charset="0"/>
              </a:rPr>
              <a:t>MSI</a:t>
            </a:r>
            <a:endParaRPr lang="en-US" sz="23900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4654315" y="1995234"/>
            <a:ext cx="3157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MSI LOGISTICS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2100679" y="10116404"/>
            <a:ext cx="635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40" dirty="0" smtClean="0">
                <a:solidFill>
                  <a:srgbClr val="C00000"/>
                </a:solidFill>
                <a:latin typeface="Arial Black" pitchFamily="34" charset="0"/>
              </a:rPr>
              <a:t>LOGISTICS</a:t>
            </a:r>
            <a:endParaRPr lang="en-US" sz="7200" spc="40" dirty="0">
              <a:solidFill>
                <a:srgbClr val="C00000"/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4604" y="6840802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7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88" y="1958139"/>
            <a:ext cx="202593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hevron 6"/>
          <p:cNvSpPr/>
          <p:nvPr/>
        </p:nvSpPr>
        <p:spPr>
          <a:xfrm>
            <a:off x="3854594" y="2667000"/>
            <a:ext cx="457200" cy="44405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3496401" y="2667000"/>
            <a:ext cx="457200" cy="444059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4210090" y="2667000"/>
            <a:ext cx="457200" cy="444059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083942" y="3810000"/>
            <a:ext cx="1712549" cy="0"/>
          </a:xfrm>
          <a:prstGeom prst="line">
            <a:avLst/>
          </a:prstGeom>
          <a:ln w="19050">
            <a:solidFill>
              <a:srgbClr val="00B0F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454358" y="2637569"/>
            <a:ext cx="548640" cy="365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hevron 31"/>
          <p:cNvSpPr/>
          <p:nvPr/>
        </p:nvSpPr>
        <p:spPr>
          <a:xfrm>
            <a:off x="4567892" y="2667000"/>
            <a:ext cx="457200" cy="44405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5176547" y="3346698"/>
            <a:ext cx="3679783" cy="146367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2121332" y="6853973"/>
            <a:ext cx="691782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rgbClr val="C00000"/>
                </a:solidFill>
                <a:latin typeface="Arial Black" pitchFamily="34" charset="0"/>
              </a:rPr>
              <a:t>MSI</a:t>
            </a:r>
            <a:endParaRPr lang="en-US" sz="23900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2100679" y="10116404"/>
            <a:ext cx="635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40" dirty="0" smtClean="0">
                <a:solidFill>
                  <a:srgbClr val="C00000"/>
                </a:solidFill>
                <a:latin typeface="Arial Black" pitchFamily="34" charset="0"/>
              </a:rPr>
              <a:t>LOGISTICS</a:t>
            </a:r>
            <a:endParaRPr lang="en-US" sz="7200" spc="40" dirty="0">
              <a:solidFill>
                <a:srgbClr val="C00000"/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7327484"/>
            <a:ext cx="5577840" cy="557784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0" r="8894" b="11156"/>
          <a:stretch/>
        </p:blipFill>
        <p:spPr bwMode="auto">
          <a:xfrm>
            <a:off x="-2196825" y="533400"/>
            <a:ext cx="1940214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33" t="36826" r="-25254" b="1"/>
          <a:stretch/>
        </p:blipFill>
        <p:spPr bwMode="auto">
          <a:xfrm>
            <a:off x="-9829800" y="-982005"/>
            <a:ext cx="3488635" cy="196401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0" y="9281160"/>
            <a:ext cx="3185365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2226753"/>
            <a:ext cx="3185365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866" y="6172200"/>
            <a:ext cx="3185365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57" b="31840"/>
          <a:stretch/>
        </p:blipFill>
        <p:spPr bwMode="auto">
          <a:xfrm>
            <a:off x="2978062" y="3581401"/>
            <a:ext cx="2889337" cy="133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45478" y="2230081"/>
            <a:ext cx="31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Arial Black" pitchFamily="34" charset="0"/>
              </a:rPr>
              <a:t>MSI LOGISTICS</a:t>
            </a:r>
            <a:endParaRPr lang="en-US" sz="2400" dirty="0">
              <a:solidFill>
                <a:srgbClr val="00B0F0"/>
              </a:solidFill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72179" y="2683758"/>
            <a:ext cx="237911" cy="2286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>
            <a:off x="3972179" y="2889029"/>
            <a:ext cx="237911" cy="2286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695363" y="2683758"/>
            <a:ext cx="237911" cy="2286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>
            <a:off x="4695363" y="2889029"/>
            <a:ext cx="237911" cy="2286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25289" r="24519" b="26367"/>
          <a:stretch/>
        </p:blipFill>
        <p:spPr bwMode="auto">
          <a:xfrm rot="18726635">
            <a:off x="-6548356" y="7434292"/>
            <a:ext cx="3931920" cy="390046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-6494207" y="5643860"/>
            <a:ext cx="31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MSI LOGISTICS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Chevron 44"/>
          <p:cNvSpPr/>
          <p:nvPr/>
        </p:nvSpPr>
        <p:spPr>
          <a:xfrm rot="17584116">
            <a:off x="-9383552" y="9597056"/>
            <a:ext cx="457200" cy="44405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hevron 45"/>
          <p:cNvSpPr/>
          <p:nvPr/>
        </p:nvSpPr>
        <p:spPr>
          <a:xfrm rot="21429098">
            <a:off x="-7650365" y="7504651"/>
            <a:ext cx="457200" cy="44405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hevron 46"/>
          <p:cNvSpPr/>
          <p:nvPr/>
        </p:nvSpPr>
        <p:spPr>
          <a:xfrm>
            <a:off x="-2199129" y="6172200"/>
            <a:ext cx="457200" cy="44405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 rot="20227362">
            <a:off x="-8161266" y="8673293"/>
            <a:ext cx="457200" cy="44405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-1774072" y="6174259"/>
            <a:ext cx="457200" cy="44405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-3278529" y="6618318"/>
            <a:ext cx="457200" cy="44405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92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88" y="1958139"/>
            <a:ext cx="202593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hevron 6"/>
          <p:cNvSpPr/>
          <p:nvPr/>
        </p:nvSpPr>
        <p:spPr>
          <a:xfrm>
            <a:off x="3854594" y="2667000"/>
            <a:ext cx="457200" cy="44405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3496401" y="2667000"/>
            <a:ext cx="457200" cy="444059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4210090" y="2667000"/>
            <a:ext cx="457200" cy="444059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-4327039" y="1651240"/>
            <a:ext cx="1712549" cy="0"/>
          </a:xfrm>
          <a:prstGeom prst="line">
            <a:avLst/>
          </a:prstGeom>
          <a:ln w="19050">
            <a:solidFill>
              <a:srgbClr val="00B0F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454358" y="2637569"/>
            <a:ext cx="548640" cy="365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hevron 31"/>
          <p:cNvSpPr/>
          <p:nvPr/>
        </p:nvSpPr>
        <p:spPr>
          <a:xfrm>
            <a:off x="4567892" y="2667000"/>
            <a:ext cx="457200" cy="44405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5176547" y="3346698"/>
            <a:ext cx="3679783" cy="146367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2121332" y="6853973"/>
            <a:ext cx="691782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latin typeface="Arial Black" pitchFamily="34" charset="0"/>
              </a:rPr>
              <a:t>MSI</a:t>
            </a:r>
            <a:endParaRPr lang="en-US" sz="23900" dirty="0">
              <a:latin typeface="Arial Blac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2100679" y="10116404"/>
            <a:ext cx="63521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700" spc="40" dirty="0" smtClean="0">
                <a:solidFill>
                  <a:srgbClr val="2AA82A"/>
                </a:solidFill>
                <a:latin typeface="Arial Black" pitchFamily="34" charset="0"/>
              </a:rPr>
              <a:t>LOGISTICS</a:t>
            </a:r>
            <a:endParaRPr lang="en-US" sz="7700" spc="40" dirty="0">
              <a:solidFill>
                <a:srgbClr val="2AA82A"/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4054" y="786695"/>
            <a:ext cx="6583680" cy="658368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0" r="8894" b="11156"/>
          <a:stretch/>
        </p:blipFill>
        <p:spPr bwMode="auto">
          <a:xfrm>
            <a:off x="-2196825" y="533400"/>
            <a:ext cx="1940214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33" t="36826" r="-25254" b="1"/>
          <a:stretch/>
        </p:blipFill>
        <p:spPr bwMode="auto">
          <a:xfrm>
            <a:off x="-9829800" y="-982005"/>
            <a:ext cx="3488635" cy="196401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0" y="9281160"/>
            <a:ext cx="3185365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2226753"/>
            <a:ext cx="3185365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866" y="6172200"/>
            <a:ext cx="3185365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57" b="31840"/>
          <a:stretch/>
        </p:blipFill>
        <p:spPr bwMode="auto">
          <a:xfrm>
            <a:off x="-6360101" y="312770"/>
            <a:ext cx="2889337" cy="133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45478" y="2230081"/>
            <a:ext cx="31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Arial Black" pitchFamily="34" charset="0"/>
              </a:rPr>
              <a:t>MSI LOGISTICS</a:t>
            </a:r>
            <a:endParaRPr lang="en-US" sz="2400" dirty="0">
              <a:solidFill>
                <a:srgbClr val="00B0F0"/>
              </a:solidFill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72179" y="2683758"/>
            <a:ext cx="237911" cy="2286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>
            <a:off x="3972179" y="2889029"/>
            <a:ext cx="237911" cy="2286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695363" y="2683758"/>
            <a:ext cx="237911" cy="2286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>
            <a:off x="4695363" y="2889029"/>
            <a:ext cx="237911" cy="2286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25289" r="24519" b="26367"/>
          <a:stretch/>
        </p:blipFill>
        <p:spPr bwMode="auto">
          <a:xfrm rot="18726635">
            <a:off x="-5940181" y="1797979"/>
            <a:ext cx="3931920" cy="390046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-6494207" y="5643860"/>
            <a:ext cx="31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MSI LOGISTICS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Chevron 44"/>
          <p:cNvSpPr/>
          <p:nvPr/>
        </p:nvSpPr>
        <p:spPr>
          <a:xfrm rot="17584116">
            <a:off x="-9383552" y="9597056"/>
            <a:ext cx="457200" cy="44405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hevron 45"/>
          <p:cNvSpPr/>
          <p:nvPr/>
        </p:nvSpPr>
        <p:spPr>
          <a:xfrm rot="21429098">
            <a:off x="-7650365" y="7504651"/>
            <a:ext cx="457200" cy="44405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hevron 46"/>
          <p:cNvSpPr/>
          <p:nvPr/>
        </p:nvSpPr>
        <p:spPr>
          <a:xfrm>
            <a:off x="-2199129" y="6172200"/>
            <a:ext cx="457200" cy="44405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 rot="20227362">
            <a:off x="-8161266" y="8673293"/>
            <a:ext cx="457200" cy="44405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-1774072" y="6174259"/>
            <a:ext cx="457200" cy="44405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-3278529" y="6618318"/>
            <a:ext cx="457200" cy="44405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7196" y="6044977"/>
            <a:ext cx="6675120" cy="667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964" y="4272260"/>
            <a:ext cx="597083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58" b="65321"/>
          <a:stretch/>
        </p:blipFill>
        <p:spPr bwMode="auto">
          <a:xfrm>
            <a:off x="5559553" y="8991993"/>
            <a:ext cx="931742" cy="101473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58" b="65321"/>
          <a:stretch/>
        </p:blipFill>
        <p:spPr bwMode="auto">
          <a:xfrm>
            <a:off x="6244577" y="8895322"/>
            <a:ext cx="931742" cy="101473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58" b="65321"/>
          <a:stretch/>
        </p:blipFill>
        <p:spPr bwMode="auto">
          <a:xfrm rot="17378981">
            <a:off x="5093682" y="8094521"/>
            <a:ext cx="931742" cy="101473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59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11660361" y="-5438138"/>
            <a:ext cx="10471006" cy="10295528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782185">
            <a:off x="-9165890" y="-14086446"/>
            <a:ext cx="10454796" cy="10577335"/>
          </a:xfrm>
          <a:prstGeom prst="roundRect">
            <a:avLst>
              <a:gd name="adj" fmla="val 1866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8854928" y="2925130"/>
            <a:ext cx="5486400" cy="3864521"/>
          </a:xfrm>
          <a:prstGeom prst="rect">
            <a:avLst/>
          </a:prstGeom>
          <a:noFill/>
          <a:ln w="762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0" r="8894" b="11156"/>
          <a:stretch/>
        </p:blipFill>
        <p:spPr bwMode="auto">
          <a:xfrm>
            <a:off x="1597041" y="1881239"/>
            <a:ext cx="1940214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hevron 6"/>
          <p:cNvSpPr/>
          <p:nvPr/>
        </p:nvSpPr>
        <p:spPr>
          <a:xfrm>
            <a:off x="3854594" y="2667000"/>
            <a:ext cx="457200" cy="44405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3496401" y="2667000"/>
            <a:ext cx="457200" cy="444059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4210090" y="2667000"/>
            <a:ext cx="457200" cy="444059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58480" y="2082223"/>
            <a:ext cx="3157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MSI LOGISTICS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083943" y="2615178"/>
            <a:ext cx="1712549" cy="0"/>
          </a:xfrm>
          <a:prstGeom prst="line">
            <a:avLst/>
          </a:prstGeom>
          <a:ln w="19050">
            <a:solidFill>
              <a:srgbClr val="00B0F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429422" y="2615178"/>
            <a:ext cx="548640" cy="365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hevron 31"/>
          <p:cNvSpPr/>
          <p:nvPr/>
        </p:nvSpPr>
        <p:spPr>
          <a:xfrm>
            <a:off x="4567892" y="2667000"/>
            <a:ext cx="457200" cy="44405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8812367" y="8132893"/>
            <a:ext cx="3679783" cy="146367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23814" y="-16478739"/>
            <a:ext cx="15739423" cy="1536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-2695677" y="6979599"/>
            <a:ext cx="691782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rgbClr val="C00000"/>
                </a:solidFill>
                <a:latin typeface="Arial Black" pitchFamily="34" charset="0"/>
              </a:rPr>
              <a:t>MSI</a:t>
            </a:r>
            <a:endParaRPr lang="en-US" sz="23900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25001" y="-2081155"/>
            <a:ext cx="3157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MSI LOGISTICS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-2709660" y="10116404"/>
            <a:ext cx="63521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700" spc="40" dirty="0" smtClean="0">
                <a:solidFill>
                  <a:srgbClr val="002060"/>
                </a:solidFill>
                <a:latin typeface="Arial Black" pitchFamily="34" charset="0"/>
              </a:rPr>
              <a:t>LOGISTICS</a:t>
            </a:r>
            <a:endParaRPr lang="en-US" sz="7700" spc="40" dirty="0">
              <a:solidFill>
                <a:srgbClr val="002060"/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355" y="7966120"/>
            <a:ext cx="5577840" cy="5577840"/>
          </a:xfrm>
          <a:prstGeom prst="ellipse">
            <a:avLst/>
          </a:prstGeom>
        </p:spPr>
      </p:pic>
      <p:sp>
        <p:nvSpPr>
          <p:cNvPr id="3" name="Chevron 2"/>
          <p:cNvSpPr/>
          <p:nvPr/>
        </p:nvSpPr>
        <p:spPr>
          <a:xfrm>
            <a:off x="-5715000" y="7696200"/>
            <a:ext cx="2926080" cy="3383280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-7483084" y="7696200"/>
            <a:ext cx="2926080" cy="3383280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-17602200" y="1116835"/>
            <a:ext cx="6096000" cy="42549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-5029200" y="7696200"/>
            <a:ext cx="1452853" cy="3383280"/>
            <a:chOff x="-5029200" y="7696200"/>
            <a:chExt cx="1452853" cy="338328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-5029200" y="7696200"/>
              <a:ext cx="1447800" cy="1600200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3" idx="2"/>
            </p:cNvCxnSpPr>
            <p:nvPr/>
          </p:nvCxnSpPr>
          <p:spPr>
            <a:xfrm flipH="1">
              <a:off x="-4983480" y="9318812"/>
              <a:ext cx="1407133" cy="1760668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-11709949" y="-7848600"/>
            <a:ext cx="1452853" cy="3383280"/>
            <a:chOff x="-7561430" y="7696200"/>
            <a:chExt cx="1452853" cy="338328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-7561430" y="7696200"/>
              <a:ext cx="1447800" cy="160020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-7515710" y="9318812"/>
              <a:ext cx="1407133" cy="1760668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-19415760" y="-2571355"/>
            <a:ext cx="5943600" cy="5732754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44309">
            <a:off x="15181927" y="-8793508"/>
            <a:ext cx="13898880" cy="1356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97200" y="11393677"/>
            <a:ext cx="13960476" cy="638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24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93" y="1872452"/>
            <a:ext cx="2161002" cy="146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3955748"/>
            <a:ext cx="216376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hevron 6"/>
          <p:cNvSpPr/>
          <p:nvPr/>
        </p:nvSpPr>
        <p:spPr>
          <a:xfrm>
            <a:off x="3854594" y="2667000"/>
            <a:ext cx="457200" cy="444059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3496401" y="2667000"/>
            <a:ext cx="457200" cy="444059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4210090" y="2667000"/>
            <a:ext cx="457200" cy="444059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58480" y="2082223"/>
            <a:ext cx="3157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MSI LOGISTICS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083943" y="2615178"/>
            <a:ext cx="171254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429422" y="2615178"/>
            <a:ext cx="548640" cy="365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hevron 31"/>
          <p:cNvSpPr/>
          <p:nvPr/>
        </p:nvSpPr>
        <p:spPr>
          <a:xfrm>
            <a:off x="4567892" y="2667000"/>
            <a:ext cx="457200" cy="444059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87616" y="3886200"/>
            <a:ext cx="3679783" cy="146367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9" b="10077"/>
          <a:stretch/>
        </p:blipFill>
        <p:spPr bwMode="auto">
          <a:xfrm>
            <a:off x="2280491" y="4015364"/>
            <a:ext cx="3505200" cy="1191492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62" y="533400"/>
            <a:ext cx="3700463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2374610"/>
            <a:ext cx="3700463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2193" y="337619"/>
            <a:ext cx="36766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52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93" y="1872452"/>
            <a:ext cx="2161002" cy="146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021369" y="2113000"/>
            <a:ext cx="177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C0000"/>
                </a:solidFill>
              </a:rPr>
              <a:t>LOGISTICS</a:t>
            </a:r>
            <a:endParaRPr lang="en-US" sz="2800" dirty="0">
              <a:solidFill>
                <a:srgbClr val="CC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3955748"/>
            <a:ext cx="216376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hevron 6"/>
          <p:cNvSpPr/>
          <p:nvPr/>
        </p:nvSpPr>
        <p:spPr>
          <a:xfrm>
            <a:off x="3854594" y="2667000"/>
            <a:ext cx="457200" cy="444059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3496401" y="2667000"/>
            <a:ext cx="457200" cy="444059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4210090" y="2667000"/>
            <a:ext cx="457200" cy="444059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9422" y="2111230"/>
            <a:ext cx="77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C0000"/>
                </a:solidFill>
              </a:rPr>
              <a:t>MSI </a:t>
            </a:r>
            <a:endParaRPr lang="en-US" sz="2800" dirty="0">
              <a:solidFill>
                <a:srgbClr val="CC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057542" y="2585715"/>
            <a:ext cx="1554480" cy="0"/>
          </a:xfrm>
          <a:prstGeom prst="line">
            <a:avLst/>
          </a:prstGeom>
          <a:ln w="19050">
            <a:solidFill>
              <a:srgbClr val="CC00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429422" y="2615178"/>
            <a:ext cx="548640" cy="365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hevron 31"/>
          <p:cNvSpPr/>
          <p:nvPr/>
        </p:nvSpPr>
        <p:spPr>
          <a:xfrm>
            <a:off x="2447276" y="3484277"/>
            <a:ext cx="182880" cy="182880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4123128" y="5990071"/>
            <a:ext cx="3679783" cy="146367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9" b="10077"/>
          <a:stretch/>
        </p:blipFill>
        <p:spPr bwMode="auto">
          <a:xfrm>
            <a:off x="2703742" y="6262254"/>
            <a:ext cx="3505200" cy="1191492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862" y="-210344"/>
            <a:ext cx="3700463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2374610"/>
            <a:ext cx="3700463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2193" y="337619"/>
            <a:ext cx="36766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3057542" y="2634450"/>
            <a:ext cx="1554480" cy="0"/>
          </a:xfrm>
          <a:prstGeom prst="line">
            <a:avLst/>
          </a:prstGeom>
          <a:ln w="19050">
            <a:solidFill>
              <a:srgbClr val="CC00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hevron 18"/>
          <p:cNvSpPr/>
          <p:nvPr/>
        </p:nvSpPr>
        <p:spPr>
          <a:xfrm>
            <a:off x="2688615" y="3770657"/>
            <a:ext cx="182880" cy="182880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2886622" y="3646517"/>
            <a:ext cx="182880" cy="182880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24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14587</TotalTime>
  <Words>82</Words>
  <Application>Microsoft Office PowerPoint</Application>
  <PresentationFormat>On-screen Show (4:3)</PresentationFormat>
  <Paragraphs>55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55</cp:revision>
  <dcterms:created xsi:type="dcterms:W3CDTF">2018-01-22T18:25:20Z</dcterms:created>
  <dcterms:modified xsi:type="dcterms:W3CDTF">2018-02-08T18:34:36Z</dcterms:modified>
</cp:coreProperties>
</file>