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ora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o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or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oraMedium-bold.fntdata"/><Relationship Id="rId14" Type="http://schemas.openxmlformats.org/officeDocument/2006/relationships/font" Target="fonts/LoraMedium-regular.fntdata"/><Relationship Id="rId17" Type="http://schemas.openxmlformats.org/officeDocument/2006/relationships/font" Target="fonts/LoraMedium-boldItalic.fntdata"/><Relationship Id="rId16" Type="http://schemas.openxmlformats.org/officeDocument/2006/relationships/font" Target="fonts/LoraMedium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3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Aircraft Risks Statistics</a:t>
            </a:r>
            <a:endParaRPr b="1" i="1" sz="43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Risks involved in the Aviation Industry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32250" y="410000"/>
            <a:ext cx="8520600" cy="607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Business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problem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36700" y="1406425"/>
            <a:ext cx="7728600" cy="3080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ora Medium"/>
              <a:buChar char="❖"/>
            </a:pPr>
            <a:r>
              <a:rPr lang="en" sz="19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Our company is expanding their portfolio</a:t>
            </a:r>
            <a:endParaRPr sz="19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       by offering aviation services. Let’s look into </a:t>
            </a:r>
            <a:endParaRPr sz="19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       the risks involved before launching these </a:t>
            </a:r>
            <a:endParaRPr sz="19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       services to the public.</a:t>
            </a:r>
            <a:endParaRPr sz="19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575975" y="375050"/>
            <a:ext cx="4554000" cy="79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Injuries by Damage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255250" y="575975"/>
            <a:ext cx="2732400" cy="4393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This visual illustrates that </a:t>
            </a: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substantial</a:t>
            </a: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damage to the aircraft led to a huge amount of injuries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4110" l="0" r="43416" t="7575"/>
          <a:stretch/>
        </p:blipFill>
        <p:spPr>
          <a:xfrm>
            <a:off x="152400" y="1285875"/>
            <a:ext cx="5741199" cy="358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509000" y="348250"/>
            <a:ext cx="4062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188275" y="629575"/>
            <a:ext cx="2679000" cy="428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For this graph, we’re looking at the severity of injuries by the region and we can see it is evenly spread out through the countries.</a:t>
            </a:r>
            <a:endParaRPr sz="1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61650" y="388450"/>
            <a:ext cx="5103300" cy="79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Severity by Region</a:t>
            </a:r>
            <a:endParaRPr b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23475" l="57059" r="12889" t="6760"/>
          <a:stretch/>
        </p:blipFill>
        <p:spPr>
          <a:xfrm>
            <a:off x="509000" y="1312675"/>
            <a:ext cx="5183677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428625" y="281275"/>
            <a:ext cx="5036400" cy="723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Injuries through the years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094500" y="790275"/>
            <a:ext cx="2826300" cy="4353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From this graph, we are able to see that the fatalities associated with the industry vary, but not by a lot. They are quite high but can be managed with the appropriate solutions.</a:t>
            </a:r>
            <a:endParaRPr sz="1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42249" t="52358"/>
          <a:stretch/>
        </p:blipFill>
        <p:spPr>
          <a:xfrm>
            <a:off x="152400" y="1393025"/>
            <a:ext cx="5593851" cy="36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629550" y="294675"/>
            <a:ext cx="3308400" cy="576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Observations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83125" y="1285875"/>
            <a:ext cx="8184000" cy="3763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From the graphs above, we have been able to make the following observations;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All fatalities are common regardless of the region but some regions are more prone to fatal accidents than others.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 number of injuries throughout the years varies but rarely experiences a drastic change.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Planes that had the most damage 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caused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most serious and fatal injuries.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227700" y="93750"/>
            <a:ext cx="2679000" cy="602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Solutions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93750" y="830450"/>
            <a:ext cx="8503500" cy="4192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**Enhanced Training and Procedures:** Provides additional training to pilots and flight crews to address common causes of accidents or incidents. Implement standardized procedures to improve safety protocols.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 **Improved Maintenance Protocols:** Implement more stringent maintenance schedules and procedures to ensure aircraft are properly maintained and operated safely.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 **Technology Upgrades** Invest in technology upgrades to aircraft systems, air traffic control and safety equipment to improve overall safety and efficiency.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 **Air Traffic Management Solutions** Develop strategies to manage air traffic flows more efficiently, including route optimization, airspace redesign, and improved communication systems.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 **Regulatory Reform:** Advocate for regulatory reform to address identified safety issues and improve overall aviation safety standards.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616150" y="455425"/>
            <a:ext cx="49158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1" i="1" sz="3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83125" y="1218900"/>
            <a:ext cx="58668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From the study we have conducted, we’ve been able to find out that the aviation industry is good as long as it is well implemented.</a:t>
            </a:r>
            <a:endParaRPr sz="19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709900" y="3094125"/>
            <a:ext cx="42327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End.</a:t>
            </a:r>
            <a:endParaRPr b="1" i="1"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