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6" r:id="rId4"/>
    <p:sldId id="259" r:id="rId5"/>
    <p:sldId id="264" r:id="rId6"/>
    <p:sldId id="266" r:id="rId7"/>
    <p:sldId id="258" r:id="rId8"/>
    <p:sldId id="261" r:id="rId9"/>
    <p:sldId id="262" r:id="rId10"/>
    <p:sldId id="260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05" autoAdjust="0"/>
  </p:normalViewPr>
  <p:slideViewPr>
    <p:cSldViewPr snapToGrid="0">
      <p:cViewPr varScale="1">
        <p:scale>
          <a:sx n="40" d="100"/>
          <a:sy n="40" d="100"/>
        </p:scale>
        <p:origin x="-10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67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113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7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340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0536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1791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6119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2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278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82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61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5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0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890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98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277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B1F6-FFA8-44BD-9556-4A56CCC6204D}" type="datetimeFigureOut">
              <a:rPr lang="en-GB" smtClean="0"/>
              <a:pPr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7A333A-DFC2-4AB9-AE73-D609B6ACA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6289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EBC7405-EC8E-4600-8C95-8041C3B49F9D}"/>
              </a:ext>
            </a:extLst>
          </p:cNvPr>
          <p:cNvSpPr txBox="1"/>
          <p:nvPr/>
        </p:nvSpPr>
        <p:spPr>
          <a:xfrm>
            <a:off x="498765" y="262039"/>
            <a:ext cx="1118061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LIPOLYTIC ENZYME SOURCES AND THEIR APPLICATION</a:t>
            </a:r>
          </a:p>
          <a:p>
            <a:pPr algn="ctr"/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SEMINAR PRESENTATION </a:t>
            </a:r>
            <a:r>
              <a:rPr lang="nl-BE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</a:t>
            </a:r>
          </a:p>
          <a:p>
            <a:pPr algn="ctr"/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GB" sz="2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YESUFU MICHAEL ADEYEMI </a:t>
            </a:r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GB" sz="26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MRH/2014/118)</a:t>
            </a:r>
            <a:endParaRPr lang="en-GB" sz="26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nl-BE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nl-BE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SUPERVISED BY </a:t>
            </a:r>
          </a:p>
          <a:p>
            <a:pPr algn="ctr"/>
            <a:r>
              <a:rPr lang="nl-BE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DR. </a:t>
            </a:r>
            <a:r>
              <a:rPr lang="nl-BE" sz="2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K.O</a:t>
            </a:r>
            <a:r>
              <a:rPr lang="nl-BE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nl-BE" sz="2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AWOJOBI</a:t>
            </a:r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 TITLE: SEMINAR IN MICROBIOLOGY AND BIOTECHNOLOGY </a:t>
            </a: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 CODE: MCB401</a:t>
            </a:r>
          </a:p>
          <a:p>
            <a:pPr algn="ctr"/>
            <a:r>
              <a:rPr lang="nl-BE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 OF MICROBIOLOGY, FACULTY OF SCIENCE, </a:t>
            </a:r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OBAFEMI AWOLOWO UNIVERSITY, ILE-IFE,</a:t>
            </a:r>
          </a:p>
          <a:p>
            <a:pPr algn="ctr"/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OSUN STATE.</a:t>
            </a:r>
          </a:p>
          <a:p>
            <a:pPr algn="ctr"/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GB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3872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LIPASE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1437"/>
            <a:ext cx="8716048" cy="49399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Fat and oil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processing:inexpensive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less needed lipid can be converted into greater value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fat.such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Cocoa Butter, Margarine, Fatty Acids,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Glycerols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Mono-,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Diglycerides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industry:used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flavour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development and cheese ripening.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Detergent:used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laundry due to oil stain removal, resiliency to fabrics, anti-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staticness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Cosmetics:emulsifiers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moisture controlling agent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applications:poly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unsaturared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fatty acids (PUFAS) used remarkably as pharmaceutical,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neutraceuticals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food additives obtained by using microbial lipases from plant and animal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lipids,like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oil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menhadan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tuna oil , borage.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lipolytic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enzymes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flavour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development in dairy products has been  [Arnold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et 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(1975).]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Lipases are the potential tools and proven biocatalysts in various industrial domains given their extraordinary ability to catalyze reactions in both aqueous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nonaqueous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environments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Also, It is important to note that, some of the lipases were found to be active in a broad pH range (7.0–12.0 pH) and exhibited highest activity at a pH of 9.0.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KJ,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Chopda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MZ,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Mahajan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RT. Lipase biodiversity. Indian J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Technol. 2011;4:971–982.</a:t>
            </a:r>
          </a:p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Maldonado RR, Macedo GA,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Rodrigues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MI.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Lipase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microorganisms from different agro-industrial by products.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 J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Scien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Tech 2014;4: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Borrelli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GM,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D. Recombinant lipases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phospholipases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their use as biocatalysts for industrial applications.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 Mol Sci. 2015;16:20774–20840</a:t>
            </a:r>
            <a:r>
              <a:rPr lang="en-US" sz="2400" dirty="0" smtClean="0"/>
              <a:t>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Ray A. Application of lipase in industry. Asian J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Technol. 2012;2:33–37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4" y="0"/>
            <a:ext cx="8418540" cy="66574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5033"/>
            <a:ext cx="8635108" cy="488633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Enzyme?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Lipolytic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enzymes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lipolytic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enzymes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Lipase from plant and animal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Microbial sources of lipase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Isolation of lipase producing micro-organisms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Screening of lipase producing organisms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lipolytic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enzymes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4601" y="2431473"/>
            <a:ext cx="4467399" cy="30964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Enzymes are biological catalysts.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Enzymes accelerate , or catalyze, chemical reactions.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They are mainly made up of proteins.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any biological system they are necessary to enhance rate of reaction that occurs in that biological system or in a human body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71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Lipolytic</a:t>
            </a:r>
            <a:r>
              <a:rPr lang="en-US" dirty="0" smtClean="0"/>
              <a:t> enzyme(Lipase)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5" y="1143000"/>
            <a:ext cx="9297939" cy="491914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triacylglycerol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lipase) is a glycoprotein and very non-specific enzyme catalyzing the breakdown of most triglycerides into free fatty acids, partial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diglycerides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glycerol(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lipolysis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Lipases are part of the family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hydrolases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act on the carboxylic esters bonds.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catalyse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broad range of reactions known as bioconversion reactions e. 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esterification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acidolysis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interesterification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aminolysis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 enzyme naturally occurs in pancreatic juice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stomach.The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correct gall bladder function is also maintained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lipases.They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also control the volume of fat in the body that is synthesized and burned by reduction of adipose tissue.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Lipases can be purified or extracted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plant,animal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yeast,bacterial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fungal sources.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lipolytic</a:t>
            </a:r>
            <a:r>
              <a:rPr lang="en-US" dirty="0" smtClean="0"/>
              <a:t> enzymes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917"/>
            <a:ext cx="8596668" cy="45494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Lipases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 ubiquitously produced by plants, animals, insects and microbial organisms.[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KJ,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Chopda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MZ,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Mahajan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RT. Lipase biodiversity. Indian J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Sci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Technol. 2011;4:971–982;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Maldonado RR, Macedo GA, </a:t>
            </a:r>
            <a:r>
              <a:rPr lang="es-ES" sz="2600" dirty="0" err="1" smtClean="0">
                <a:latin typeface="Times New Roman" pitchFamily="18" charset="0"/>
                <a:cs typeface="Times New Roman" pitchFamily="18" charset="0"/>
              </a:rPr>
              <a:t>Rodrigues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MI. </a:t>
            </a:r>
            <a:r>
              <a:rPr lang="es-ES" sz="2600" dirty="0" err="1" smtClean="0">
                <a:latin typeface="Times New Roman" pitchFamily="18" charset="0"/>
                <a:cs typeface="Times New Roman" pitchFamily="18" charset="0"/>
              </a:rPr>
              <a:t>Lipase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err="1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microorganisms from different agro-industrial by products.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Int J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Scien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Tech 2014;4</a:t>
            </a:r>
            <a:r>
              <a:rPr lang="fr-FR" sz="3200" dirty="0" smtClean="0"/>
              <a:t>]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Among the various sources of lipases, microbes are the most persuasive sources due to their tremendous industrial potentials, ease of culture handling, availability, and scope for scale-up.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8759"/>
            <a:ext cx="8755424" cy="1641642"/>
          </a:xfrm>
        </p:spPr>
        <p:txBody>
          <a:bodyPr>
            <a:normAutofit/>
          </a:bodyPr>
          <a:lstStyle/>
          <a:p>
            <a:r>
              <a:rPr lang="en-US" dirty="0" smtClean="0"/>
              <a:t> Lipases From Animal and Insect 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01396" y="1227222"/>
            <a:ext cx="8851678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Human pancreas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Human gastric cells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Porcine pancreas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Guinea pig pancreas 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Cyprinion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macrostomus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Chicken adipose cells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Scorpion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Rainbow trout 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Dasyatis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pastinaca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Seabass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liver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Microbial Sources of Lipase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3491"/>
            <a:ext cx="8570575" cy="40878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Mainly produced by Fungi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e.g:Aspergillus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Mucor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Rhizopus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Penicilium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Bacteria producing lipase include species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pseudomonas,Achromobacter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Staphylococcus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Yeast like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Torulopsis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candida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are also commercially used.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OF LIPASE PRODUCING MICROORGANISM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327"/>
            <a:ext cx="9297940" cy="435803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Lipase-producing microorganisms have been found in diverse habitats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agroindustrial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residues,dairies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soil contaminated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oil,oil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seeds and decaying foods(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Sztajer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al;1988), compost heaps, and hot springs(Wang et al; 1995).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simple and reliable method for detecting lipase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activityin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micro-organisms has been described by Sierra (1957). This method uses the surfactant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80 in a medium to identify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lipolytic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activity.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formation of opaque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zonesaround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colonies is an indication of lipase production by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organisms.Modification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various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surfactant in combination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Niole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blue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neet’s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foot oil and Cu2+ salts.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OF LIPASE PRODUCING MICROORGANISM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Screening of lipase producers on agar plates is frequently done by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tributyrin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(Cardenas et al; 2001)  and clear zones around the colonies indicate production of lipase.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Screening systems making use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chromogenic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substrates have also been described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Yeoh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al; 1986).Wang et al (1995) used plates of a modified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Rhodamine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 agar to screen lipase activity in a large number of microorganism.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877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Slide 1</vt:lpstr>
      <vt:lpstr>OUTLINE</vt:lpstr>
      <vt:lpstr>ENZYMES</vt:lpstr>
      <vt:lpstr>Lipolytic enzyme(Lipase)</vt:lpstr>
      <vt:lpstr>Sources of lipolytic enzymes </vt:lpstr>
      <vt:lpstr> Lipases From Animal and Insect Sources </vt:lpstr>
      <vt:lpstr>Microbial Sources of Lipase</vt:lpstr>
      <vt:lpstr>ISOLATION OF LIPASE PRODUCING MICROORGANISM</vt:lpstr>
      <vt:lpstr>SCREENING OF LIPASE PRODUCING MICROORGANISM</vt:lpstr>
      <vt:lpstr>APPLICATION OF LIPASE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ODEMAKIN OLAWOYIN</dc:creator>
  <cp:lastModifiedBy>PIPELOLUWA</cp:lastModifiedBy>
  <cp:revision>6</cp:revision>
  <dcterms:created xsi:type="dcterms:W3CDTF">2020-12-14T22:07:03Z</dcterms:created>
  <dcterms:modified xsi:type="dcterms:W3CDTF">2021-06-28T19:11:54Z</dcterms:modified>
</cp:coreProperties>
</file>