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266" r:id="rId4"/>
    <p:sldId id="294" r:id="rId5"/>
    <p:sldId id="270" r:id="rId6"/>
    <p:sldId id="293" r:id="rId7"/>
    <p:sldId id="298" r:id="rId8"/>
    <p:sldId id="292" r:id="rId9"/>
    <p:sldId id="280" r:id="rId10"/>
    <p:sldId id="273" r:id="rId11"/>
    <p:sldId id="285" r:id="rId12"/>
    <p:sldId id="275" r:id="rId13"/>
    <p:sldId id="272" r:id="rId14"/>
    <p:sldId id="295" r:id="rId15"/>
    <p:sldId id="265" r:id="rId16"/>
    <p:sldId id="288" r:id="rId17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174AB"/>
    <a:srgbClr val="666666"/>
    <a:srgbClr val="BFC0C0"/>
    <a:srgbClr val="9F9D9A"/>
    <a:srgbClr val="0A377B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776" y="102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3/4/2019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3/4/2019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3/4/2019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3/4/2019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3/4/2019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3/4/2019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3/4/2019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9033;&#30446;&#24320;&#21457;&#35745;&#21010;&#34920;-&#23567;&#32452;&#38271;2.xls" TargetMode="External"/><Relationship Id="rId2" Type="http://schemas.openxmlformats.org/officeDocument/2006/relationships/hyperlink" Target="190102&#39033;&#30446;&#31435;&#39033;&#21450;&#24320;&#21457;&#35268;&#21010;&#35828;&#26126;&#20070;1&#32452;-&#31243;&#24207;&#21592;.doc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4%20&#31995;&#32479;&#35774;&#35745;&#35828;&#26126;&#20070;-&#31243;&#24207;&#21592;.doc" TargetMode="External"/><Relationship Id="rId4" Type="http://schemas.openxmlformats.org/officeDocument/2006/relationships/hyperlink" Target="3%20&#38656;&#27714;&#35268;&#26684;&#35828;&#26126;&#20070;-&#21520;&#27133;&#32593;.doc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吐槽网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徐毅飞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22033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段荣盛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矩形 3"/>
          <p:cNvSpPr/>
          <p:nvPr/>
        </p:nvSpPr>
        <p:spPr>
          <a:xfrm>
            <a:off x="239647" y="10651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964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投稿页面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Administrator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66" y="991298"/>
            <a:ext cx="8068235" cy="529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389160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2"/>
          <p:cNvGrpSpPr>
            <a:grpSpLocks noChangeAspect="1"/>
          </p:cNvGrpSpPr>
          <p:nvPr/>
        </p:nvGrpSpPr>
        <p:grpSpPr bwMode="auto">
          <a:xfrm>
            <a:off x="1183962" y="3105833"/>
            <a:ext cx="1361803" cy="1281345"/>
            <a:chOff x="3333" y="1044"/>
            <a:chExt cx="3267" cy="2854"/>
          </a:xfrm>
          <a:solidFill>
            <a:schemeClr val="bg1"/>
          </a:solidFill>
        </p:grpSpPr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333" y="1044"/>
              <a:ext cx="2451" cy="2854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4765" y="2054"/>
              <a:ext cx="1154" cy="1326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5678" y="1335"/>
              <a:ext cx="816" cy="894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3948" y="2168"/>
              <a:ext cx="1221" cy="199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3946" y="2575"/>
              <a:ext cx="1029" cy="2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3930" y="2963"/>
              <a:ext cx="730" cy="438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5919" y="1754"/>
              <a:ext cx="681" cy="816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4559" y="1555"/>
              <a:ext cx="610" cy="199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615799" y="1892300"/>
            <a:ext cx="221360" cy="3708400"/>
            <a:chOff x="3615799" y="1892300"/>
            <a:chExt cx="221360" cy="3708400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3726479" y="1892300"/>
              <a:ext cx="0" cy="3708400"/>
            </a:xfrm>
            <a:prstGeom prst="line">
              <a:avLst/>
            </a:prstGeom>
            <a:ln w="19050">
              <a:solidFill>
                <a:srgbClr val="0174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3615799" y="4649591"/>
              <a:ext cx="221360" cy="221360"/>
            </a:xfrm>
            <a:prstGeom prst="ellipse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615799" y="2622105"/>
              <a:ext cx="221360" cy="221360"/>
            </a:xfrm>
            <a:prstGeom prst="ellipse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63" name="矩形 6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4098" name="Picture 2" descr="C:\Users\Administrato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34" y="1298670"/>
            <a:ext cx="7529732" cy="443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矩形 38"/>
          <p:cNvSpPr/>
          <p:nvPr/>
        </p:nvSpPr>
        <p:spPr>
          <a:xfrm>
            <a:off x="202929" y="100212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文本框 7"/>
          <p:cNvSpPr txBox="1"/>
          <p:nvPr/>
        </p:nvSpPr>
        <p:spPr>
          <a:xfrm>
            <a:off x="485471" y="8130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469814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151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149442" y="9391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0942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8958943" y="6471319"/>
            <a:ext cx="0" cy="21680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Administrator\Desktop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97" y="1081421"/>
            <a:ext cx="8075951" cy="434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971780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88063" cy="1720986"/>
            <a:chOff x="2408238" y="2568507"/>
            <a:chExt cx="60880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88063" cy="1720986"/>
              <a:chOff x="1184275" y="2717410"/>
              <a:chExt cx="60880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251200" y="3155207"/>
                <a:ext cx="40211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项目心得分享</a:t>
                </a:r>
                <a:endParaRPr lang="zh-HK" altLang="en-US" sz="3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806386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249190" y="1560508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z="8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87811" y="1837507"/>
            <a:ext cx="5207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做项目的时候，最重要的不是自己如何快速地将自己分配的任务做完，而是要注重团队合作。</a:t>
            </a:r>
            <a:r>
              <a:rPr lang="zh-HK"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87811" y="4405585"/>
            <a:ext cx="520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项目的开展需要团队合作交流，它不仅关系着项目开展的进度快慢的问题，而且关系这一个团队能否坚持到最后</a:t>
            </a:r>
            <a:endParaRPr lang="zh-HK" altLang="zh-HK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49190" y="4128586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HK" sz="8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z="8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8" name="矩形 27"/>
          <p:cNvSpPr/>
          <p:nvPr/>
        </p:nvSpPr>
        <p:spPr>
          <a:xfrm>
            <a:off x="175834" y="131304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75834" y="131304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663224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9900" y="4758425"/>
            <a:ext cx="3124200" cy="461665"/>
            <a:chOff x="2425700" y="4391967"/>
            <a:chExt cx="3124200" cy="461665"/>
          </a:xfrm>
        </p:grpSpPr>
        <p:sp>
          <p:nvSpPr>
            <p:cNvPr id="3" name="矩形 2"/>
            <p:cNvSpPr/>
            <p:nvPr/>
          </p:nvSpPr>
          <p:spPr>
            <a:xfrm>
              <a:off x="2425700" y="4406899"/>
              <a:ext cx="1244600" cy="431800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NAME</a:t>
              </a:r>
              <a:endParaRPr lang="zh-HK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6200" y="4391967"/>
              <a:ext cx="166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DAMEN</a:t>
              </a:r>
              <a:endParaRPr lang="zh-HK" altLang="en-US" sz="2400" b="1" spc="300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698925" y="1883674"/>
            <a:ext cx="574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项目小组成员以及负责模块介绍</a:t>
            </a:r>
            <a:endParaRPr lang="zh-HK" altLang="en-US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213569" y="2753117"/>
            <a:ext cx="3183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项目文档展示</a:t>
            </a:r>
            <a:endParaRPr lang="zh-HK" altLang="en-US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213569" y="3656602"/>
            <a:ext cx="2725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项目功能展示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213569" y="4560087"/>
            <a:ext cx="287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项目心得分享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3047" y="404530"/>
            <a:ext cx="1116158" cy="1024775"/>
            <a:chOff x="1709739" y="2636838"/>
            <a:chExt cx="1590160" cy="1584325"/>
          </a:xfrm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-420448" y="1520996"/>
            <a:ext cx="265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pc="300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14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706748" cy="2398095"/>
            <a:chOff x="2408238" y="2568507"/>
            <a:chExt cx="6706748" cy="2398095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706748" cy="2398095"/>
              <a:chOff x="1184275" y="2717410"/>
              <a:chExt cx="6706748" cy="2398095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251200" y="2930291"/>
                <a:ext cx="4639823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项目小组成员以及负责模块介绍</a:t>
                </a:r>
                <a:endParaRPr lang="zh-HK" altLang="en-US" sz="3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76525" y="2108979"/>
            <a:ext cx="520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项目小组成员：徐毅飞   邓建新   夏福兴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徐源锴</a:t>
            </a:r>
            <a:endParaRPr lang="zh-HK"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76525" y="3235852"/>
            <a:ext cx="5207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模块介绍：首页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HK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     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详情页面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/>
            <a:r>
              <a:rPr lang="en-US" altLang="zh-HK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     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投稿页面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/>
            <a:r>
              <a:rPr lang="en-US" altLang="zh-HK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     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登录注册页面</a:t>
            </a:r>
            <a:r>
              <a:rPr lang="zh-HK" altLang="zh-HK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9152" y="1653570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40637" y="4642009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23970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88063" cy="1720986"/>
            <a:chOff x="2408238" y="2568507"/>
            <a:chExt cx="60880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88063" cy="1720986"/>
              <a:chOff x="1184275" y="2717410"/>
              <a:chExt cx="60880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251200" y="3176018"/>
                <a:ext cx="40211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项目文档展示</a:t>
                </a:r>
                <a:endParaRPr lang="zh-HK" altLang="en-US" sz="3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151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149442" y="9391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0435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文档展示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8958943" y="6471319"/>
            <a:ext cx="0" cy="21680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2205318" y="1721224"/>
            <a:ext cx="4110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hlinkClick r:id="rId2" action="ppaction://hlinkfile"/>
              </a:rPr>
              <a:t>1.</a:t>
            </a:r>
            <a:r>
              <a:rPr lang="zh-CN" altLang="en-US" sz="2400" dirty="0">
                <a:hlinkClick r:id="rId2" action="ppaction://hlinkfile"/>
              </a:rPr>
              <a:t>项目立项及开发规划说明书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05318" y="2553174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400" dirty="0">
                <a:hlinkClick r:id="rId3" action="ppaction://hlinkfile"/>
              </a:rPr>
              <a:t>2.</a:t>
            </a:r>
            <a:r>
              <a:rPr lang="zh-CN" altLang="en-US" sz="2400" dirty="0">
                <a:hlinkClick r:id="rId3" action="ppaction://hlinkfile"/>
              </a:rPr>
              <a:t>项目开发计划表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02136" y="3474720"/>
            <a:ext cx="257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hlinkClick r:id="rId4" action="ppaction://hlinkfile"/>
              </a:rPr>
              <a:t>3.</a:t>
            </a:r>
            <a:r>
              <a:rPr lang="zh-CN" altLang="en-US" sz="2400" dirty="0">
                <a:hlinkClick r:id="rId4" action="ppaction://hlinkfile"/>
              </a:rPr>
              <a:t>需求规格说明书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09713" y="4335331"/>
            <a:ext cx="257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hlinkClick r:id="rId5" action="ppaction://hlinkfile"/>
              </a:rPr>
              <a:t>4.</a:t>
            </a:r>
            <a:r>
              <a:rPr lang="zh-CN" altLang="en-US" sz="2400" dirty="0">
                <a:hlinkClick r:id="rId5" action="ppaction://hlinkfile"/>
              </a:rPr>
              <a:t>系统设计说明书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7952381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88063" cy="1720986"/>
            <a:chOff x="2408238" y="2568507"/>
            <a:chExt cx="60880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88063" cy="1720986"/>
              <a:chOff x="1184275" y="2717410"/>
              <a:chExt cx="60880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251200" y="3155207"/>
                <a:ext cx="40211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项目功能展示</a:t>
                </a:r>
                <a:endParaRPr lang="zh-HK" altLang="en-US" sz="3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832192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/>
          <p:cNvSpPr/>
          <p:nvPr/>
        </p:nvSpPr>
        <p:spPr>
          <a:xfrm>
            <a:off x="218025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2889" y="973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5174606" y="2435101"/>
            <a:ext cx="1000370" cy="690765"/>
            <a:chOff x="5174606" y="2435101"/>
            <a:chExt cx="1000370" cy="690765"/>
          </a:xfrm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5221047" y="2435101"/>
              <a:ext cx="915744" cy="405584"/>
            </a:xfrm>
            <a:custGeom>
              <a:avLst/>
              <a:gdLst>
                <a:gd name="T0" fmla="*/ 1125 w 1125"/>
                <a:gd name="T1" fmla="*/ 2 h 498"/>
                <a:gd name="T2" fmla="*/ 1111 w 1125"/>
                <a:gd name="T3" fmla="*/ 19 h 498"/>
                <a:gd name="T4" fmla="*/ 588 w 1125"/>
                <a:gd name="T5" fmla="*/ 486 h 498"/>
                <a:gd name="T6" fmla="*/ 550 w 1125"/>
                <a:gd name="T7" fmla="*/ 484 h 498"/>
                <a:gd name="T8" fmla="*/ 82 w 1125"/>
                <a:gd name="T9" fmla="*/ 83 h 498"/>
                <a:gd name="T10" fmla="*/ 9 w 1125"/>
                <a:gd name="T11" fmla="*/ 20 h 498"/>
                <a:gd name="T12" fmla="*/ 0 w 1125"/>
                <a:gd name="T13" fmla="*/ 6 h 498"/>
                <a:gd name="T14" fmla="*/ 17 w 1125"/>
                <a:gd name="T15" fmla="*/ 0 h 498"/>
                <a:gd name="T16" fmla="*/ 572 w 1125"/>
                <a:gd name="T17" fmla="*/ 0 h 498"/>
                <a:gd name="T18" fmla="*/ 1081 w 1125"/>
                <a:gd name="T19" fmla="*/ 0 h 498"/>
                <a:gd name="T20" fmla="*/ 1125 w 1125"/>
                <a:gd name="T21" fmla="*/ 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5" h="498">
                  <a:moveTo>
                    <a:pt x="1125" y="2"/>
                  </a:moveTo>
                  <a:cubicBezTo>
                    <a:pt x="1119" y="10"/>
                    <a:pt x="1116" y="15"/>
                    <a:pt x="1111" y="19"/>
                  </a:cubicBezTo>
                  <a:cubicBezTo>
                    <a:pt x="937" y="175"/>
                    <a:pt x="762" y="330"/>
                    <a:pt x="588" y="486"/>
                  </a:cubicBezTo>
                  <a:cubicBezTo>
                    <a:pt x="574" y="498"/>
                    <a:pt x="566" y="497"/>
                    <a:pt x="550" y="484"/>
                  </a:cubicBezTo>
                  <a:cubicBezTo>
                    <a:pt x="394" y="350"/>
                    <a:pt x="238" y="217"/>
                    <a:pt x="82" y="83"/>
                  </a:cubicBezTo>
                  <a:cubicBezTo>
                    <a:pt x="58" y="62"/>
                    <a:pt x="33" y="42"/>
                    <a:pt x="9" y="20"/>
                  </a:cubicBezTo>
                  <a:cubicBezTo>
                    <a:pt x="5" y="17"/>
                    <a:pt x="3" y="11"/>
                    <a:pt x="0" y="6"/>
                  </a:cubicBezTo>
                  <a:cubicBezTo>
                    <a:pt x="6" y="4"/>
                    <a:pt x="11" y="0"/>
                    <a:pt x="17" y="0"/>
                  </a:cubicBezTo>
                  <a:cubicBezTo>
                    <a:pt x="202" y="0"/>
                    <a:pt x="387" y="0"/>
                    <a:pt x="572" y="0"/>
                  </a:cubicBezTo>
                  <a:cubicBezTo>
                    <a:pt x="742" y="0"/>
                    <a:pt x="912" y="0"/>
                    <a:pt x="1081" y="0"/>
                  </a:cubicBezTo>
                  <a:cubicBezTo>
                    <a:pt x="1095" y="0"/>
                    <a:pt x="1108" y="1"/>
                    <a:pt x="1125" y="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6231" y="2790460"/>
              <a:ext cx="919873" cy="335406"/>
            </a:xfrm>
            <a:custGeom>
              <a:avLst/>
              <a:gdLst>
                <a:gd name="T0" fmla="*/ 730 w 1130"/>
                <a:gd name="T1" fmla="*/ 8 h 412"/>
                <a:gd name="T2" fmla="*/ 1130 w 1130"/>
                <a:gd name="T3" fmla="*/ 405 h 412"/>
                <a:gd name="T4" fmla="*/ 0 w 1130"/>
                <a:gd name="T5" fmla="*/ 406 h 412"/>
                <a:gd name="T6" fmla="*/ 409 w 1130"/>
                <a:gd name="T7" fmla="*/ 0 h 412"/>
                <a:gd name="T8" fmla="*/ 528 w 1130"/>
                <a:gd name="T9" fmla="*/ 102 h 412"/>
                <a:gd name="T10" fmla="*/ 558 w 1130"/>
                <a:gd name="T11" fmla="*/ 127 h 412"/>
                <a:gd name="T12" fmla="*/ 597 w 1130"/>
                <a:gd name="T13" fmla="*/ 127 h 412"/>
                <a:gd name="T14" fmla="*/ 730 w 1130"/>
                <a:gd name="T15" fmla="*/ 8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0" h="412">
                  <a:moveTo>
                    <a:pt x="730" y="8"/>
                  </a:moveTo>
                  <a:cubicBezTo>
                    <a:pt x="865" y="141"/>
                    <a:pt x="997" y="273"/>
                    <a:pt x="1130" y="405"/>
                  </a:cubicBezTo>
                  <a:cubicBezTo>
                    <a:pt x="1116" y="411"/>
                    <a:pt x="19" y="412"/>
                    <a:pt x="0" y="406"/>
                  </a:cubicBezTo>
                  <a:cubicBezTo>
                    <a:pt x="136" y="271"/>
                    <a:pt x="272" y="136"/>
                    <a:pt x="409" y="0"/>
                  </a:cubicBezTo>
                  <a:cubicBezTo>
                    <a:pt x="446" y="32"/>
                    <a:pt x="487" y="67"/>
                    <a:pt x="528" y="102"/>
                  </a:cubicBezTo>
                  <a:cubicBezTo>
                    <a:pt x="538" y="110"/>
                    <a:pt x="548" y="119"/>
                    <a:pt x="558" y="127"/>
                  </a:cubicBezTo>
                  <a:cubicBezTo>
                    <a:pt x="574" y="140"/>
                    <a:pt x="582" y="140"/>
                    <a:pt x="597" y="127"/>
                  </a:cubicBezTo>
                  <a:cubicBezTo>
                    <a:pt x="642" y="86"/>
                    <a:pt x="687" y="46"/>
                    <a:pt x="730" y="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5174606" y="2473630"/>
              <a:ext cx="334718" cy="609923"/>
            </a:xfrm>
            <a:custGeom>
              <a:avLst/>
              <a:gdLst>
                <a:gd name="T0" fmla="*/ 6 w 411"/>
                <a:gd name="T1" fmla="*/ 749 h 749"/>
                <a:gd name="T2" fmla="*/ 7 w 411"/>
                <a:gd name="T3" fmla="*/ 0 h 749"/>
                <a:gd name="T4" fmla="*/ 411 w 411"/>
                <a:gd name="T5" fmla="*/ 347 h 749"/>
                <a:gd name="T6" fmla="*/ 6 w 411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749">
                  <a:moveTo>
                    <a:pt x="6" y="749"/>
                  </a:moveTo>
                  <a:cubicBezTo>
                    <a:pt x="0" y="736"/>
                    <a:pt x="0" y="20"/>
                    <a:pt x="7" y="0"/>
                  </a:cubicBezTo>
                  <a:cubicBezTo>
                    <a:pt x="142" y="116"/>
                    <a:pt x="276" y="231"/>
                    <a:pt x="411" y="347"/>
                  </a:cubicBezTo>
                  <a:cubicBezTo>
                    <a:pt x="275" y="481"/>
                    <a:pt x="140" y="615"/>
                    <a:pt x="6" y="749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5849546" y="2474318"/>
              <a:ext cx="325430" cy="609235"/>
            </a:xfrm>
            <a:custGeom>
              <a:avLst/>
              <a:gdLst>
                <a:gd name="T0" fmla="*/ 0 w 400"/>
                <a:gd name="T1" fmla="*/ 353 h 748"/>
                <a:gd name="T2" fmla="*/ 397 w 400"/>
                <a:gd name="T3" fmla="*/ 0 h 748"/>
                <a:gd name="T4" fmla="*/ 400 w 400"/>
                <a:gd name="T5" fmla="*/ 22 h 748"/>
                <a:gd name="T6" fmla="*/ 400 w 400"/>
                <a:gd name="T7" fmla="*/ 728 h 748"/>
                <a:gd name="T8" fmla="*/ 397 w 400"/>
                <a:gd name="T9" fmla="*/ 748 h 748"/>
                <a:gd name="T10" fmla="*/ 0 w 400"/>
                <a:gd name="T11" fmla="*/ 35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748">
                  <a:moveTo>
                    <a:pt x="0" y="353"/>
                  </a:moveTo>
                  <a:cubicBezTo>
                    <a:pt x="132" y="236"/>
                    <a:pt x="263" y="119"/>
                    <a:pt x="397" y="0"/>
                  </a:cubicBezTo>
                  <a:cubicBezTo>
                    <a:pt x="398" y="9"/>
                    <a:pt x="400" y="15"/>
                    <a:pt x="400" y="22"/>
                  </a:cubicBezTo>
                  <a:cubicBezTo>
                    <a:pt x="400" y="257"/>
                    <a:pt x="400" y="492"/>
                    <a:pt x="400" y="728"/>
                  </a:cubicBezTo>
                  <a:cubicBezTo>
                    <a:pt x="400" y="735"/>
                    <a:pt x="398" y="742"/>
                    <a:pt x="397" y="748"/>
                  </a:cubicBezTo>
                  <a:cubicBezTo>
                    <a:pt x="265" y="617"/>
                    <a:pt x="133" y="486"/>
                    <a:pt x="0" y="35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882603" y="2302677"/>
            <a:ext cx="1093895" cy="955612"/>
            <a:chOff x="882603" y="2302677"/>
            <a:chExt cx="1093895" cy="955612"/>
          </a:xfrm>
        </p:grpSpPr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882603" y="2302677"/>
              <a:ext cx="820672" cy="955612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1362082" y="2640858"/>
              <a:ext cx="386396" cy="443988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1667783" y="2400113"/>
              <a:ext cx="273223" cy="299340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1088524" y="2679029"/>
              <a:ext cx="408829" cy="66632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1087855" y="2815306"/>
              <a:ext cx="344542" cy="673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auto">
            <a:xfrm>
              <a:off x="1082497" y="2945221"/>
              <a:ext cx="244427" cy="146657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auto">
            <a:xfrm>
              <a:off x="1748478" y="2540408"/>
              <a:ext cx="228020" cy="273223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8" name="Freeform 21"/>
            <p:cNvSpPr>
              <a:spLocks/>
            </p:cNvSpPr>
            <p:nvPr/>
          </p:nvSpPr>
          <p:spPr bwMode="auto">
            <a:xfrm>
              <a:off x="1293107" y="2473776"/>
              <a:ext cx="204247" cy="66632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855366" y="2301118"/>
            <a:ext cx="1229112" cy="958730"/>
            <a:chOff x="2855366" y="2301118"/>
            <a:chExt cx="1229112" cy="958730"/>
          </a:xfrm>
        </p:grpSpPr>
        <p:sp>
          <p:nvSpPr>
            <p:cNvPr id="42" name="Freeform 26"/>
            <p:cNvSpPr>
              <a:spLocks/>
            </p:cNvSpPr>
            <p:nvPr/>
          </p:nvSpPr>
          <p:spPr bwMode="auto">
            <a:xfrm>
              <a:off x="2855366" y="2531318"/>
              <a:ext cx="807015" cy="728530"/>
            </a:xfrm>
            <a:custGeom>
              <a:avLst/>
              <a:gdLst>
                <a:gd name="T0" fmla="*/ 129 w 908"/>
                <a:gd name="T1" fmla="*/ 646 h 819"/>
                <a:gd name="T2" fmla="*/ 86 w 908"/>
                <a:gd name="T3" fmla="*/ 646 h 819"/>
                <a:gd name="T4" fmla="*/ 0 w 908"/>
                <a:gd name="T5" fmla="*/ 560 h 819"/>
                <a:gd name="T6" fmla="*/ 0 w 908"/>
                <a:gd name="T7" fmla="*/ 87 h 819"/>
                <a:gd name="T8" fmla="*/ 87 w 908"/>
                <a:gd name="T9" fmla="*/ 0 h 819"/>
                <a:gd name="T10" fmla="*/ 822 w 908"/>
                <a:gd name="T11" fmla="*/ 0 h 819"/>
                <a:gd name="T12" fmla="*/ 908 w 908"/>
                <a:gd name="T13" fmla="*/ 90 h 819"/>
                <a:gd name="T14" fmla="*/ 908 w 908"/>
                <a:gd name="T15" fmla="*/ 470 h 819"/>
                <a:gd name="T16" fmla="*/ 908 w 908"/>
                <a:gd name="T17" fmla="*/ 557 h 819"/>
                <a:gd name="T18" fmla="*/ 818 w 908"/>
                <a:gd name="T19" fmla="*/ 646 h 819"/>
                <a:gd name="T20" fmla="*/ 338 w 908"/>
                <a:gd name="T21" fmla="*/ 646 h 819"/>
                <a:gd name="T22" fmla="*/ 313 w 908"/>
                <a:gd name="T23" fmla="*/ 656 h 819"/>
                <a:gd name="T24" fmla="*/ 166 w 908"/>
                <a:gd name="T25" fmla="*/ 804 h 819"/>
                <a:gd name="T26" fmla="*/ 156 w 908"/>
                <a:gd name="T27" fmla="*/ 813 h 819"/>
                <a:gd name="T28" fmla="*/ 139 w 908"/>
                <a:gd name="T29" fmla="*/ 817 h 819"/>
                <a:gd name="T30" fmla="*/ 130 w 908"/>
                <a:gd name="T31" fmla="*/ 802 h 819"/>
                <a:gd name="T32" fmla="*/ 129 w 908"/>
                <a:gd name="T33" fmla="*/ 770 h 819"/>
                <a:gd name="T34" fmla="*/ 129 w 908"/>
                <a:gd name="T35" fmla="*/ 64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8" h="819">
                  <a:moveTo>
                    <a:pt x="129" y="646"/>
                  </a:moveTo>
                  <a:cubicBezTo>
                    <a:pt x="114" y="646"/>
                    <a:pt x="100" y="646"/>
                    <a:pt x="86" y="646"/>
                  </a:cubicBezTo>
                  <a:cubicBezTo>
                    <a:pt x="38" y="646"/>
                    <a:pt x="0" y="608"/>
                    <a:pt x="0" y="560"/>
                  </a:cubicBezTo>
                  <a:cubicBezTo>
                    <a:pt x="0" y="402"/>
                    <a:pt x="0" y="245"/>
                    <a:pt x="0" y="87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332" y="0"/>
                    <a:pt x="577" y="0"/>
                    <a:pt x="822" y="0"/>
                  </a:cubicBezTo>
                  <a:cubicBezTo>
                    <a:pt x="872" y="0"/>
                    <a:pt x="908" y="38"/>
                    <a:pt x="908" y="90"/>
                  </a:cubicBezTo>
                  <a:cubicBezTo>
                    <a:pt x="908" y="217"/>
                    <a:pt x="908" y="343"/>
                    <a:pt x="908" y="470"/>
                  </a:cubicBezTo>
                  <a:cubicBezTo>
                    <a:pt x="908" y="499"/>
                    <a:pt x="908" y="528"/>
                    <a:pt x="908" y="557"/>
                  </a:cubicBezTo>
                  <a:cubicBezTo>
                    <a:pt x="908" y="609"/>
                    <a:pt x="871" y="646"/>
                    <a:pt x="818" y="646"/>
                  </a:cubicBezTo>
                  <a:cubicBezTo>
                    <a:pt x="658" y="646"/>
                    <a:pt x="498" y="646"/>
                    <a:pt x="338" y="646"/>
                  </a:cubicBezTo>
                  <a:cubicBezTo>
                    <a:pt x="328" y="646"/>
                    <a:pt x="321" y="649"/>
                    <a:pt x="313" y="656"/>
                  </a:cubicBezTo>
                  <a:cubicBezTo>
                    <a:pt x="265" y="706"/>
                    <a:pt x="215" y="755"/>
                    <a:pt x="166" y="804"/>
                  </a:cubicBezTo>
                  <a:cubicBezTo>
                    <a:pt x="163" y="807"/>
                    <a:pt x="160" y="811"/>
                    <a:pt x="156" y="813"/>
                  </a:cubicBezTo>
                  <a:cubicBezTo>
                    <a:pt x="151" y="815"/>
                    <a:pt x="143" y="819"/>
                    <a:pt x="139" y="817"/>
                  </a:cubicBezTo>
                  <a:cubicBezTo>
                    <a:pt x="134" y="815"/>
                    <a:pt x="131" y="807"/>
                    <a:pt x="130" y="802"/>
                  </a:cubicBezTo>
                  <a:cubicBezTo>
                    <a:pt x="129" y="791"/>
                    <a:pt x="130" y="781"/>
                    <a:pt x="129" y="770"/>
                  </a:cubicBezTo>
                  <a:cubicBezTo>
                    <a:pt x="129" y="730"/>
                    <a:pt x="129" y="689"/>
                    <a:pt x="129" y="646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3237656" y="2301118"/>
              <a:ext cx="846822" cy="731909"/>
            </a:xfrm>
            <a:custGeom>
              <a:avLst/>
              <a:gdLst>
                <a:gd name="T0" fmla="*/ 824 w 953"/>
                <a:gd name="T1" fmla="*/ 647 h 823"/>
                <a:gd name="T2" fmla="*/ 824 w 953"/>
                <a:gd name="T3" fmla="*/ 785 h 823"/>
                <a:gd name="T4" fmla="*/ 814 w 953"/>
                <a:gd name="T5" fmla="*/ 817 h 823"/>
                <a:gd name="T6" fmla="*/ 785 w 953"/>
                <a:gd name="T7" fmla="*/ 802 h 823"/>
                <a:gd name="T8" fmla="*/ 638 w 953"/>
                <a:gd name="T9" fmla="*/ 656 h 823"/>
                <a:gd name="T10" fmla="*/ 618 w 953"/>
                <a:gd name="T11" fmla="*/ 647 h 823"/>
                <a:gd name="T12" fmla="*/ 542 w 953"/>
                <a:gd name="T13" fmla="*/ 647 h 823"/>
                <a:gd name="T14" fmla="*/ 542 w 953"/>
                <a:gd name="T15" fmla="*/ 630 h 823"/>
                <a:gd name="T16" fmla="*/ 542 w 953"/>
                <a:gd name="T17" fmla="*/ 351 h 823"/>
                <a:gd name="T18" fmla="*/ 385 w 953"/>
                <a:gd name="T19" fmla="*/ 194 h 823"/>
                <a:gd name="T20" fmla="*/ 20 w 953"/>
                <a:gd name="T21" fmla="*/ 194 h 823"/>
                <a:gd name="T22" fmla="*/ 4 w 953"/>
                <a:gd name="T23" fmla="*/ 194 h 823"/>
                <a:gd name="T24" fmla="*/ 5 w 953"/>
                <a:gd name="T25" fmla="*/ 71 h 823"/>
                <a:gd name="T26" fmla="*/ 93 w 953"/>
                <a:gd name="T27" fmla="*/ 0 h 823"/>
                <a:gd name="T28" fmla="*/ 393 w 953"/>
                <a:gd name="T29" fmla="*/ 0 h 823"/>
                <a:gd name="T30" fmla="*/ 857 w 953"/>
                <a:gd name="T31" fmla="*/ 0 h 823"/>
                <a:gd name="T32" fmla="*/ 953 w 953"/>
                <a:gd name="T33" fmla="*/ 97 h 823"/>
                <a:gd name="T34" fmla="*/ 953 w 953"/>
                <a:gd name="T35" fmla="*/ 552 h 823"/>
                <a:gd name="T36" fmla="*/ 859 w 953"/>
                <a:gd name="T37" fmla="*/ 647 h 823"/>
                <a:gd name="T38" fmla="*/ 824 w 953"/>
                <a:gd name="T39" fmla="*/ 647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3" h="823">
                  <a:moveTo>
                    <a:pt x="824" y="647"/>
                  </a:moveTo>
                  <a:cubicBezTo>
                    <a:pt x="824" y="694"/>
                    <a:pt x="824" y="740"/>
                    <a:pt x="824" y="785"/>
                  </a:cubicBezTo>
                  <a:cubicBezTo>
                    <a:pt x="823" y="796"/>
                    <a:pt x="828" y="811"/>
                    <a:pt x="814" y="817"/>
                  </a:cubicBezTo>
                  <a:cubicBezTo>
                    <a:pt x="801" y="823"/>
                    <a:pt x="793" y="810"/>
                    <a:pt x="785" y="802"/>
                  </a:cubicBezTo>
                  <a:cubicBezTo>
                    <a:pt x="736" y="753"/>
                    <a:pt x="687" y="704"/>
                    <a:pt x="638" y="656"/>
                  </a:cubicBezTo>
                  <a:cubicBezTo>
                    <a:pt x="633" y="651"/>
                    <a:pt x="625" y="648"/>
                    <a:pt x="618" y="647"/>
                  </a:cubicBezTo>
                  <a:cubicBezTo>
                    <a:pt x="593" y="646"/>
                    <a:pt x="569" y="647"/>
                    <a:pt x="542" y="647"/>
                  </a:cubicBezTo>
                  <a:cubicBezTo>
                    <a:pt x="542" y="641"/>
                    <a:pt x="542" y="636"/>
                    <a:pt x="542" y="630"/>
                  </a:cubicBezTo>
                  <a:cubicBezTo>
                    <a:pt x="542" y="537"/>
                    <a:pt x="542" y="444"/>
                    <a:pt x="542" y="351"/>
                  </a:cubicBezTo>
                  <a:cubicBezTo>
                    <a:pt x="542" y="258"/>
                    <a:pt x="478" y="194"/>
                    <a:pt x="385" y="194"/>
                  </a:cubicBezTo>
                  <a:cubicBezTo>
                    <a:pt x="263" y="194"/>
                    <a:pt x="142" y="194"/>
                    <a:pt x="20" y="194"/>
                  </a:cubicBezTo>
                  <a:cubicBezTo>
                    <a:pt x="15" y="194"/>
                    <a:pt x="9" y="194"/>
                    <a:pt x="4" y="194"/>
                  </a:cubicBezTo>
                  <a:cubicBezTo>
                    <a:pt x="4" y="152"/>
                    <a:pt x="0" y="111"/>
                    <a:pt x="5" y="71"/>
                  </a:cubicBezTo>
                  <a:cubicBezTo>
                    <a:pt x="9" y="27"/>
                    <a:pt x="47" y="0"/>
                    <a:pt x="93" y="0"/>
                  </a:cubicBezTo>
                  <a:cubicBezTo>
                    <a:pt x="193" y="0"/>
                    <a:pt x="293" y="0"/>
                    <a:pt x="393" y="0"/>
                  </a:cubicBezTo>
                  <a:cubicBezTo>
                    <a:pt x="548" y="0"/>
                    <a:pt x="702" y="0"/>
                    <a:pt x="857" y="0"/>
                  </a:cubicBezTo>
                  <a:cubicBezTo>
                    <a:pt x="918" y="0"/>
                    <a:pt x="953" y="35"/>
                    <a:pt x="953" y="97"/>
                  </a:cubicBezTo>
                  <a:cubicBezTo>
                    <a:pt x="953" y="249"/>
                    <a:pt x="953" y="401"/>
                    <a:pt x="953" y="552"/>
                  </a:cubicBezTo>
                  <a:cubicBezTo>
                    <a:pt x="953" y="611"/>
                    <a:pt x="917" y="647"/>
                    <a:pt x="859" y="647"/>
                  </a:cubicBezTo>
                  <a:cubicBezTo>
                    <a:pt x="848" y="647"/>
                    <a:pt x="837" y="647"/>
                    <a:pt x="824" y="64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367401" y="2282771"/>
            <a:ext cx="1001878" cy="994714"/>
            <a:chOff x="7367401" y="2282771"/>
            <a:chExt cx="1001878" cy="994714"/>
          </a:xfrm>
        </p:grpSpPr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7634210" y="2488996"/>
              <a:ext cx="473930" cy="596888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7367401" y="2493174"/>
              <a:ext cx="439907" cy="697464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8168724" y="2543313"/>
              <a:ext cx="200555" cy="55809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7913256" y="2835191"/>
              <a:ext cx="280239" cy="378725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7715387" y="2282771"/>
              <a:ext cx="396036" cy="180857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>
              <a:off x="7747321" y="2435276"/>
              <a:ext cx="400214" cy="28262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>
              <a:off x="7655400" y="3171537"/>
              <a:ext cx="366490" cy="105948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>
              <a:off x="7501701" y="2298887"/>
              <a:ext cx="251887" cy="145044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>
              <a:off x="8104559" y="2355591"/>
              <a:ext cx="204733" cy="234577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>
              <a:off x="7407094" y="2470791"/>
              <a:ext cx="185632" cy="123556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846464" y="3332199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92318" y="3917785"/>
            <a:ext cx="1750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HK" altLang="zh-HK" sz="3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045914" y="3332199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43247" y="3917785"/>
            <a:ext cx="2470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精华页面</a:t>
            </a:r>
            <a:endParaRPr lang="zh-HK" altLang="zh-HK" sz="3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245364" y="3332199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796261" y="3917785"/>
            <a:ext cx="2199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投稿页面</a:t>
            </a:r>
            <a:endParaRPr lang="zh-HK" altLang="zh-HK" sz="3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444813" y="3332199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979230" y="3917785"/>
            <a:ext cx="2148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3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  <a:endParaRPr lang="zh-HK" altLang="zh-HK" sz="3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53622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151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192473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7300" y="7103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8506" y="5791475"/>
            <a:ext cx="76469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foolishness.</a:t>
            </a:r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E: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6" y="1098673"/>
            <a:ext cx="8074650" cy="534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00878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329</Words>
  <Application>Microsoft Office PowerPoint</Application>
  <PresentationFormat>全屏显示(4:3)</PresentationFormat>
  <Paragraphs>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Adobe 仿宋 Std R</vt:lpstr>
      <vt:lpstr>微软雅黑</vt:lpstr>
      <vt:lpstr>Arial</vt:lpstr>
      <vt:lpstr>Calibri</vt:lpstr>
      <vt:lpstr>Calibri Light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faith</cp:lastModifiedBy>
  <cp:revision>128</cp:revision>
  <dcterms:created xsi:type="dcterms:W3CDTF">2015-02-19T23:46:49Z</dcterms:created>
  <dcterms:modified xsi:type="dcterms:W3CDTF">2019-04-03T03:13:56Z</dcterms:modified>
</cp:coreProperties>
</file>