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38" r:id="rId3"/>
    <p:sldId id="359" r:id="rId4"/>
    <p:sldId id="339" r:id="rId5"/>
    <p:sldId id="257" r:id="rId6"/>
    <p:sldId id="352" r:id="rId7"/>
    <p:sldId id="353" r:id="rId8"/>
    <p:sldId id="355" r:id="rId9"/>
    <p:sldId id="354" r:id="rId10"/>
    <p:sldId id="356" r:id="rId11"/>
    <p:sldId id="357" r:id="rId12"/>
    <p:sldId id="358" r:id="rId13"/>
    <p:sldId id="346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2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DE44C-5F51-44BC-BC44-04C5DA433149}" type="datetimeFigureOut">
              <a:rPr kumimoji="1" lang="ja-JP" altLang="en-US" smtClean="0"/>
              <a:pPr/>
              <a:t>2012/7/9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000CA-E638-449B-8884-853B11D311E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85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2012/7/9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2012/7/9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2012/7/9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654032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2012/7/9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2012/7/9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2012/7/9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2012/7/9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2012/7/9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2012/7/9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2012/7/9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2012/7/9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30219-9490-48A3-B99C-7F91985AF6DF}" type="datetimeFigureOut">
              <a:rPr kumimoji="1" lang="ja-JP" altLang="en-US" smtClean="0"/>
              <a:pPr/>
              <a:t>2012/7/9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" TargetMode="External"/><Relationship Id="rId2" Type="http://schemas.openxmlformats.org/officeDocument/2006/relationships/hyperlink" Target="http://d.hatena.ne.jp/faith_and_brav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faithandbrave/boost-tour-1480-a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2823"/>
          </a:xfrm>
        </p:spPr>
        <p:txBody>
          <a:bodyPr/>
          <a:lstStyle/>
          <a:p>
            <a:r>
              <a:rPr kumimoji="1" lang="en-US" altLang="ja-JP" smtClean="0">
                <a:solidFill>
                  <a:srgbClr val="C0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Boost</a:t>
            </a:r>
            <a:r>
              <a:rPr kumimoji="1" lang="ja-JP" altLang="en-US" smtClean="0">
                <a:solidFill>
                  <a:srgbClr val="C0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ライブラリ一周の旅</a:t>
            </a:r>
            <a:endParaRPr kumimoji="1" lang="ja-JP" altLang="en-US">
              <a:solidFill>
                <a:srgbClr val="C00000"/>
              </a:solidFill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00228" y="4797152"/>
            <a:ext cx="6986614" cy="1489368"/>
          </a:xfrm>
        </p:spPr>
        <p:txBody>
          <a:bodyPr>
            <a:normAutofit/>
          </a:bodyPr>
          <a:lstStyle/>
          <a:p>
            <a:pPr algn="r"/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高橋晶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(Akira Takahashi)</a:t>
            </a:r>
          </a:p>
          <a:p>
            <a:pPr algn="r"/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hlinkClick r:id="rId2"/>
              </a:rPr>
              <a:t>id:faith_and_brave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r"/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hlinkClick r:id="rId3"/>
              </a:rPr>
              <a:t>@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hlinkClick r:id="rId3"/>
              </a:rPr>
              <a:t>cpp_akira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4876" y="6417254"/>
            <a:ext cx="442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>
                <a:solidFill>
                  <a:srgbClr val="C00000"/>
                </a:solidFill>
              </a:rPr>
              <a:t>Boost.</a:t>
            </a:r>
            <a:r>
              <a:rPr kumimoji="1" lang="ja-JP" altLang="en-US" dirty="0" smtClean="0">
                <a:solidFill>
                  <a:srgbClr val="C00000"/>
                </a:solidFill>
              </a:rPr>
              <a:t>勉強会</a:t>
            </a:r>
            <a:r>
              <a:rPr kumimoji="1" lang="en-US" altLang="ja-JP" dirty="0" smtClean="0">
                <a:solidFill>
                  <a:srgbClr val="C00000"/>
                </a:solidFill>
              </a:rPr>
              <a:t>#10</a:t>
            </a:r>
            <a:r>
              <a:rPr kumimoji="1" lang="ja-JP" altLang="en-US" dirty="0" smtClean="0">
                <a:solidFill>
                  <a:srgbClr val="C00000"/>
                </a:solidFill>
              </a:rPr>
              <a:t> </a:t>
            </a:r>
            <a:r>
              <a:rPr lang="en-US" altLang="ja-JP" dirty="0" smtClean="0">
                <a:solidFill>
                  <a:srgbClr val="C00000"/>
                </a:solidFill>
              </a:rPr>
              <a:t>2012/07/28(</a:t>
            </a:r>
            <a:r>
              <a:rPr lang="ja-JP" altLang="en-US" dirty="0" smtClean="0">
                <a:solidFill>
                  <a:srgbClr val="C00000"/>
                </a:solidFill>
              </a:rPr>
              <a:t>土</a:t>
            </a:r>
            <a:r>
              <a:rPr lang="en-US" altLang="ja-JP" dirty="0" smtClean="0">
                <a:solidFill>
                  <a:srgbClr val="C00000"/>
                </a:solidFill>
              </a:rPr>
              <a:t>)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29322" y="321468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C0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ver.1.50.0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Functional/</a:t>
            </a:r>
            <a:r>
              <a:rPr kumimoji="1" lang="en-US" altLang="ja-JP" sz="3200" dirty="0" err="1" smtClean="0"/>
              <a:t>OverloadedFunction</a:t>
            </a:r>
            <a:endParaRPr kumimoji="1" lang="ja-JP" altLang="en-US" sz="32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00808"/>
            <a:ext cx="8579296" cy="446449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::string&amp;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identity_s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::string&amp; s) { return s; }</a:t>
            </a: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identity_n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x)                               { return x; }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double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identity_d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(double x)                         { return x; }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boost::</a:t>
            </a:r>
            <a:r>
              <a:rPr lang="en-US" altLang="ja-JP" sz="1800" dirty="0" err="1">
                <a:solidFill>
                  <a:srgbClr val="FF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overloaded_function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::string&amp; 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::string&amp;),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),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double (double)</a:t>
            </a:r>
          </a:p>
          <a:p>
            <a:pPr marL="0" indent="0"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 identity(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identity_s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identity_n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identity_d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altLang="ja-JP" sz="18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::string s = "hello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"; s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= identity(s);</a:t>
            </a:r>
          </a:p>
          <a:p>
            <a:pPr marL="0" indent="0"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n =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2;               n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= identity(n);</a:t>
            </a:r>
          </a:p>
          <a:p>
            <a:pPr marL="0" indent="0"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double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d =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3.14;         d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= identity(d);</a:t>
            </a:r>
            <a:endParaRPr lang="en-US" altLang="ja-JP" sz="18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複数の関数から、オーバーロードする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関数オブジェクトを作る。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4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Local Function</a:t>
            </a:r>
            <a:endParaRPr kumimoji="1" lang="ja-JP" altLang="en-US" sz="32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84784"/>
            <a:ext cx="8239944" cy="446449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sum = 0;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void </a:t>
            </a:r>
            <a:r>
              <a:rPr lang="en-US" altLang="ja-JP" sz="1800" dirty="0">
                <a:solidFill>
                  <a:srgbClr val="FF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BOOST_LOCAL_FUNCTION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(bind&amp; sum,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sum += x;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} BOOST_LOCAL_FUNCTION_NAME(add);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::vector&lt;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 v = {1, 2, 3, 4, 5};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boost::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for_each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(v, add);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cout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&lt;&lt; sum &lt;&lt;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endl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</a:t>
            </a:r>
            <a:endParaRPr lang="en-US" altLang="ja-JP" sz="18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ローカル関数を定義する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467544" y="6036602"/>
            <a:ext cx="8229600" cy="5400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15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55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Utility/</a:t>
            </a:r>
            <a:r>
              <a:rPr kumimoji="1" lang="en-US" altLang="ja-JP" sz="3200" dirty="0" err="1" smtClean="0"/>
              <a:t>IdentityType</a:t>
            </a:r>
            <a:endParaRPr kumimoji="1" lang="ja-JP" altLang="en-US" sz="32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84784"/>
            <a:ext cx="8239944" cy="252028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::map&lt;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 m = {{1, 3}, {2, 4}};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BOOST_FOREACH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smtClean="0">
                <a:solidFill>
                  <a:srgbClr val="FF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BOOST_IDENTITY_TYPE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::map&lt;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&gt;))::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const_reference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x, m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cout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&lt;&lt;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x.first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&lt;&lt; "," &lt;&lt;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x.second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&lt;&lt;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endl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関数マクロに渡す引数でカンマを付けれるようにする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457200" y="4221088"/>
            <a:ext cx="8229600" cy="8640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1,3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2,4</a:t>
            </a:r>
          </a:p>
        </p:txBody>
      </p:sp>
    </p:spTree>
    <p:extLst>
      <p:ext uri="{BB962C8B-B14F-4D97-AF65-F5344CB8AC3E}">
        <p14:creationId xmlns:p14="http://schemas.microsoft.com/office/powerpoint/2010/main" val="82583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mtClean="0"/>
              <a:t>まとめ</a:t>
            </a:r>
            <a:r>
              <a:rPr kumimoji="1" lang="en-US" altLang="ja-JP" smtClean="0"/>
              <a:t>(?)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まとめはとくにありません。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ここでは差分のみを紹介しましたが、</a:t>
            </a:r>
            <a:r>
              <a:rPr kumimoji="1" lang="en-US" altLang="ja-JP" sz="2400" dirty="0" smtClean="0"/>
              <a:t>1.50.0</a:t>
            </a:r>
            <a:r>
              <a:rPr kumimoji="1" lang="ja-JP" altLang="en-US" sz="2400" dirty="0" err="1" smtClean="0"/>
              <a:t>までの</a:t>
            </a:r>
            <a:r>
              <a:rPr kumimoji="1" lang="ja-JP" altLang="en-US" sz="2400" dirty="0" smtClean="0"/>
              <a:t>ライブラリをまとめたスライドも別途用意しています。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kumimoji="1" lang="ja-JP" altLang="en-US" sz="2400" dirty="0" smtClean="0"/>
              <a:t>全体を知りたい方はそちらを参照してください。</a:t>
            </a: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Boost</a:t>
            </a:r>
            <a:r>
              <a:rPr lang="ja-JP" altLang="en-US" sz="2400" dirty="0" smtClean="0"/>
              <a:t>ライブラリ一周の旅 </a:t>
            </a:r>
            <a:r>
              <a:rPr lang="en-US" altLang="ja-JP" sz="2400" dirty="0" smtClean="0"/>
              <a:t>1.50.0(all)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>
                <a:hlinkClick r:id="rId2"/>
              </a:rPr>
              <a:t>http://www.slideshare.net/faithandbrave/boost-tour-1480-all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はじめに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1052736"/>
            <a:ext cx="9001156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2800" dirty="0" smtClean="0"/>
              <a:t>この発表は、</a:t>
            </a:r>
            <a:r>
              <a:rPr lang="en-US" altLang="ja-JP" sz="2800" dirty="0" smtClean="0"/>
              <a:t>Boost</a:t>
            </a:r>
            <a:r>
              <a:rPr lang="ja-JP" altLang="en-US" sz="2800" dirty="0" smtClean="0"/>
              <a:t>のなるべく全てのライブラリを紹介して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いこうという企画です。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毎回、これまでの差分を紹介し、全体にマージした資料を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同時に公開しています。</a:t>
            </a:r>
            <a:endParaRPr lang="en-US" altLang="ja-JP" sz="2800" dirty="0" smtClean="0"/>
          </a:p>
          <a:p>
            <a:pPr>
              <a:buNone/>
            </a:pPr>
            <a:endParaRPr lang="en-US" altLang="ja-JP" sz="2800" dirty="0"/>
          </a:p>
          <a:p>
            <a:pPr>
              <a:buNone/>
            </a:pPr>
            <a:r>
              <a:rPr lang="ja-JP" altLang="en-US" sz="2800" dirty="0" smtClean="0"/>
              <a:t>前回は、</a:t>
            </a:r>
            <a:r>
              <a:rPr lang="en-US" altLang="ja-JP" sz="2800" dirty="0" smtClean="0"/>
              <a:t>Boost 1.48.0</a:t>
            </a:r>
            <a:r>
              <a:rPr lang="ja-JP" altLang="en-US" sz="2800" dirty="0" err="1" smtClean="0"/>
              <a:t>までの</a:t>
            </a:r>
            <a:r>
              <a:rPr lang="ja-JP" altLang="en-US" sz="2800" dirty="0" smtClean="0"/>
              <a:t>ライブラリを紹介しました。</a:t>
            </a:r>
            <a:endParaRPr lang="en-US" altLang="ja-JP" sz="2800" dirty="0" smtClean="0"/>
          </a:p>
          <a:p>
            <a:pPr>
              <a:buNone/>
            </a:pPr>
            <a:r>
              <a:rPr lang="ja-JP" altLang="en-US" sz="2800" dirty="0" smtClean="0"/>
              <a:t>今回は</a:t>
            </a:r>
            <a:r>
              <a:rPr lang="en-US" altLang="ja-JP" sz="2800" dirty="0" smtClean="0"/>
              <a:t>1.49.0</a:t>
            </a:r>
            <a:r>
              <a:rPr lang="ja-JP" altLang="en-US" sz="2800" dirty="0" smtClean="0"/>
              <a:t>と</a:t>
            </a:r>
            <a:r>
              <a:rPr lang="en-US" altLang="ja-JP" sz="2800" dirty="0" smtClean="0"/>
              <a:t>1.50.0</a:t>
            </a:r>
            <a:r>
              <a:rPr lang="ja-JP" altLang="en-US" sz="2800" dirty="0" smtClean="0"/>
              <a:t>で追加されたライブラリを紹介して</a:t>
            </a:r>
            <a:endParaRPr lang="en-US" altLang="ja-JP" sz="2800" dirty="0"/>
          </a:p>
          <a:p>
            <a:pPr>
              <a:buNone/>
            </a:pPr>
            <a:r>
              <a:rPr lang="ja-JP" altLang="en-US" sz="2800" dirty="0" smtClean="0"/>
              <a:t>いきます。</a:t>
            </a:r>
            <a:endParaRPr kumimoji="1" lang="en-US" altLang="ja-JP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Boost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C++</a:t>
            </a:r>
            <a:r>
              <a:rPr kumimoji="1" lang="ja-JP" altLang="en-US" sz="2400" dirty="0" smtClean="0"/>
              <a:t>標準化委員会の人たちが作った</a:t>
            </a:r>
            <a:r>
              <a:rPr kumimoji="1" lang="en-US" altLang="ja-JP" sz="2400" dirty="0" smtClean="0"/>
              <a:t>C++</a:t>
            </a:r>
            <a:r>
              <a:rPr kumimoji="1" lang="ja-JP" altLang="en-US" sz="2400" dirty="0" smtClean="0"/>
              <a:t>のライブラリ群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endParaRPr kumimoji="1" lang="en-US" altLang="ja-JP" sz="2400" dirty="0" smtClean="0"/>
          </a:p>
          <a:p>
            <a:r>
              <a:rPr lang="ja-JP" altLang="en-US" sz="2400" dirty="0"/>
              <a:t>普段</a:t>
            </a:r>
            <a:r>
              <a:rPr lang="ja-JP" altLang="en-US" sz="2400" dirty="0" smtClean="0"/>
              <a:t>のプログラミング全般で使える基本的なものから、専門特化したものまでいろいろなライブラリがある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lang="en-US" altLang="ja-JP" sz="2400" dirty="0" smtClean="0"/>
              <a:t>Google</a:t>
            </a:r>
            <a:r>
              <a:rPr lang="ja-JP" altLang="en-US" sz="2400" dirty="0" err="1" smtClean="0"/>
              <a:t>、</a:t>
            </a:r>
            <a:r>
              <a:rPr lang="en-US" altLang="ja-JP" sz="2400" dirty="0" smtClean="0"/>
              <a:t>Intel</a:t>
            </a:r>
            <a:r>
              <a:rPr lang="ja-JP" altLang="en-US" sz="2400" dirty="0" err="1" smtClean="0"/>
              <a:t>、</a:t>
            </a:r>
            <a:r>
              <a:rPr lang="en-US" altLang="ja-JP" sz="2400" dirty="0" smtClean="0"/>
              <a:t>Adobe</a:t>
            </a:r>
            <a:r>
              <a:rPr lang="ja-JP" altLang="en-US" sz="2400" dirty="0" smtClean="0"/>
              <a:t>も開発に関わっている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lang="ja-JP" altLang="en-US" sz="2400" dirty="0"/>
              <a:t>ライセンス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Boost Software License 1.0</a:t>
            </a:r>
          </a:p>
          <a:p>
            <a:pPr lvl="1"/>
            <a:r>
              <a:rPr lang="ja-JP" altLang="en-US" sz="2000" dirty="0" smtClean="0"/>
              <a:t>無償で商用利用可能</a:t>
            </a:r>
            <a:endParaRPr lang="en-US" altLang="ja-JP" sz="2000" dirty="0" smtClean="0"/>
          </a:p>
          <a:p>
            <a:pPr lvl="1"/>
            <a:r>
              <a:rPr lang="ja-JP" altLang="en-US" sz="2000" dirty="0"/>
              <a:t>著作権</a:t>
            </a:r>
            <a:r>
              <a:rPr lang="ja-JP" altLang="en-US" sz="2000" dirty="0" smtClean="0"/>
              <a:t>表記の必要なし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ソースコードの改変自由</a:t>
            </a:r>
            <a:endParaRPr lang="en-US" altLang="ja-JP" sz="20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802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本日紹介するライブラリ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85918" y="1643050"/>
            <a:ext cx="6242466" cy="4594262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dirty="0" smtClean="0"/>
              <a:t>1. Heap</a:t>
            </a:r>
          </a:p>
          <a:p>
            <a:pPr>
              <a:buNone/>
            </a:pPr>
            <a:r>
              <a:rPr lang="en-US" altLang="ja-JP" dirty="0" smtClean="0"/>
              <a:t>2. Algorithm</a:t>
            </a:r>
          </a:p>
          <a:p>
            <a:pPr>
              <a:buNone/>
            </a:pPr>
            <a:r>
              <a:rPr lang="en-US" altLang="ja-JP" dirty="0" smtClean="0"/>
              <a:t>3. Functional/</a:t>
            </a:r>
            <a:r>
              <a:rPr lang="en-US" altLang="ja-JP" dirty="0" err="1" smtClean="0"/>
              <a:t>OverloadedFunction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4. </a:t>
            </a:r>
            <a:r>
              <a:rPr lang="en-US" altLang="ja-JP" dirty="0" err="1" smtClean="0"/>
              <a:t>LocalFunction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5. Utility/</a:t>
            </a:r>
            <a:r>
              <a:rPr lang="en-US" altLang="ja-JP" dirty="0" err="1" smtClean="0"/>
              <a:t>IdentityType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Heap 1/2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69530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::heap::</a:t>
            </a:r>
            <a:r>
              <a:rPr lang="en-US" altLang="ja-JP" sz="1800" dirty="0" err="1">
                <a:solidFill>
                  <a:srgbClr val="FF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fibonacci_heap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que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 // 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フィボナッチヒープ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que.push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(3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que.push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(1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que.push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(4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while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(!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que.empty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cout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&lt;&lt;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que.top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 &lt;&lt;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endl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que.pop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優先順位付きキューのデータ構造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467544" y="5517232"/>
            <a:ext cx="8229600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4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3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Heap 2/2</a:t>
            </a:r>
            <a:endParaRPr kumimoji="1" lang="ja-JP" altLang="en-US" dirty="0"/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ja-JP" sz="2800" dirty="0" err="1" smtClean="0">
                <a:ea typeface="VL ゴシック" pitchFamily="1" charset="-128"/>
                <a:cs typeface="Courier New" pitchFamily="49" charset="0"/>
              </a:rPr>
              <a:t>Boost.Heap</a:t>
            </a:r>
            <a:r>
              <a:rPr lang="ja-JP" altLang="en-US" sz="2800" dirty="0" smtClean="0">
                <a:ea typeface="VL ゴシック" pitchFamily="1" charset="-128"/>
                <a:cs typeface="Courier New" pitchFamily="49" charset="0"/>
              </a:rPr>
              <a:t>の特徴：</a:t>
            </a:r>
            <a:endParaRPr lang="en-US" altLang="ja-JP" sz="2800" dirty="0" smtClean="0"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要素の修正ができる </a:t>
            </a:r>
            <a:r>
              <a:rPr kumimoji="1" lang="en-US" altLang="ja-JP" sz="2800" dirty="0" smtClean="0"/>
              <a:t>(Mutability)</a:t>
            </a:r>
          </a:p>
          <a:p>
            <a:r>
              <a:rPr kumimoji="1" lang="ja-JP" altLang="en-US" sz="2800" dirty="0" smtClean="0"/>
              <a:t>イテレータを持っている </a:t>
            </a:r>
            <a:r>
              <a:rPr kumimoji="1" lang="en-US" altLang="ja-JP" sz="2800" dirty="0" smtClean="0"/>
              <a:t>(Iterators)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マージできる </a:t>
            </a:r>
            <a:r>
              <a:rPr kumimoji="1" lang="en-US" altLang="ja-JP" sz="2800" dirty="0" smtClean="0"/>
              <a:t>(</a:t>
            </a:r>
            <a:r>
              <a:rPr kumimoji="1" lang="en-US" altLang="ja-JP" sz="2800" dirty="0" err="1" smtClean="0"/>
              <a:t>Mergable</a:t>
            </a:r>
            <a:r>
              <a:rPr kumimoji="1" lang="en-US" altLang="ja-JP" sz="2800" dirty="0" smtClean="0"/>
              <a:t>)</a:t>
            </a:r>
          </a:p>
          <a:p>
            <a:r>
              <a:rPr kumimoji="1" lang="ja-JP" altLang="en-US" sz="2800" dirty="0" smtClean="0"/>
              <a:t>安定 </a:t>
            </a:r>
            <a:r>
              <a:rPr kumimoji="1" lang="en-US" altLang="ja-JP" sz="2800" dirty="0" smtClean="0"/>
              <a:t>(Stability)</a:t>
            </a:r>
          </a:p>
        </p:txBody>
      </p:sp>
    </p:spTree>
    <p:extLst>
      <p:ext uri="{BB962C8B-B14F-4D97-AF65-F5344CB8AC3E}">
        <p14:creationId xmlns:p14="http://schemas.microsoft.com/office/powerpoint/2010/main" val="423247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Algorithm 1/3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00808"/>
            <a:ext cx="8579296" cy="369530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::string text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=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"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the stick, and made believe to worry it: then Alice dodged behind a";</a:t>
            </a: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::string pattern = "behind";</a:t>
            </a:r>
          </a:p>
          <a:p>
            <a:pPr>
              <a:buNone/>
            </a:pPr>
            <a:endParaRPr lang="en-US" altLang="ja-JP" sz="18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BM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法で文字列検索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decltype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(text)::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const_iterator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it =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	boost::algorithm::</a:t>
            </a:r>
            <a:r>
              <a:rPr lang="en-US" altLang="ja-JP" sz="1800" dirty="0" err="1">
                <a:solidFill>
                  <a:srgbClr val="FF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boyer_moore_search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text.begin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text.end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(),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						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pattern.begin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pattern.end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());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if (it !=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text.end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())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cout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&lt;&lt; "found" &lt;&lt;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endl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else                 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cout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&lt;&lt; "not found" &lt;&lt;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endl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アルゴリズム集。文字列検索、</a:t>
            </a:r>
            <a:r>
              <a:rPr lang="en-US" altLang="ja-JP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C++11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アルゴリズム、</a:t>
            </a:r>
            <a:endParaRPr lang="en-US" altLang="ja-JP" sz="24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ユーティリティが含まれる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467544" y="5517232"/>
            <a:ext cx="8229600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found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5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Algorithm 2/3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00808"/>
            <a:ext cx="8579296" cy="216024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::vector&lt;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 v = {2, 4, 6, 8, 10};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全ての値が偶数かを調べる</a:t>
            </a: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bool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result = boost::algorithm::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all_of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(v,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is_even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cout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&lt;&lt;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boolalpha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&lt;&lt; result &lt;&lt;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endl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アルゴリズム集。文字列検索、</a:t>
            </a:r>
            <a:r>
              <a:rPr lang="en-US" altLang="ja-JP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C++11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アルゴリズム、</a:t>
            </a:r>
            <a:endParaRPr lang="en-US" altLang="ja-JP" sz="24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ユーティリティが含まれる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467544" y="4077072"/>
            <a:ext cx="8229600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true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3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Algorithm 3/3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00808"/>
            <a:ext cx="8579296" cy="369530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using boost::algorithm::clamp;</a:t>
            </a:r>
          </a:p>
          <a:p>
            <a:pPr>
              <a:buNone/>
            </a:pPr>
            <a:endParaRPr lang="en-US" altLang="ja-JP" sz="18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x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を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0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～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10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の範囲に丸める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: min(max(a, x), b)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x = 11;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x = clamp(x, 0, 10); // x == 10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y = -1;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y = clamp(y, 0, 10); // x == 0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アルゴリズム集。文字列検索、</a:t>
            </a:r>
            <a:r>
              <a:rPr lang="en-US" altLang="ja-JP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C++11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アルゴリズム、</a:t>
            </a:r>
            <a:endParaRPr lang="en-US" altLang="ja-JP" sz="24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ユーティリティが含まれる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06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4184</TotalTime>
  <Words>687</Words>
  <Application>Microsoft Office PowerPoint</Application>
  <PresentationFormat>画面に合わせる (4:3)</PresentationFormat>
  <Paragraphs>136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Boostライブラリ一周の旅</vt:lpstr>
      <vt:lpstr>はじめに</vt:lpstr>
      <vt:lpstr>Boostとは</vt:lpstr>
      <vt:lpstr>本日紹介するライブラリ</vt:lpstr>
      <vt:lpstr>Heap 1/2</vt:lpstr>
      <vt:lpstr>Heap 2/2</vt:lpstr>
      <vt:lpstr>Algorithm 1/3</vt:lpstr>
      <vt:lpstr>Algorithm 2/3</vt:lpstr>
      <vt:lpstr>Algorithm 3/3</vt:lpstr>
      <vt:lpstr>Functional/OverloadedFunction</vt:lpstr>
      <vt:lpstr>Local Function</vt:lpstr>
      <vt:lpstr>Utility/IdentityType</vt:lpstr>
      <vt:lpstr>まとめ(?)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Boostライブラリ一周の旅</dc:title>
  <dc:creator>高橋 晶</dc:creator>
  <cp:lastModifiedBy>高橋　晶</cp:lastModifiedBy>
  <cp:revision>427</cp:revision>
  <dcterms:created xsi:type="dcterms:W3CDTF">2009-10-15T04:29:21Z</dcterms:created>
  <dcterms:modified xsi:type="dcterms:W3CDTF">2012-07-09T02:49:51Z</dcterms:modified>
</cp:coreProperties>
</file>