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27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5A3F3-3260-4D4C-9C3E-0FAB0BAB6F43}" type="datetimeFigureOut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265-93ED-41EB-9945-4A676370A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589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E9A89-1CB4-41E3-9704-13118856ECFA}" type="datetimeFigureOut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526E65-FF5D-4766-AE00-4D393227F9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30340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26E65-FF5D-4766-AE00-4D393227F97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39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BFAAD-7DB0-4C9D-B0BA-18B624E9E83B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998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04C8-B409-4691-8762-7BC47FB00B48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94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9533C-6EF6-422B-8529-EECF3F05E718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1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B7AE-2A40-4EB8-B2C3-3531EFEBB468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3445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2A9E-2EEF-4662-A616-58F9F25FF809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4BE1B-1B1D-4FBC-AB31-77D3A91F806D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56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BAF8C-78C5-428A-9988-FFD2FD26764D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99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38E1-9F0E-43F9-A631-213AE723D4FC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1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8A10-9EB4-4739-AEA3-BD1F5EA22F81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0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061E1-053D-4D67-B7D9-D6D14357F57B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36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1F7B4-D87A-41F8-A14C-EBB0898760C5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15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1C932-42BF-4B26-BD58-756B3CD9EC0C}" type="datetime1">
              <a:rPr kumimoji="1" lang="ja-JP" altLang="en-US" smtClean="0"/>
              <a:t>2011/12/2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C242-15F8-4E3E-9E5C-9BD030A8C4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658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faith_and_brav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#!/cpp_akira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vn.boost.org/trac/boost/ticket/5486" TargetMode="External"/><Relationship Id="rId3" Type="http://schemas.openxmlformats.org/officeDocument/2006/relationships/hyperlink" Target="https://svn.boost.org/trac/boost/ticket/5544" TargetMode="External"/><Relationship Id="rId7" Type="http://schemas.openxmlformats.org/officeDocument/2006/relationships/hyperlink" Target="https://svn.boost.org/trac/boost/ticket/5724" TargetMode="External"/><Relationship Id="rId2" Type="http://schemas.openxmlformats.org/officeDocument/2006/relationships/hyperlink" Target="http://thread.gmane.org/gmane.comp.lib.boost.devel/2183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n.boost.org/trac/boost/ticket/5795" TargetMode="External"/><Relationship Id="rId5" Type="http://schemas.openxmlformats.org/officeDocument/2006/relationships/hyperlink" Target="https://svn.boost.org/trac/boost/ticket/5705" TargetMode="External"/><Relationship Id="rId4" Type="http://schemas.openxmlformats.org/officeDocument/2006/relationships/hyperlink" Target="https://svn.boost.org/trac/boost/ticket/5710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#!/cpp_akira/boost-preprocessor/members" TargetMode="External"/><Relationship Id="rId13" Type="http://schemas.openxmlformats.org/officeDocument/2006/relationships/hyperlink" Target="https://twitter.com/#!/cpp_akira/boost-python/members" TargetMode="External"/><Relationship Id="rId3" Type="http://schemas.openxmlformats.org/officeDocument/2006/relationships/hyperlink" Target="https://twitter.com/#!/cpp_akira/boost-graph/members" TargetMode="External"/><Relationship Id="rId7" Type="http://schemas.openxmlformats.org/officeDocument/2006/relationships/hyperlink" Target="https://twitter.com/#!/cpp_akira/boost-asio/members" TargetMode="External"/><Relationship Id="rId12" Type="http://schemas.openxmlformats.org/officeDocument/2006/relationships/hyperlink" Target="https://twitter.com/#!/cpp_akira/boost-phoenix/members" TargetMode="External"/><Relationship Id="rId2" Type="http://schemas.openxmlformats.org/officeDocument/2006/relationships/hyperlink" Target="https://twitter.com/#!/cpp_akira/boost-multi-index/me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#!/cpp_akira/boost-thread/members" TargetMode="External"/><Relationship Id="rId11" Type="http://schemas.openxmlformats.org/officeDocument/2006/relationships/hyperlink" Target="https://twitter.com/#!/cpp_akira/boost-flyweight/members" TargetMode="External"/><Relationship Id="rId5" Type="http://schemas.openxmlformats.org/officeDocument/2006/relationships/hyperlink" Target="https://twitter.com/#!/cpp_akira/boost-fusion/members" TargetMode="External"/><Relationship Id="rId10" Type="http://schemas.openxmlformats.org/officeDocument/2006/relationships/hyperlink" Target="https://twitter.com/#!/cpp_akira/boost-variant/members" TargetMode="External"/><Relationship Id="rId4" Type="http://schemas.openxmlformats.org/officeDocument/2006/relationships/hyperlink" Target="https://twitter.com/#!/cpp_akira/boost-range/members" TargetMode="External"/><Relationship Id="rId9" Type="http://schemas.openxmlformats.org/officeDocument/2006/relationships/hyperlink" Target="https://twitter.com/#!/cpp_akira/boost-optional/member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#!/cpp_akira/boost-wave/members" TargetMode="External"/><Relationship Id="rId2" Type="http://schemas.openxmlformats.org/officeDocument/2006/relationships/hyperlink" Target="https://twitter.com/#!/cpp_akira/boost-serialization/me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#!/cpp_akira/boost-interprocess/members" TargetMode="External"/><Relationship Id="rId5" Type="http://schemas.openxmlformats.org/officeDocument/2006/relationships/hyperlink" Target="https://twitter.com/#!/cpp_akira/boost-xpressive/members" TargetMode="External"/><Relationship Id="rId4" Type="http://schemas.openxmlformats.org/officeDocument/2006/relationships/hyperlink" Target="https://twitter.com/#!/cpp_akira/boost-build/members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boost.org/mailman/listinfo.cgi/boost" TargetMode="External"/><Relationship Id="rId7" Type="http://schemas.openxmlformats.org/officeDocument/2006/relationships/hyperlink" Target="https://svn.boost.org/trac/boost/" TargetMode="External"/><Relationship Id="rId2" Type="http://schemas.openxmlformats.org/officeDocument/2006/relationships/hyperlink" Target="http://lists.boost.org/mailman/listinfo.cgi/boost-us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ppl/boost-svn" TargetMode="External"/><Relationship Id="rId5" Type="http://schemas.openxmlformats.org/officeDocument/2006/relationships/hyperlink" Target="http://svn.boost.org/svn/boost/trunk" TargetMode="External"/><Relationship Id="rId4" Type="http://schemas.openxmlformats.org/officeDocument/2006/relationships/hyperlink" Target="https://sites.google.com/site/boostjp/mailing-list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vn.boost.org/trac/boost/ticket/3604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C00000"/>
                </a:solidFill>
              </a:rPr>
              <a:t>Boost C++ Libraries</a:t>
            </a:r>
            <a:r>
              <a:rPr lang="ja-JP" altLang="en-US" dirty="0" smtClean="0">
                <a:solidFill>
                  <a:srgbClr val="C00000"/>
                </a:solidFill>
              </a:rPr>
              <a:t>の概要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4963616"/>
            <a:ext cx="6400800" cy="1345704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id:faith_and_brave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@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12378" y="6309320"/>
            <a:ext cx="38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Boost.</a:t>
            </a:r>
            <a:r>
              <a:rPr kumimoji="1" lang="ja-JP" altLang="en-US" dirty="0" smtClean="0"/>
              <a:t>勉強会 </a:t>
            </a:r>
            <a:r>
              <a:rPr kumimoji="1" lang="en-US" altLang="ja-JP" dirty="0" smtClean="0"/>
              <a:t>#7 </a:t>
            </a:r>
            <a:r>
              <a:rPr kumimoji="1" lang="ja-JP" altLang="en-US" dirty="0" smtClean="0"/>
              <a:t>東京 </a:t>
            </a:r>
            <a:r>
              <a:rPr kumimoji="1" lang="en-US" altLang="ja-JP" dirty="0" smtClean="0"/>
              <a:t>2011/12/03(</a:t>
            </a:r>
            <a:r>
              <a:rPr kumimoji="1" lang="ja-JP" altLang="en-US" dirty="0" smtClean="0"/>
              <a:t>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235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820472" cy="144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2 : </a:t>
            </a:r>
            <a:r>
              <a:rPr kumimoji="1" lang="en-US" altLang="ja-JP" sz="2400" dirty="0" err="1" smtClean="0"/>
              <a:t>Boost.Range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err="1" smtClean="0"/>
              <a:t>Shunsuke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Sogame</a:t>
            </a:r>
            <a:r>
              <a:rPr lang="en-US" altLang="ja-JP" sz="2400" dirty="0" smtClean="0"/>
              <a:t>(mb2sync)</a:t>
            </a:r>
            <a:br>
              <a:rPr lang="en-US" altLang="ja-JP" sz="2400" dirty="0" smtClean="0"/>
            </a:br>
            <a:r>
              <a:rPr lang="en-US" altLang="ja-JP" sz="2400" dirty="0" smtClean="0"/>
              <a:t>Oven Range Library</a:t>
            </a:r>
            <a:r>
              <a:rPr lang="ja-JP" altLang="en-US" sz="2400" dirty="0" smtClean="0"/>
              <a:t>の実装経験により、</a:t>
            </a:r>
            <a:r>
              <a:rPr lang="en-US" altLang="ja-JP" sz="2400" dirty="0" smtClean="0"/>
              <a:t>Range</a:t>
            </a:r>
            <a:r>
              <a:rPr lang="ja-JP" altLang="en-US" sz="2400" dirty="0" smtClean="0"/>
              <a:t>アダプタの設計に貢献</a:t>
            </a:r>
            <a:endParaRPr lang="en-US" altLang="ja-JP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188"/>
            <a:ext cx="8817408" cy="1793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83568" y="4103361"/>
            <a:ext cx="12241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75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40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3 : </a:t>
            </a:r>
            <a:r>
              <a:rPr kumimoji="1" lang="en-US" altLang="ja-JP" sz="2400" dirty="0" err="1" smtClean="0"/>
              <a:t>Boost.Geometry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高橋 晶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faith_and_brave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cpp_akira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err="1" smtClean="0"/>
              <a:t>Boost.Fusion</a:t>
            </a:r>
            <a:r>
              <a:rPr lang="ja-JP" altLang="en-US" sz="2400" dirty="0" smtClean="0"/>
              <a:t>のシーケンスと見なせるあらゆる型を、</a:t>
            </a:r>
            <a:r>
              <a:rPr lang="en-US" altLang="ja-JP" sz="2400" dirty="0" err="1" smtClean="0"/>
              <a:t>Boost.Geometry</a:t>
            </a:r>
            <a:r>
              <a:rPr lang="ja-JP" altLang="en-US" sz="2400" dirty="0" smtClean="0"/>
              <a:t>で使用できるようにした。</a:t>
            </a:r>
            <a:endParaRPr lang="en-US" altLang="ja-JP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45" y="2462213"/>
            <a:ext cx="6877555" cy="3055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051720" y="4231313"/>
            <a:ext cx="388843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5949280"/>
            <a:ext cx="574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手伝ってくれた</a:t>
            </a:r>
            <a:r>
              <a:rPr lang="en-US" altLang="ja-JP" sz="2400" dirty="0" err="1" smtClean="0"/>
              <a:t>DigitalGhost</a:t>
            </a:r>
            <a:r>
              <a:rPr lang="ja-JP" altLang="en-US" sz="2400" dirty="0" err="1" smtClean="0"/>
              <a:t>さん</a:t>
            </a:r>
            <a:r>
              <a:rPr lang="ja-JP" altLang="en-US" sz="2400" dirty="0" smtClean="0"/>
              <a:t>ありがとう！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08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4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他にも、ドキュメントに名前までは載ってないけど貢献してるユーザーはたくさんいます。</a:t>
            </a:r>
            <a:endParaRPr lang="en-US" altLang="ja-JP" sz="24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57200" y="1988840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hlinkClick r:id="rId2"/>
              </a:rPr>
              <a:t>[</a:t>
            </a:r>
            <a:r>
              <a:rPr lang="en-US" altLang="ja-JP" sz="2000" dirty="0" err="1">
                <a:hlinkClick r:id="rId2"/>
              </a:rPr>
              <a:t>config</a:t>
            </a:r>
            <a:r>
              <a:rPr lang="en-US" altLang="ja-JP" sz="2000" dirty="0">
                <a:hlinkClick r:id="rId2"/>
              </a:rPr>
              <a:t>] Macro BOOST_NO_NOEXCEPT is </a:t>
            </a:r>
            <a:r>
              <a:rPr lang="en-US" altLang="ja-JP" sz="2000" dirty="0" smtClean="0">
                <a:hlinkClick r:id="rId2"/>
              </a:rPr>
              <a:t>required</a:t>
            </a:r>
            <a:br>
              <a:rPr lang="en-US" altLang="ja-JP" sz="2000" dirty="0" smtClean="0">
                <a:hlinkClick r:id="rId2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SubaruG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>
              <a:hlinkClick r:id="rId3"/>
            </a:endParaRPr>
          </a:p>
          <a:p>
            <a:r>
              <a:rPr lang="en-US" altLang="ja-JP" sz="2000" dirty="0" err="1" smtClean="0">
                <a:hlinkClick r:id="rId3"/>
              </a:rPr>
              <a:t>irange</a:t>
            </a:r>
            <a:r>
              <a:rPr lang="en-US" altLang="ja-JP" sz="2000" dirty="0" smtClean="0">
                <a:hlinkClick r:id="rId3"/>
              </a:rPr>
              <a:t> doesn't end iteration properly when </a:t>
            </a:r>
            <a:r>
              <a:rPr lang="en-US" altLang="ja-JP" sz="2000" dirty="0" err="1" smtClean="0">
                <a:hlinkClick r:id="rId3"/>
              </a:rPr>
              <a:t>step_size</a:t>
            </a:r>
            <a:r>
              <a:rPr lang="en-US" altLang="ja-JP" sz="2000" dirty="0" smtClean="0">
                <a:hlinkClick r:id="rId3"/>
              </a:rPr>
              <a:t> is 2 or more(#5544)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hotwatermorning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 err="1">
                <a:hlinkClick r:id="rId4"/>
              </a:rPr>
              <a:t>ptree</a:t>
            </a:r>
            <a:r>
              <a:rPr lang="en-US" altLang="ja-JP" sz="2000" dirty="0">
                <a:hlinkClick r:id="rId4"/>
              </a:rPr>
              <a:t>::sort() compilation error(#</a:t>
            </a:r>
            <a:r>
              <a:rPr lang="en-US" altLang="ja-JP" sz="2000" dirty="0" smtClean="0">
                <a:hlinkClick r:id="rId4"/>
              </a:rPr>
              <a:t>5710)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err="1" smtClean="0">
                <a:hlinkClick r:id="rId5"/>
              </a:rPr>
              <a:t>binomial_distribution</a:t>
            </a:r>
            <a:r>
              <a:rPr lang="en-US" altLang="ja-JP" sz="2000" dirty="0" smtClean="0">
                <a:hlinkClick r:id="rId5"/>
              </a:rPr>
              <a:t>&lt;long </a:t>
            </a:r>
            <a:r>
              <a:rPr lang="en-US" altLang="ja-JP" sz="2000" dirty="0">
                <a:hlinkClick r:id="rId5"/>
              </a:rPr>
              <a:t>long&gt; compilation error(#</a:t>
            </a:r>
            <a:r>
              <a:rPr lang="en-US" altLang="ja-JP" sz="2000" dirty="0" smtClean="0">
                <a:hlinkClick r:id="rId5"/>
              </a:rPr>
              <a:t>5705)</a:t>
            </a:r>
            <a:br>
              <a:rPr lang="en-US" altLang="ja-JP" sz="2000" dirty="0" smtClean="0">
                <a:hlinkClick r:id="rId5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bolero_MURAKAMI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 err="1">
                <a:hlinkClick r:id="rId6"/>
              </a:rPr>
              <a:t>is_rvalue_reference</a:t>
            </a:r>
            <a:r>
              <a:rPr lang="en-US" altLang="ja-JP" sz="2000" dirty="0">
                <a:hlinkClick r:id="rId6"/>
              </a:rPr>
              <a:t> returns wrong result when </a:t>
            </a:r>
            <a:r>
              <a:rPr lang="en-US" altLang="ja-JP" sz="2000" dirty="0" err="1">
                <a:hlinkClick r:id="rId6"/>
              </a:rPr>
              <a:t>rvalue</a:t>
            </a:r>
            <a:r>
              <a:rPr lang="en-US" altLang="ja-JP" sz="2000" dirty="0">
                <a:hlinkClick r:id="rId6"/>
              </a:rPr>
              <a:t> reference to a function is passed(#</a:t>
            </a:r>
            <a:r>
              <a:rPr lang="en-US" altLang="ja-JP" sz="2000" dirty="0" smtClean="0">
                <a:hlinkClick r:id="rId6"/>
              </a:rPr>
              <a:t>5795)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sscrisk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>
                <a:hlinkClick r:id="rId7"/>
              </a:rPr>
              <a:t>"0 + 0" and "0 - 0" lead to a compile time error(#</a:t>
            </a:r>
            <a:r>
              <a:rPr lang="en-US" altLang="ja-JP" sz="2000" dirty="0" smtClean="0">
                <a:hlinkClick r:id="rId7"/>
              </a:rPr>
              <a:t>5724)</a:t>
            </a:r>
            <a:r>
              <a:rPr lang="en-US" altLang="ja-JP" sz="2000" dirty="0">
                <a:hlinkClick r:id="rId7"/>
              </a:rPr>
              <a:t/>
            </a:r>
            <a:br>
              <a:rPr lang="en-US" altLang="ja-JP" sz="2000" dirty="0">
                <a:hlinkClick r:id="rId7"/>
              </a:rPr>
            </a:br>
            <a:r>
              <a:rPr lang="en-US" altLang="ja-JP" sz="2000" dirty="0" err="1" smtClean="0">
                <a:hlinkClick r:id="rId8"/>
              </a:rPr>
              <a:t>adjacent_filtered_range</a:t>
            </a:r>
            <a:r>
              <a:rPr lang="en-US" altLang="ja-JP" sz="2000" dirty="0">
                <a:hlinkClick r:id="rId8"/>
              </a:rPr>
              <a:t>::</a:t>
            </a:r>
            <a:r>
              <a:rPr lang="en-US" altLang="ja-JP" sz="2000" dirty="0" err="1">
                <a:hlinkClick r:id="rId8"/>
              </a:rPr>
              <a:t>m_pred</a:t>
            </a:r>
            <a:r>
              <a:rPr lang="en-US" altLang="ja-JP" sz="2000" dirty="0">
                <a:hlinkClick r:id="rId8"/>
              </a:rPr>
              <a:t> should be </a:t>
            </a:r>
            <a:r>
              <a:rPr lang="en-US" altLang="ja-JP" sz="2000" dirty="0" smtClean="0">
                <a:hlinkClick r:id="rId8"/>
              </a:rPr>
              <a:t>removed(#5486)</a:t>
            </a:r>
            <a:br>
              <a:rPr lang="en-US" altLang="ja-JP" sz="2000" dirty="0" smtClean="0">
                <a:hlinkClick r:id="rId8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iorate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1214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バグ報告しよう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オープンソースのライブラリは、ユーザーが使えば使うほど便利になっていくという特性を持っています。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より便利になるにはフィードバックが必要です。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kumimoji="1" lang="ja-JP" altLang="en-US" sz="2400" dirty="0"/>
              <a:t>バグ</a:t>
            </a:r>
            <a:r>
              <a:rPr kumimoji="1" lang="ja-JP" altLang="en-US" sz="2400" dirty="0" smtClean="0"/>
              <a:t>報告の英語は難しくないです。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ほぼ定型文なので、他のチケットを見てマネしましょう。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英語が難しくて投稿できないという方は、</a:t>
            </a:r>
            <a:r>
              <a:rPr kumimoji="1" lang="en-US" altLang="ja-JP" sz="2400" dirty="0" err="1" smtClean="0"/>
              <a:t>boostjp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Google Group</a:t>
            </a:r>
            <a:r>
              <a:rPr kumimoji="1" lang="ja-JP" altLang="en-US" sz="2400" dirty="0" smtClean="0"/>
              <a:t>に連絡してもらえればお手伝いします。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8964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日本語情報を充実させよう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17443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boostjp</a:t>
            </a:r>
            <a:r>
              <a:rPr kumimoji="1" lang="ja-JP" altLang="en-US" sz="2400" dirty="0" smtClean="0"/>
              <a:t>コミュニティでは、</a:t>
            </a: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の日本語情報を充実させるために、いろいろな活動を行なっています。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現状、リリースノートの翻訳や逆引きリファレンスの作成を行なっています。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日本語情報が充実すれば、</a:t>
            </a:r>
            <a:r>
              <a:rPr lang="en-US" altLang="ja-JP" sz="2400" dirty="0" smtClean="0"/>
              <a:t>Boost</a:t>
            </a:r>
            <a:r>
              <a:rPr lang="ja-JP" altLang="en-US" sz="2400" dirty="0" smtClean="0"/>
              <a:t>を仕事で使えるように提案するのがやりやすくなるはずです！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「仕事で使えない・・・」と嘆いて終わりではなく、より便利に、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より情報を充実させることで自らチャンスを作り出</a:t>
            </a:r>
            <a:r>
              <a:rPr lang="ja-JP" altLang="en-US" sz="2400" dirty="0"/>
              <a:t>しましょう！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44349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日本の</a:t>
            </a:r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有識者リスト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の各ライブラリに詳しい</a:t>
            </a:r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ユーザーをまとめたリストがあります。何かあったらどんどん聞きましょう。</a:t>
            </a:r>
            <a:endParaRPr kumimoji="1" lang="ja-JP" altLang="en-US" sz="2400" dirty="0"/>
          </a:p>
        </p:txBody>
      </p:sp>
      <p:graphicFrame>
        <p:nvGraphicFramePr>
          <p:cNvPr id="5" name="表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4125752016"/>
              </p:ext>
            </p:extLst>
          </p:nvPr>
        </p:nvGraphicFramePr>
        <p:xfrm>
          <a:off x="539556" y="1848454"/>
          <a:ext cx="8280920" cy="48209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86723"/>
                <a:gridCol w="649419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ライブラリ名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Multi-Index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2"/>
                        </a:rPr>
                        <a:t>https://twitter.com/#!/cpp_akira/boost-multi-index/members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Graph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3"/>
                        </a:rPr>
                        <a:t>https://twitter.com/#!/cpp_akira/boost-graph/members</a:t>
                      </a:r>
                      <a:r>
                        <a:rPr lang="en-US" altLang="ja-JP" sz="1800" dirty="0" smtClean="0"/>
                        <a:t> 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Range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4"/>
                        </a:rPr>
                        <a:t>https://twitter.com/#!/cpp_akira/boost-range/members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Fusion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5"/>
                        </a:rPr>
                        <a:t>https://twitter.com/#!/cpp_akira/boost-fusion/members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Thread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6"/>
                        </a:rPr>
                        <a:t>https://twitter.com/#!/cpp_akira/boost-thread/members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Asio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7"/>
                        </a:rPr>
                        <a:t>https://twitter.com/#!/cpp_akira/boost-asio/members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Preprocessor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8"/>
                        </a:rPr>
                        <a:t>https://twitter.com/#!/cpp_akira/boost-preprocessor/members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Optional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9"/>
                        </a:rPr>
                        <a:t>https://twitter.com/#!/cpp_akira/boost-optional/members</a:t>
                      </a:r>
                      <a:endParaRPr kumimoji="1"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Variant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0"/>
                        </a:rPr>
                        <a:t>https://twitter.com/#!/cpp_akira/boost-variant/members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Flyweight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1"/>
                        </a:rPr>
                        <a:t>https://twitter.com/#!/cpp_akira/boost-flyweight/members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Phoenix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2"/>
                        </a:rPr>
                        <a:t>https://twitter.com/#!/cpp_akira/boost-phoenix/members</a:t>
                      </a:r>
                      <a:endParaRPr kumimoji="1"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Python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3"/>
                        </a:rPr>
                        <a:t>https://twitter.com/#!/cpp_akira/boost-python/members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02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日本の</a:t>
            </a:r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有識者リスト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の各ライブラリに詳しい</a:t>
            </a:r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ユーザーをまとめたリストがあります。何かあったらどんどん聞きましょう。</a:t>
            </a:r>
            <a:endParaRPr kumimoji="1" lang="ja-JP" altLang="en-US" sz="2400" dirty="0"/>
          </a:p>
        </p:txBody>
      </p:sp>
      <p:graphicFrame>
        <p:nvGraphicFramePr>
          <p:cNvPr id="5" name="表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92877746"/>
              </p:ext>
            </p:extLst>
          </p:nvPr>
        </p:nvGraphicFramePr>
        <p:xfrm>
          <a:off x="539556" y="1848454"/>
          <a:ext cx="8280920" cy="2225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86723"/>
                <a:gridCol w="649419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ライブラリ名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Serialization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2"/>
                        </a:rPr>
                        <a:t>https://twitter.com/#!/cpp_akira/boost-serialization/members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Wave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3"/>
                        </a:rPr>
                        <a:t>https://twitter.com/#!/cpp_akira/boost-wave/members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Build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4"/>
                        </a:rPr>
                        <a:t>https://twitter.com/#!/cpp_akira/boost-build/members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Xpressive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5"/>
                        </a:rPr>
                        <a:t>https://twitter.com/#!/cpp_akira/boost-xpressive/members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Interprocess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6"/>
                        </a:rPr>
                        <a:t>https://twitter.com/#!/cpp_akira/boost-interprocess/members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259632" y="5507940"/>
            <a:ext cx="645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のリストが</a:t>
            </a:r>
            <a:r>
              <a:rPr kumimoji="1" lang="en-US" altLang="ja-JP" sz="2400" dirty="0" smtClean="0"/>
              <a:t>20</a:t>
            </a:r>
            <a:r>
              <a:rPr kumimoji="1" lang="ja-JP" altLang="en-US" sz="2400" dirty="0" smtClean="0"/>
              <a:t>個しか作れないので悩み中。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475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39752" y="2708920"/>
            <a:ext cx="3826768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 smtClean="0"/>
              <a:t>Q &amp; A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55561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標準化委員会のメンバが立ち上げたオープンソースの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ライブラリ群</a:t>
            </a:r>
            <a:r>
              <a:rPr lang="en-US" altLang="ja-JP" sz="2400" dirty="0"/>
              <a:t>Boost C++ </a:t>
            </a:r>
            <a:r>
              <a:rPr lang="en-US" altLang="ja-JP" sz="2400" dirty="0" smtClean="0"/>
              <a:t>Libraries</a:t>
            </a:r>
          </a:p>
          <a:p>
            <a:endParaRPr lang="en-US" altLang="ja-JP" sz="2400" dirty="0"/>
          </a:p>
          <a:p>
            <a:r>
              <a:rPr lang="en-US" altLang="ja-JP" sz="2400" dirty="0" err="1" smtClean="0"/>
              <a:t>BoostPro</a:t>
            </a:r>
            <a:r>
              <a:rPr lang="en-US" altLang="ja-JP" sz="2400" dirty="0" smtClean="0"/>
              <a:t> Computing</a:t>
            </a:r>
            <a:r>
              <a:rPr lang="ja-JP" altLang="en-US" sz="2400" dirty="0" smtClean="0"/>
              <a:t>というサポート会社がある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r>
              <a:rPr lang="ja-JP" altLang="en-US" sz="2400" dirty="0"/>
              <a:t>ライセンス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Boost Software </a:t>
            </a:r>
            <a:r>
              <a:rPr lang="en-US" altLang="ja-JP" sz="2400" dirty="0" err="1" smtClean="0"/>
              <a:t>Licence</a:t>
            </a:r>
            <a:r>
              <a:rPr lang="en-US" altLang="ja-JP" sz="2400" dirty="0" smtClean="0"/>
              <a:t> 1.0</a:t>
            </a:r>
          </a:p>
          <a:p>
            <a:pPr lvl="1"/>
            <a:r>
              <a:rPr kumimoji="1" lang="ja-JP" altLang="en-US" sz="2000" dirty="0" smtClean="0"/>
              <a:t>商用利用可</a:t>
            </a:r>
            <a:endParaRPr kumimoji="1" lang="en-US" altLang="ja-JP" sz="2000" dirty="0" smtClean="0"/>
          </a:p>
          <a:p>
            <a:pPr lvl="1"/>
            <a:r>
              <a:rPr lang="ja-JP" altLang="en-US" sz="2000" dirty="0"/>
              <a:t>改変</a:t>
            </a:r>
            <a:r>
              <a:rPr lang="ja-JP" altLang="en-US" sz="2000" dirty="0" smtClean="0"/>
              <a:t>自由</a:t>
            </a:r>
            <a:endParaRPr lang="en-US" altLang="ja-JP" sz="2000" dirty="0" smtClean="0"/>
          </a:p>
          <a:p>
            <a:pPr lvl="1"/>
            <a:r>
              <a:rPr kumimoji="1" lang="ja-JP" altLang="en-US" sz="2000" dirty="0" smtClean="0"/>
              <a:t>ソースコードにライセンス表記する必要はない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静的リンクの場合</a:t>
            </a:r>
            <a:r>
              <a:rPr kumimoji="1" lang="en-US" altLang="ja-JP" sz="2000" dirty="0" smtClean="0"/>
              <a:t>)</a:t>
            </a:r>
            <a:endParaRPr lang="en-US" altLang="ja-JP" sz="2400" dirty="0"/>
          </a:p>
          <a:p>
            <a:pPr lvl="1"/>
            <a:endParaRPr kumimoji="1" lang="en-US" altLang="ja-JP" sz="2400" dirty="0" smtClean="0"/>
          </a:p>
          <a:p>
            <a:r>
              <a:rPr lang="ja-JP" altLang="en-US" sz="2400" dirty="0" smtClean="0"/>
              <a:t>開発に参加してる企業：</a:t>
            </a:r>
            <a:r>
              <a:rPr lang="en-US" altLang="ja-JP" sz="2400" dirty="0" smtClean="0"/>
              <a:t>Adobe, Google, Intel</a:t>
            </a:r>
            <a:r>
              <a:rPr lang="ja-JP" altLang="en-US" sz="2400" dirty="0" smtClean="0"/>
              <a:t>など</a:t>
            </a:r>
            <a:r>
              <a:rPr lang="en-US" altLang="ja-JP" sz="2400" dirty="0" smtClean="0"/>
              <a:t>…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3055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規格への影響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標準ライブラリの実験場として機能している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2011</a:t>
            </a:r>
            <a:r>
              <a:rPr kumimoji="1" lang="ja-JP" altLang="en-US" sz="2400" dirty="0" smtClean="0"/>
              <a:t>年に発行された</a:t>
            </a: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では、</a:t>
            </a: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から多くのライブラリが導入された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から標準入りしたライブラリの例：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スマートポインタ、正規表現、乱数、型特性、スレッドなど。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Boost</a:t>
            </a:r>
            <a:r>
              <a:rPr lang="ja-JP" altLang="en-US" sz="2400" dirty="0"/>
              <a:t>が</a:t>
            </a:r>
            <a:r>
              <a:rPr kumimoji="1" lang="ja-JP" altLang="en-US" sz="2400" dirty="0" smtClean="0"/>
              <a:t>言語機能に与えた影響：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C++11</a:t>
            </a:r>
            <a:r>
              <a:rPr lang="ja-JP" altLang="en-US" sz="2400" dirty="0" smtClean="0"/>
              <a:t>で導入されたラムダ式は、</a:t>
            </a:r>
            <a:r>
              <a:rPr lang="en-US" altLang="ja-JP" sz="2400" dirty="0" err="1" smtClean="0"/>
              <a:t>Boost.Lambda</a:t>
            </a:r>
            <a:r>
              <a:rPr lang="ja-JP" altLang="en-US" sz="2400" dirty="0" smtClean="0"/>
              <a:t>作者によって提案された。右辺値参照や</a:t>
            </a:r>
            <a:r>
              <a:rPr lang="en-US" altLang="ja-JP" sz="2400" dirty="0" err="1" smtClean="0"/>
              <a:t>noexcept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Variadic</a:t>
            </a:r>
            <a:r>
              <a:rPr lang="en-US" altLang="ja-JP" sz="2400" dirty="0" smtClean="0"/>
              <a:t> Templates</a:t>
            </a:r>
            <a:r>
              <a:rPr lang="ja-JP" altLang="en-US" sz="2400" dirty="0" smtClean="0"/>
              <a:t>も</a:t>
            </a:r>
            <a:r>
              <a:rPr lang="en-US" altLang="ja-JP" sz="2400" dirty="0" smtClean="0"/>
              <a:t>Boost</a:t>
            </a:r>
            <a:r>
              <a:rPr lang="ja-JP" altLang="en-US" sz="2400" dirty="0" smtClean="0"/>
              <a:t>のメンバが主動して導入された。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33946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どんなライブラリがあるのか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57929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に導入されたものを除けば、以下のようなライブラリがある：</a:t>
            </a:r>
            <a:endParaRPr kumimoji="1" lang="ja-JP" altLang="en-US" sz="2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772816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ファイルシステム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Filesystem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ネットワーク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Asio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シリアライズ</a:t>
            </a:r>
            <a:r>
              <a:rPr lang="en-US" altLang="ja-JP" sz="2400" dirty="0"/>
              <a:t>(Serialization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オプション型</a:t>
            </a:r>
            <a:r>
              <a:rPr lang="en-US" altLang="ja-JP" sz="2400" dirty="0" smtClean="0"/>
              <a:t>(Optional)</a:t>
            </a:r>
          </a:p>
          <a:p>
            <a:r>
              <a:rPr lang="ja-JP" altLang="en-US" sz="2400" dirty="0"/>
              <a:t>構文</a:t>
            </a:r>
            <a:r>
              <a:rPr lang="ja-JP" altLang="en-US" sz="2400" dirty="0" smtClean="0"/>
              <a:t>解析</a:t>
            </a:r>
            <a:r>
              <a:rPr lang="en-US" altLang="ja-JP" sz="2400" dirty="0" smtClean="0"/>
              <a:t>(Spirit)</a:t>
            </a:r>
          </a:p>
          <a:p>
            <a:r>
              <a:rPr lang="ja-JP" altLang="en-US" sz="2400" dirty="0"/>
              <a:t>線形</a:t>
            </a:r>
            <a:r>
              <a:rPr lang="ja-JP" altLang="en-US" sz="2400" dirty="0" smtClean="0"/>
              <a:t>代数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uBLAS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計算</a:t>
            </a:r>
            <a:r>
              <a:rPr lang="ja-JP" altLang="en-US" sz="2400" dirty="0" smtClean="0"/>
              <a:t>幾何</a:t>
            </a:r>
            <a:r>
              <a:rPr lang="en-US" altLang="ja-JP" sz="2400" dirty="0" smtClean="0"/>
              <a:t>(Geometry)</a:t>
            </a:r>
          </a:p>
          <a:p>
            <a:r>
              <a:rPr lang="ja-JP" altLang="en-US" sz="2400" dirty="0"/>
              <a:t>統計</a:t>
            </a:r>
            <a:r>
              <a:rPr lang="ja-JP" altLang="en-US" sz="2400" dirty="0" smtClean="0"/>
              <a:t>処理</a:t>
            </a:r>
            <a:r>
              <a:rPr lang="en-US" altLang="ja-JP" sz="2400" dirty="0" smtClean="0"/>
              <a:t>(Accumulators)</a:t>
            </a:r>
          </a:p>
          <a:p>
            <a:r>
              <a:rPr lang="ja-JP" altLang="en-US" sz="2400" dirty="0"/>
              <a:t>区間</a:t>
            </a:r>
            <a:r>
              <a:rPr lang="ja-JP" altLang="en-US" sz="2400" dirty="0" smtClean="0"/>
              <a:t>計算</a:t>
            </a:r>
            <a:r>
              <a:rPr lang="en-US" altLang="ja-JP" sz="2400" dirty="0" smtClean="0"/>
              <a:t>(Interval)</a:t>
            </a:r>
          </a:p>
          <a:p>
            <a:r>
              <a:rPr lang="ja-JP" altLang="en-US" sz="2400" dirty="0"/>
              <a:t>状態マシン</a:t>
            </a:r>
            <a:endParaRPr lang="en-US" altLang="ja-JP" sz="2400" dirty="0" smtClean="0"/>
          </a:p>
          <a:p>
            <a:r>
              <a:rPr lang="en-US" altLang="ja-JP" sz="24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0395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開発中のライブラリ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57929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今後導入されるかもしれない、開発中もしくはリリース前のライブラリ：</a:t>
            </a:r>
            <a:endParaRPr kumimoji="1" lang="ja-JP" altLang="en-US" sz="2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772816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Lock-free</a:t>
            </a:r>
            <a:r>
              <a:rPr lang="ja-JP" altLang="en-US" sz="2400" dirty="0" smtClean="0"/>
              <a:t>コンテナ</a:t>
            </a:r>
            <a:endParaRPr lang="en-US" altLang="ja-JP" sz="2400" dirty="0" smtClean="0"/>
          </a:p>
          <a:p>
            <a:r>
              <a:rPr lang="ja-JP" altLang="en-US" sz="2400" dirty="0"/>
              <a:t>多倍</a:t>
            </a:r>
            <a:r>
              <a:rPr lang="ja-JP" altLang="en-US" sz="2400" dirty="0" smtClean="0"/>
              <a:t>長整数</a:t>
            </a:r>
            <a:endParaRPr lang="en-US" altLang="ja-JP" sz="2400" dirty="0" smtClean="0"/>
          </a:p>
          <a:p>
            <a:r>
              <a:rPr lang="ja-JP" altLang="en-US" sz="2400" dirty="0" smtClean="0"/>
              <a:t>ネットワークの上位プロトコル</a:t>
            </a:r>
            <a:r>
              <a:rPr lang="en-US" altLang="ja-JP" sz="2400" dirty="0" smtClean="0"/>
              <a:t>(HTTP, SMTP, XMPP, ICMP, etc…)</a:t>
            </a:r>
          </a:p>
          <a:p>
            <a:r>
              <a:rPr lang="ja-JP" altLang="en-US" sz="2400" dirty="0" smtClean="0"/>
              <a:t>プロセス管理</a:t>
            </a:r>
            <a:endParaRPr lang="en-US" altLang="ja-JP" sz="2400" dirty="0" smtClean="0"/>
          </a:p>
          <a:p>
            <a:r>
              <a:rPr lang="ja-JP" altLang="en-US" sz="2400" dirty="0" smtClean="0"/>
              <a:t>コルーチン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ファイバ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ロギング</a:t>
            </a:r>
            <a:endParaRPr lang="en-US" altLang="ja-JP" sz="2400" dirty="0" smtClean="0"/>
          </a:p>
          <a:p>
            <a:r>
              <a:rPr lang="ja-JP" altLang="en-US" sz="2400" dirty="0"/>
              <a:t>暗号化</a:t>
            </a:r>
            <a:endParaRPr lang="en-US" altLang="ja-JP" sz="2400" dirty="0" smtClean="0"/>
          </a:p>
          <a:p>
            <a:r>
              <a:rPr lang="en-US" altLang="ja-JP" sz="24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391430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開発情報など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ユーザー</a:t>
            </a:r>
            <a:r>
              <a:rPr lang="en-US" altLang="ja-JP" sz="2400" dirty="0"/>
              <a:t>ML</a:t>
            </a:r>
            <a:br>
              <a:rPr lang="en-US" altLang="ja-JP" sz="2400" dirty="0"/>
            </a:br>
            <a:r>
              <a:rPr lang="en-US" altLang="ja-JP" sz="1800" dirty="0">
                <a:hlinkClick r:id="rId2"/>
              </a:rPr>
              <a:t>http://</a:t>
            </a:r>
            <a:r>
              <a:rPr lang="en-US" altLang="ja-JP" sz="1800" dirty="0" smtClean="0">
                <a:hlinkClick r:id="rId2"/>
              </a:rPr>
              <a:t>lists.boost.org/mailman/listinfo.cgi/boost-users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開発者</a:t>
            </a:r>
            <a:r>
              <a:rPr lang="en-US" altLang="ja-JP" sz="2400" dirty="0"/>
              <a:t>ML</a:t>
            </a:r>
            <a:br>
              <a:rPr lang="en-US" altLang="ja-JP" sz="2400" dirty="0"/>
            </a:br>
            <a:r>
              <a:rPr lang="en-US" altLang="ja-JP" sz="1800" dirty="0">
                <a:hlinkClick r:id="rId3"/>
              </a:rPr>
              <a:t>http://</a:t>
            </a:r>
            <a:r>
              <a:rPr lang="en-US" altLang="ja-JP" sz="1800" dirty="0" smtClean="0">
                <a:hlinkClick r:id="rId3"/>
              </a:rPr>
              <a:t>lists.boost.org/mailman/listinfo.cgi/boost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その他</a:t>
            </a:r>
            <a:r>
              <a:rPr lang="en-US" altLang="ja-JP" sz="2400" dirty="0" smtClean="0"/>
              <a:t>ML</a:t>
            </a:r>
            <a:r>
              <a:rPr lang="ja-JP" altLang="en-US" sz="2400" dirty="0" smtClean="0"/>
              <a:t>まとめ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4"/>
              </a:rPr>
              <a:t>https://</a:t>
            </a:r>
            <a:r>
              <a:rPr lang="en-US" altLang="ja-JP" sz="1800" dirty="0" smtClean="0">
                <a:hlinkClick r:id="rId4"/>
              </a:rPr>
              <a:t>sites.google.com/site/boostjp/mailing-list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kumimoji="1" lang="en-US" altLang="ja-JP" sz="2400" dirty="0" smtClean="0"/>
              <a:t>Subversion</a:t>
            </a:r>
            <a:r>
              <a:rPr kumimoji="1" lang="ja-JP" altLang="en-US" sz="2400" dirty="0" smtClean="0"/>
              <a:t>リポジトリ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5"/>
              </a:rPr>
              <a:t>http://</a:t>
            </a:r>
            <a:r>
              <a:rPr lang="en-US" altLang="ja-JP" sz="1800" dirty="0" smtClean="0">
                <a:hlinkClick r:id="rId5"/>
              </a:rPr>
              <a:t>svn.boost.org/svn/boost/trunk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sz="2400" dirty="0" smtClean="0"/>
          </a:p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ミラー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6"/>
              </a:rPr>
              <a:t>https://</a:t>
            </a:r>
            <a:r>
              <a:rPr lang="en-US" altLang="ja-JP" sz="1800" dirty="0" smtClean="0">
                <a:hlinkClick r:id="rId6"/>
              </a:rPr>
              <a:t>github.com/ryppl/boost-svn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kumimoji="1" lang="ja-JP" altLang="en-US" sz="2400" dirty="0" smtClean="0"/>
              <a:t>バグ報告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7"/>
              </a:rPr>
              <a:t>https://svn.boost.org/trac/boost</a:t>
            </a:r>
            <a:r>
              <a:rPr lang="en-US" altLang="ja-JP" sz="1800" dirty="0" smtClean="0">
                <a:hlinkClick r:id="rId7"/>
              </a:rPr>
              <a:t>/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413230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Boost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現在、日本人が作ったライブラリはまだないが、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バグ報告やパッチ送付、議論への参加といった多くの貢献</a:t>
            </a:r>
            <a:r>
              <a:rPr lang="ja-JP" altLang="en-US" sz="2400" dirty="0" smtClean="0"/>
              <a:t>を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て</a:t>
            </a:r>
            <a:r>
              <a:rPr lang="ja-JP" altLang="en-US" sz="2400" dirty="0" smtClean="0"/>
              <a:t>いる。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また、</a:t>
            </a:r>
            <a:r>
              <a:rPr lang="en-US" altLang="ja-JP" sz="2400" dirty="0" err="1" smtClean="0"/>
              <a:t>boostjp</a:t>
            </a:r>
            <a:r>
              <a:rPr lang="ja-JP" altLang="en-US" sz="2400" dirty="0" smtClean="0"/>
              <a:t>コミュニティでは、リリースノートの翻訳や、逆引きリファレンスの作成を行なっている。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51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29614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1 : </a:t>
            </a:r>
            <a:r>
              <a:rPr kumimoji="1" lang="en-US" altLang="ja-JP" sz="2400" dirty="0" err="1" smtClean="0"/>
              <a:t>Boost.Serialization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ja-JP" altLang="en-US" sz="2400" dirty="0"/>
              <a:t>近藤貴俊</a:t>
            </a:r>
            <a:r>
              <a:rPr lang="en-US" altLang="ja-JP" sz="2400" dirty="0"/>
              <a:t>(</a:t>
            </a:r>
            <a:r>
              <a:rPr lang="en-US" altLang="ja-JP" sz="2400" dirty="0" err="1"/>
              <a:t>redboltz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kumimoji="1" lang="ja-JP" altLang="en-US" sz="2400" dirty="0" smtClean="0"/>
              <a:t>多重継承に関する根深い問題を解決するパッチを送付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>
                <a:hlinkClick r:id="rId2"/>
              </a:rPr>
              <a:t>https</a:t>
            </a:r>
            <a:r>
              <a:rPr lang="en-US" altLang="ja-JP" sz="2400" dirty="0">
                <a:hlinkClick r:id="rId2"/>
              </a:rPr>
              <a:t>://svn.boost.org/trac/boost/ticket/3604 </a:t>
            </a:r>
            <a:endParaRPr lang="en-US" altLang="ja-JP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9" y="2142703"/>
            <a:ext cx="71723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66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1 : </a:t>
            </a:r>
            <a:r>
              <a:rPr kumimoji="1" lang="en-US" altLang="ja-JP" sz="2400" dirty="0" err="1" smtClean="0"/>
              <a:t>Boost.Serialization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Acknowledgments</a:t>
            </a:r>
            <a:r>
              <a:rPr lang="ja-JP" altLang="en-US" sz="2400" dirty="0" err="1" smtClean="0"/>
              <a:t>にも</a:t>
            </a:r>
            <a:r>
              <a:rPr lang="ja-JP" altLang="en-US" sz="2400" dirty="0" smtClean="0"/>
              <a:t>名前が載ってます</a:t>
            </a:r>
            <a:endParaRPr lang="en-US" altLang="ja-JP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" y="1902856"/>
            <a:ext cx="8992683" cy="3747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23528" y="3787303"/>
            <a:ext cx="792088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4289" y="5877272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「近藤貴俊は、仮想基本クラスのシリアライズにおける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非常に不透明で困難なバグを修正した」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303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1858</TotalTime>
  <Words>523</Words>
  <Application>Microsoft Office PowerPoint</Application>
  <PresentationFormat>画面に合わせる (4:3)</PresentationFormat>
  <Paragraphs>129</Paragraphs>
  <Slides>17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18" baseType="lpstr">
      <vt:lpstr>Office ​​テーマ</vt:lpstr>
      <vt:lpstr>Boost C++ Librariesの概要</vt:lpstr>
      <vt:lpstr>Boostとは</vt:lpstr>
      <vt:lpstr>C++規格への影響</vt:lpstr>
      <vt:lpstr>どんなライブラリがあるのか</vt:lpstr>
      <vt:lpstr>開発中のライブラリ</vt:lpstr>
      <vt:lpstr>開発情報など</vt:lpstr>
      <vt:lpstr>日本人ユーザーの活動</vt:lpstr>
      <vt:lpstr>日本人ユーザーの活動</vt:lpstr>
      <vt:lpstr>日本人ユーザーの活動</vt:lpstr>
      <vt:lpstr>日本人ユーザーの活動</vt:lpstr>
      <vt:lpstr>日本人ユーザーの活動</vt:lpstr>
      <vt:lpstr>日本人ユーザーの活動</vt:lpstr>
      <vt:lpstr>バグ報告しよう</vt:lpstr>
      <vt:lpstr>日本語情報を充実させよう</vt:lpstr>
      <vt:lpstr>日本のBoost有識者リスト</vt:lpstr>
      <vt:lpstr>日本のBoost有識者リスト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Boost.Geometryに学ぶ テンプレートライブラリの設計</dc:title>
  <dc:creator>Akira.T</dc:creator>
  <cp:lastModifiedBy>高橋 晶</cp:lastModifiedBy>
  <cp:revision>101</cp:revision>
  <dcterms:created xsi:type="dcterms:W3CDTF">2011-10-16T11:30:05Z</dcterms:created>
  <dcterms:modified xsi:type="dcterms:W3CDTF">2011-12-02T07:54:32Z</dcterms:modified>
</cp:coreProperties>
</file>