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83" r:id="rId4"/>
    <p:sldId id="267" r:id="rId5"/>
    <p:sldId id="257" r:id="rId6"/>
    <p:sldId id="258" r:id="rId7"/>
    <p:sldId id="259" r:id="rId8"/>
    <p:sldId id="260" r:id="rId9"/>
    <p:sldId id="269" r:id="rId10"/>
    <p:sldId id="270" r:id="rId11"/>
    <p:sldId id="271" r:id="rId12"/>
    <p:sldId id="273" r:id="rId13"/>
    <p:sldId id="275" r:id="rId14"/>
    <p:sldId id="277" r:id="rId15"/>
    <p:sldId id="278" r:id="rId16"/>
    <p:sldId id="279" r:id="rId17"/>
    <p:sldId id="280" r:id="rId18"/>
    <p:sldId id="281" r:id="rId19"/>
    <p:sldId id="272" r:id="rId20"/>
    <p:sldId id="282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66A1E-8D09-41CC-B3DD-E97A5C8DC654}" type="datetimeFigureOut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289F0-CA22-47DE-B9AE-CDB6C96200A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DD1-3493-465D-8B2D-A931B661F0A2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7854-B143-4C6C-A99F-45245A541C1E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D8480-CC29-42EA-AB68-68DB75667435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93D7-765E-4733-8C4B-C384874C1335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F9E1-1488-4EA1-B7C0-88BC08216F0A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5378-A6E6-498B-B17E-76E360D59E68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C1B8-EDBB-4D29-BF27-D21C164DF3A8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339-49AA-4834-B567-D2FB8A478BEF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E02F-8F94-403D-B239-512D04B60B7B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570F-068C-4E06-B4AC-E94E86711A0E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D1CF-2BD6-4B4C-B06E-20715D6D928B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3CADC-7BEC-47CD-BC68-2F036612544D}" type="datetime1">
              <a:rPr kumimoji="1" lang="ja-JP" altLang="en-US" smtClean="0"/>
              <a:pPr/>
              <a:t>2012/5/16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CB55-8A32-4872-BB74-C33B123D12B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faithandbrave/about/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thandbrave/OvenToBoos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pprefjp/" TargetMode="External"/><Relationship Id="rId2" Type="http://schemas.openxmlformats.org/officeDocument/2006/relationships/hyperlink" Target="https://sites.google.com/site/boost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nggate.co.jp/products.html" TargetMode="External"/><Relationship Id="rId5" Type="http://schemas.openxmlformats.org/officeDocument/2006/relationships/hyperlink" Target="http://www.amazon.co.jp/dp/4797354534/" TargetMode="External"/><Relationship Id="rId4" Type="http://schemas.openxmlformats.org/officeDocument/2006/relationships/hyperlink" Target="http://cppjp.blogspot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ithandbrave/Set-Algorith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200" smtClean="0"/>
              <a:t>Replace OutputIterator and Extended Range</a:t>
            </a:r>
            <a:endParaRPr kumimoji="1" lang="ja-JP" altLang="en-US" sz="32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785786" y="4429132"/>
            <a:ext cx="7615246" cy="1714512"/>
          </a:xfrm>
        </p:spPr>
        <p:txBody>
          <a:bodyPr>
            <a:noAutofit/>
          </a:bodyPr>
          <a:lstStyle/>
          <a:p>
            <a:pPr algn="r"/>
            <a:r>
              <a:rPr kumimoji="1" lang="en-US" altLang="ja-JP" sz="2400" smtClean="0">
                <a:solidFill>
                  <a:schemeClr val="tx1"/>
                </a:solidFill>
              </a:rPr>
              <a:t>Akira Takahashi</a:t>
            </a:r>
            <a:r>
              <a:rPr lang="ja-JP" altLang="en-US" sz="2400" smtClean="0">
                <a:solidFill>
                  <a:schemeClr val="tx1"/>
                </a:solidFill>
              </a:rPr>
              <a:t> </a:t>
            </a:r>
            <a:r>
              <a:rPr kumimoji="1" lang="en-US" altLang="ja-JP" sz="2400" smtClean="0">
                <a:solidFill>
                  <a:schemeClr val="tx1"/>
                </a:solidFill>
              </a:rPr>
              <a:t>(Japan)</a:t>
            </a:r>
          </a:p>
          <a:p>
            <a:pPr algn="r"/>
            <a:r>
              <a:rPr lang="en-US" altLang="ja-JP" sz="2400" smtClean="0">
                <a:solidFill>
                  <a:schemeClr val="tx1"/>
                </a:solidFill>
              </a:rPr>
              <a:t>LongGate CO.,LTD.</a:t>
            </a:r>
            <a:endParaRPr kumimoji="1" lang="en-US" altLang="ja-JP" sz="2400" smtClean="0">
              <a:solidFill>
                <a:schemeClr val="tx1"/>
              </a:solidFill>
            </a:endParaRPr>
          </a:p>
          <a:p>
            <a:pPr algn="r"/>
            <a:r>
              <a:rPr lang="en-US" altLang="ja-JP" sz="2400" smtClean="0">
                <a:solidFill>
                  <a:schemeClr val="tx1"/>
                </a:solidFill>
              </a:rPr>
              <a:t>Site: </a:t>
            </a:r>
            <a:r>
              <a:rPr lang="en-US" altLang="ja-JP" sz="2400" smtClean="0">
                <a:solidFill>
                  <a:schemeClr val="tx1"/>
                </a:solidFill>
                <a:hlinkClick r:id="rId2"/>
              </a:rPr>
              <a:t>https://sites.google.com/site/faithandbrave/about/en</a:t>
            </a:r>
            <a:endParaRPr lang="en-US" altLang="ja-JP" sz="2400" smtClean="0">
              <a:solidFill>
                <a:schemeClr val="tx1"/>
              </a:solidFill>
            </a:endParaRPr>
          </a:p>
          <a:p>
            <a:pPr algn="r"/>
            <a:r>
              <a:rPr kumimoji="1" lang="en-US" altLang="ja-JP" sz="2400" smtClean="0">
                <a:solidFill>
                  <a:schemeClr val="tx1"/>
                </a:solidFill>
              </a:rPr>
              <a:t>Twitter: @cpp_akira</a:t>
            </a:r>
            <a:endParaRPr kumimoji="1" lang="ja-JP" altLang="en-US" sz="240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13480" y="6345816"/>
            <a:ext cx="32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C++Now! 2012 Library in a Week</a:t>
            </a:r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OvenToBoost project overview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smtClean="0"/>
              <a:t>Oven is Range Library in P-Stade C++ Libraries</a:t>
            </a:r>
          </a:p>
          <a:p>
            <a:r>
              <a:rPr kumimoji="1" lang="en-US" altLang="ja-JP" sz="2800" smtClean="0"/>
              <a:t>Oven is more useful than Boost.Range</a:t>
            </a:r>
          </a:p>
          <a:p>
            <a:r>
              <a:rPr lang="en-US" altLang="ja-JP" sz="2800" smtClean="0"/>
              <a:t>OvenToBoost project is porting from Oven To Boost as extended Boost.Range</a:t>
            </a:r>
            <a:endParaRPr kumimoji="1" lang="en-US" altLang="ja-JP" sz="2800" smtClean="0"/>
          </a:p>
          <a:p>
            <a:r>
              <a:rPr lang="en-US" sz="2400" smtClean="0">
                <a:hlinkClick r:id="rId2"/>
              </a:rPr>
              <a:t>https://github.com/faithandbrave/OvenToBoost</a:t>
            </a:r>
            <a:endParaRPr lang="en-US" sz="24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Boost.Range issues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mtClean="0"/>
              <a:t>There are not many Range adaptors.</a:t>
            </a:r>
          </a:p>
          <a:p>
            <a:pPr lvl="1"/>
            <a:r>
              <a:rPr lang="en-US" altLang="ja-JP" smtClean="0"/>
              <a:t>nothing "taken"</a:t>
            </a:r>
          </a:p>
          <a:p>
            <a:pPr lvl="1"/>
            <a:r>
              <a:rPr kumimoji="1" lang="en-US" altLang="ja-JP" smtClean="0"/>
              <a:t>nothing "dropped"</a:t>
            </a:r>
          </a:p>
          <a:p>
            <a:pPr lvl="1"/>
            <a:r>
              <a:rPr lang="en-US" altLang="ja-JP" smtClean="0"/>
              <a:t>nothing Infinite Range</a:t>
            </a:r>
          </a:p>
          <a:p>
            <a:pPr lvl="1"/>
            <a:r>
              <a:rPr kumimoji="1" lang="en-US" altLang="ja-JP" smtClean="0"/>
              <a:t>etc…</a:t>
            </a:r>
          </a:p>
          <a:p>
            <a:r>
              <a:rPr kumimoji="1" lang="en-US" altLang="ja-JP" smtClean="0"/>
              <a:t>Boost.Range's Range adaptors can't use lambda</a:t>
            </a:r>
          </a:p>
          <a:p>
            <a:r>
              <a:rPr kumimoji="1" lang="en-US" altLang="ja-JP" smtClean="0"/>
              <a:t>Oven has solution for these issues</a:t>
            </a:r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taken Range Adaptor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934166"/>
            <a:ext cx="857256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const std::vector&lt;int&gt; v = {</a:t>
            </a:r>
            <a:r>
              <a:rPr lang="en-US" altLang="ja-JP" sz="2000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3, 1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, 4, 2, 5};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boost::for_each(v | 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taken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(2), print);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282" y="3143248"/>
            <a:ext cx="33575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3</a:t>
            </a:r>
          </a:p>
          <a:p>
            <a:r>
              <a:rPr kumimoji="1" lang="en-US" altLang="ja-JP" smtClean="0"/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dropped Range Adaptor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934166"/>
            <a:ext cx="857256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const std::vector&lt;int&gt; v = {3, 1, </a:t>
            </a:r>
            <a:r>
              <a:rPr lang="en-US" altLang="ja-JP" sz="2000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4, 2, 5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};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boost::for_each(v | 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dropped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(2), print);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282" y="3143248"/>
            <a:ext cx="33575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4</a:t>
            </a:r>
          </a:p>
          <a:p>
            <a:r>
              <a:rPr kumimoji="1" lang="en-US" altLang="ja-JP" smtClean="0"/>
              <a:t>2</a:t>
            </a:r>
          </a:p>
          <a:p>
            <a:r>
              <a:rPr lang="en-US" altLang="ja-JP" smtClean="0"/>
              <a:t>5</a:t>
            </a:r>
            <a:endParaRPr kumimoji="1" lang="en-US" altLang="ja-JP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elements Range Adaptor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357298"/>
            <a:ext cx="857256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struct Person {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int id;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std::string name;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…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BOOST_FUSION_ADAPT_STRUCT(…)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const std::vector&lt;Person&gt; v = {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{1, 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"Alice"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{2, 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"Carol"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{3, 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"Bob"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};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boost::for_each(v | </a:t>
            </a:r>
            <a:r>
              <a:rPr lang="en-US" altLang="ja-JP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elements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&lt;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1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&gt;(), print);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282" y="5500702"/>
            <a:ext cx="3357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Alice,Carol,Bob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elements_key Range Adaptor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357298"/>
            <a:ext cx="857256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struct id_tag {}; struct 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name_tag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{};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struct Person {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int id;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std::string name;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…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BOOST_FUSION_ADAPT_</a:t>
            </a:r>
            <a:r>
              <a:rPr lang="en-US" altLang="ja-JP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ASSOC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_STRUCT(…)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const std::vector&lt;Person&gt; v = {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{1, 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"Alice"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{2, 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"Carol"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{3, 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"Bob"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};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boost::for_each(v | </a:t>
            </a:r>
            <a:r>
              <a:rPr lang="en-US" altLang="ja-JP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elements_key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&lt;</a:t>
            </a:r>
            <a:r>
              <a:rPr lang="en-US" altLang="ja-JP" smtClean="0">
                <a:solidFill>
                  <a:srgbClr val="00B050"/>
                </a:solidFill>
                <a:latin typeface="VL ゴシック" pitchFamily="49" charset="-128"/>
                <a:ea typeface="VL ゴシック" pitchFamily="49" charset="-128"/>
              </a:rPr>
              <a:t>name_tag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&gt;(), print);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282" y="6060064"/>
            <a:ext cx="33575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Alice,Carol,Bob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iteration function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934166"/>
            <a:ext cx="857256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int next(int x) { return x * 2; }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boost::for_each(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iteration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(1, next) | taken(5), print);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282" y="3143248"/>
            <a:ext cx="335758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/>
              <a:t>1</a:t>
            </a:r>
          </a:p>
          <a:p>
            <a:r>
              <a:rPr lang="en-US" altLang="ja-JP" smtClean="0"/>
              <a:t>2</a:t>
            </a:r>
          </a:p>
          <a:p>
            <a:r>
              <a:rPr lang="en-US" altLang="ja-JP" smtClean="0"/>
              <a:t>4</a:t>
            </a:r>
          </a:p>
          <a:p>
            <a:r>
              <a:rPr lang="en-US" altLang="ja-JP" smtClean="0"/>
              <a:t>8</a:t>
            </a:r>
          </a:p>
          <a:p>
            <a:r>
              <a:rPr lang="en-US" altLang="ja-JP" smtClean="0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regular function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484076"/>
            <a:ext cx="8643998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template &lt;class InputIterator, class F&gt;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F for_each_(InputIterator first, InputIterator last, F f) {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 InputIterator 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it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; // default construct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 it 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=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first; // copy assign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 while (it != last) { f(*it); ++i; }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 return f;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template &lt;class Range, class F&gt;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F for_each_(const Range&amp; r, F f)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{ return for_each(boost::begin(r), boost::end(r), f); }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using boost::lambda::_1;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for_each_(r | filtered(_1 % 2 == 0), f);          // Error!</a:t>
            </a:r>
            <a:endParaRPr lang="ja-JP" altLang="en-US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for_each_(r | filtered(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regular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(_1 % 2 == 0)), f); // OK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regular operator|+()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484076"/>
            <a:ext cx="8643998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template &lt;class InputIterator, class F&gt;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F for_each_(InputIterator first, InputIterator last, F f) {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 InputIterator 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it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; // default construct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 it 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=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first; // copy assign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 while (it != last) { f(*it); ++i; }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 return f;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template &lt;class Range, class F&gt;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F for_each_(const Range&amp; r, F f)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{ return for_each(boost::begin(r), boost::end(r), f); }</a:t>
            </a:r>
          </a:p>
          <a:p>
            <a:endParaRPr lang="en-US" altLang="ja-JP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using boost::lambda::_1;</a:t>
            </a: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for_each_(r |  filtered(_1 % 2 == 0), f); // Error!</a:t>
            </a:r>
            <a:endParaRPr lang="ja-JP" altLang="en-US" sz="2000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for_each_(r </a:t>
            </a:r>
            <a:r>
              <a:rPr lang="en-US" altLang="ja-JP" sz="2000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|+</a:t>
            </a:r>
            <a:r>
              <a:rPr lang="en-US" altLang="ja-JP" sz="2000" smtClean="0">
                <a:latin typeface="VL ゴシック" pitchFamily="49" charset="-128"/>
                <a:ea typeface="VL ゴシック" pitchFamily="49" charset="-128"/>
              </a:rPr>
              <a:t> filtered(_1 % 2 == 0), f); // OK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Combination Example: Prime list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4282" y="1428736"/>
            <a:ext cx="857256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range sieve(range r)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{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return r | dropped(1) |+ filtered(_1 % value_front(r) != 0);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}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range primes =</a:t>
            </a:r>
          </a:p>
          <a:p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iteration(range(</a:t>
            </a:r>
          </a:p>
          <a:p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iteration(2, regular(_1 + 1))), sieve) | transformed(value_front);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for_each(primes, print);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282" y="4857760"/>
            <a:ext cx="33575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smtClean="0"/>
              <a:t>2 3 5 7 11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Akira Takahashi profile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2800" smtClean="0"/>
              <a:t>C++ Standard Committee, Japan Expert Member</a:t>
            </a:r>
          </a:p>
          <a:p>
            <a:r>
              <a:rPr kumimoji="1" lang="en-US" altLang="ja-JP" sz="2800" smtClean="0"/>
              <a:t>P-Stade C++ Libraries committer</a:t>
            </a:r>
            <a:endParaRPr lang="en-US" sz="2000" smtClean="0"/>
          </a:p>
          <a:p>
            <a:r>
              <a:rPr lang="en-US" altLang="ja-JP" sz="2800" smtClean="0"/>
              <a:t>Japanese C++ Community Manager</a:t>
            </a:r>
          </a:p>
          <a:p>
            <a:pPr lvl="1"/>
            <a:r>
              <a:rPr lang="en-US" altLang="ja-JP" sz="2000" smtClean="0"/>
              <a:t>boostjp : Boost Japanese Information Site</a:t>
            </a:r>
            <a:r>
              <a:rPr lang="en-US" altLang="ja-JP" sz="2000"/>
              <a:t/>
            </a:r>
            <a:br>
              <a:rPr lang="en-US" altLang="ja-JP" sz="2000"/>
            </a:br>
            <a:r>
              <a:rPr lang="en-US" sz="2000" smtClean="0">
                <a:hlinkClick r:id="rId2"/>
              </a:rPr>
              <a:t> https://sites.google.com/site/boostjp/</a:t>
            </a:r>
            <a:endParaRPr lang="en-US" sz="2000" smtClean="0"/>
          </a:p>
          <a:p>
            <a:pPr lvl="1"/>
            <a:r>
              <a:rPr lang="en-US" altLang="ja-JP" sz="2000" smtClean="0"/>
              <a:t>cpprefjp: C++11 Library Reference Site</a:t>
            </a:r>
            <a:br>
              <a:rPr lang="en-US" altLang="ja-JP" sz="2000" smtClean="0"/>
            </a:br>
            <a:r>
              <a:rPr lang="en-US" sz="2000" smtClean="0">
                <a:hlinkClick r:id="rId3"/>
              </a:rPr>
              <a:t> https://sites.google.com/site/cpprefjp/</a:t>
            </a:r>
            <a:endParaRPr lang="en-US" sz="2000" smtClean="0"/>
          </a:p>
          <a:p>
            <a:pPr lvl="1"/>
            <a:r>
              <a:rPr lang="en-US" altLang="ja-JP" sz="2000" smtClean="0"/>
              <a:t>Blog : Japanese C++ Programmers Activity</a:t>
            </a:r>
            <a:br>
              <a:rPr lang="en-US" altLang="ja-JP" sz="2000" smtClean="0"/>
            </a:br>
            <a:r>
              <a:rPr lang="en-US" sz="2000" smtClean="0"/>
              <a:t> </a:t>
            </a:r>
            <a:r>
              <a:rPr lang="en-US" sz="2000" smtClean="0">
                <a:hlinkClick r:id="rId4"/>
              </a:rPr>
              <a:t>http://cppjp.blogspot.com/</a:t>
            </a:r>
            <a:endParaRPr lang="en-US" sz="2000" smtClean="0"/>
          </a:p>
          <a:p>
            <a:pPr lvl="1"/>
            <a:r>
              <a:rPr lang="en-US" altLang="ja-JP" sz="2000" smtClean="0"/>
              <a:t>Boost.StudyMeeting </a:t>
            </a:r>
            <a:r>
              <a:rPr lang="en-US" altLang="ja-JP" sz="2000" smtClean="0"/>
              <a:t>(</a:t>
            </a:r>
            <a:r>
              <a:rPr lang="en-US" altLang="ja-JP" sz="2000" smtClean="0"/>
              <a:t>so to say,</a:t>
            </a:r>
            <a:r>
              <a:rPr lang="en-US" altLang="ja-JP" sz="2000" smtClean="0"/>
              <a:t> </a:t>
            </a:r>
            <a:r>
              <a:rPr lang="en-US" altLang="ja-JP" sz="2000" smtClean="0"/>
              <a:t>Japanese </a:t>
            </a:r>
            <a:r>
              <a:rPr lang="en-US" altLang="ja-JP" sz="2000" smtClean="0"/>
              <a:t>BoostCon/C++Now!)</a:t>
            </a:r>
            <a:endParaRPr lang="en-US" altLang="ja-JP" sz="2000" smtClean="0"/>
          </a:p>
          <a:p>
            <a:pPr lvl="2"/>
            <a:r>
              <a:rPr lang="en-US" altLang="ja-JP" sz="1600" smtClean="0"/>
              <a:t>participation person is 100+</a:t>
            </a:r>
          </a:p>
          <a:p>
            <a:r>
              <a:rPr lang="en-US" altLang="ja-JP" sz="2400" smtClean="0"/>
              <a:t>My Book </a:t>
            </a:r>
            <a:r>
              <a:rPr lang="en-US" altLang="ja-JP" sz="2400" smtClean="0"/>
              <a:t>: C++ Template </a:t>
            </a:r>
            <a:r>
              <a:rPr lang="en-US" altLang="ja-JP" sz="2400" smtClean="0"/>
              <a:t>Techniques</a:t>
            </a:r>
            <a:r>
              <a:rPr lang="en-US" altLang="ja-JP" sz="2400" smtClean="0"/>
              <a:t/>
            </a:r>
            <a:br>
              <a:rPr lang="en-US" altLang="ja-JP" sz="2400" smtClean="0"/>
            </a:br>
            <a:r>
              <a:rPr lang="en-US" sz="2400" smtClean="0">
                <a:hlinkClick r:id="rId5"/>
              </a:rPr>
              <a:t> </a:t>
            </a:r>
            <a:r>
              <a:rPr lang="en-US" sz="2400" smtClean="0">
                <a:hlinkClick r:id="rId5"/>
              </a:rPr>
              <a:t>http://www.amazon.co.jp/dp/4797354534</a:t>
            </a:r>
            <a:r>
              <a:rPr lang="en-US" sz="2400" smtClean="0">
                <a:hlinkClick r:id="rId5"/>
              </a:rPr>
              <a:t>/</a:t>
            </a:r>
            <a:endParaRPr lang="en-US" sz="2400" smtClean="0"/>
          </a:p>
          <a:p>
            <a:r>
              <a:rPr lang="en-US" altLang="ja-JP" sz="2400" smtClean="0"/>
              <a:t>My Magazine: Programmers' Grimoire</a:t>
            </a:r>
            <a:br>
              <a:rPr lang="en-US" altLang="ja-JP" sz="2400" smtClean="0"/>
            </a:br>
            <a:r>
              <a:rPr lang="en-US" sz="2400" smtClean="0">
                <a:hlinkClick r:id="rId6"/>
              </a:rPr>
              <a:t>http://longgate.co.jp/products.html</a:t>
            </a:r>
            <a:endParaRPr lang="en-US" altLang="ja-JP" sz="24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OvenToBoost now status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smtClean="0"/>
              <a:t>Primary implementation has been complete.</a:t>
            </a:r>
          </a:p>
          <a:p>
            <a:r>
              <a:rPr kumimoji="1" lang="en-US" altLang="ja-JP" sz="2800" smtClean="0"/>
              <a:t>Test has been complete.</a:t>
            </a:r>
          </a:p>
          <a:p>
            <a:r>
              <a:rPr lang="en-US" altLang="ja-JP" sz="2800" smtClean="0"/>
              <a:t>But documentation is late…</a:t>
            </a:r>
          </a:p>
          <a:p>
            <a:r>
              <a:rPr kumimoji="1" lang="en-US" altLang="ja-JP" sz="2800" smtClean="0"/>
              <a:t>I would like to submit a review request to Boost.</a:t>
            </a:r>
            <a:endParaRPr kumimoji="1" lang="ja-JP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42910" y="2643182"/>
            <a:ext cx="79061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smtClean="0"/>
              <a:t>note:</a:t>
            </a:r>
            <a:endParaRPr kumimoji="1" lang="en-US" altLang="ja-JP" sz="3200" smtClean="0"/>
          </a:p>
          <a:p>
            <a:pPr algn="ctr"/>
            <a:r>
              <a:rPr lang="en-US" altLang="ja-JP" sz="3200" smtClean="0"/>
              <a:t>I </a:t>
            </a:r>
            <a:r>
              <a:rPr lang="en-US" altLang="ja-JP" sz="3200" smtClean="0"/>
              <a:t>can </a:t>
            </a:r>
            <a:r>
              <a:rPr lang="en-US" altLang="ja-JP" sz="3200" smtClean="0"/>
              <a:t>speak very </a:t>
            </a:r>
            <a:r>
              <a:rPr lang="en-US" altLang="ja-JP" sz="3200" smtClean="0">
                <a:solidFill>
                  <a:srgbClr val="FF0000"/>
                </a:solidFill>
              </a:rPr>
              <a:t>little</a:t>
            </a:r>
            <a:r>
              <a:rPr lang="en-US" altLang="ja-JP" sz="3200" smtClean="0"/>
              <a:t> English!</a:t>
            </a:r>
          </a:p>
          <a:p>
            <a:pPr algn="ctr"/>
            <a:r>
              <a:rPr lang="en-US" sz="3200" smtClean="0"/>
              <a:t>I may not answer </a:t>
            </a:r>
            <a:r>
              <a:rPr lang="en-US" sz="3200" smtClean="0"/>
              <a:t>your </a:t>
            </a:r>
            <a:r>
              <a:rPr lang="en-US" sz="3200" smtClean="0"/>
              <a:t>question </a:t>
            </a:r>
            <a:r>
              <a:rPr lang="en-US" sz="3200" smtClean="0"/>
              <a:t>immediately…</a:t>
            </a:r>
            <a:endParaRPr kumimoji="1" lang="ja-JP" alt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01917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OutputIterators Must Go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5918" y="2357430"/>
            <a:ext cx="624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1st</a:t>
            </a:r>
            <a:endParaRPr kumimoji="1" lang="ja-JP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This Idea Overview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Output Iterators are now unnecessary because C++11 is </a:t>
            </a:r>
            <a:r>
              <a:rPr lang="en-US" smtClean="0"/>
              <a:t>there</a:t>
            </a:r>
            <a:r>
              <a:rPr lang="en-US" smtClean="0"/>
              <a:t>.</a:t>
            </a:r>
          </a:p>
          <a:p>
            <a:r>
              <a:rPr kumimoji="1" lang="en-US" altLang="ja-JP" smtClean="0"/>
              <a:t>Some </a:t>
            </a:r>
            <a:r>
              <a:rPr kumimoji="1" lang="en-US" altLang="ja-JP" smtClean="0"/>
              <a:t>STL algorithm can replace</a:t>
            </a:r>
            <a:br>
              <a:rPr kumimoji="1" lang="en-US" altLang="ja-JP" smtClean="0"/>
            </a:br>
            <a:r>
              <a:rPr kumimoji="1" lang="en-US" altLang="ja-JP" smtClean="0"/>
              <a:t>from Output Iterator to UnaryFunction.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Basic Example: std::copy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pPr>
              <a:buNone/>
            </a:pPr>
            <a:r>
              <a:rPr kumimoji="1" lang="en-US" altLang="ja-JP" smtClean="0"/>
              <a:t>std::copy can replace std::for_each with lambda.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910" y="2585861"/>
            <a:ext cx="76438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::vector&lt;int&gt; v = {1, 2, 3};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::vector&lt;int&gt; result;</a:t>
            </a:r>
          </a:p>
          <a:p>
            <a:endParaRPr lang="en-US" altLang="ja-JP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</a:t>
            </a:r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::copy(v.begin(), v.end(), std::back_inserter(result));</a:t>
            </a:r>
            <a:endParaRPr kumimoji="1" lang="ja-JP" altLang="en-US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910" y="4237688"/>
            <a:ext cx="76438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std::vector&lt;int&gt; v = {1, 2, 3};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std::vector&lt;int&gt; result;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</a:t>
            </a:r>
            <a:r>
              <a:rPr lang="en-US" altLang="ja-JP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for_each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(v.begin(), v.end(),</a:t>
            </a:r>
          </a:p>
          <a:p>
            <a:r>
              <a:rPr lang="en-US" altLang="ja-JP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            [&amp;](int x) { result.push_back(x); });</a:t>
            </a:r>
            <a:endParaRPr kumimoji="1" lang="ja-JP" altLang="en-US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00232" y="5857892"/>
            <a:ext cx="419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This replacement is failry useful.</a:t>
            </a:r>
            <a:endParaRPr kumimoji="1" lang="ja-JP" altLang="en-US" sz="24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910" y="2214554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Before:</a:t>
            </a:r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42910" y="3845486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After:</a:t>
            </a:r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smtClean="0"/>
              <a:t>More Useful Example:</a:t>
            </a:r>
            <a:br>
              <a:rPr kumimoji="1" lang="en-US" altLang="ja-JP" sz="3200" smtClean="0"/>
            </a:br>
            <a:r>
              <a:rPr kumimoji="1" lang="en-US" altLang="ja-JP" sz="3200" smtClean="0"/>
              <a:t>set_union, set_</a:t>
            </a:r>
            <a:r>
              <a:rPr lang="en-US" altLang="ja-JP" sz="3200" smtClean="0"/>
              <a:t>intersection, set_difference</a:t>
            </a:r>
            <a:endParaRPr kumimoji="1" lang="ja-JP" altLang="en-US" sz="32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kumimoji="1" lang="en-US" altLang="ja-JP" smtClean="0"/>
              <a:t>STL set </a:t>
            </a:r>
            <a:r>
              <a:rPr kumimoji="1" lang="en-US" altLang="ja-JP" smtClean="0"/>
              <a:t>algorithms </a:t>
            </a:r>
            <a:r>
              <a:rPr kumimoji="1" lang="en-US" altLang="ja-JP" smtClean="0"/>
              <a:t>using Output </a:t>
            </a:r>
            <a:r>
              <a:rPr kumimoji="1" lang="en-US" altLang="ja-JP" smtClean="0"/>
              <a:t>Iterator aren't </a:t>
            </a:r>
            <a:r>
              <a:rPr kumimoji="1" lang="en-US" altLang="ja-JP" smtClean="0"/>
              <a:t>useful.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910" y="2883755"/>
            <a:ext cx="764386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a = {1, 2, 3};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b = {4, 5, 6};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result;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std::set_union(a.begin(), a.end(),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           b.begin(), b.end(),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           </a:t>
            </a:r>
            <a:r>
              <a:rPr lang="en-US" altLang="ja-JP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std::inserter(result, result.end())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);</a:t>
            </a:r>
            <a:endParaRPr kumimoji="1" lang="ja-JP" altLang="en-US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8596" y="5169771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smtClean="0"/>
              <a:t>Insert Iterator Adaptor is not useful!</a:t>
            </a:r>
          </a:p>
          <a:p>
            <a:pPr algn="ctr"/>
            <a:r>
              <a:rPr lang="en-US" altLang="ja-JP" sz="2400" smtClean="0"/>
              <a:t>Custom operation is not </a:t>
            </a:r>
            <a:r>
              <a:rPr lang="en-US" altLang="ja-JP" sz="2400" smtClean="0"/>
              <a:t>easy</a:t>
            </a:r>
            <a:r>
              <a:rPr lang="en-US" altLang="ja-JP" sz="2400" smtClean="0"/>
              <a:t>.</a:t>
            </a:r>
            <a:endParaRPr kumimoji="1" lang="en-US" altLang="ja-JP" sz="240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4348" y="2526565"/>
            <a:ext cx="19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Now STL Algorithm</a:t>
            </a:r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smtClean="0"/>
              <a:t>More Useful Example:</a:t>
            </a:r>
            <a:br>
              <a:rPr kumimoji="1" lang="en-US" altLang="ja-JP" sz="3200" smtClean="0"/>
            </a:br>
            <a:r>
              <a:rPr kumimoji="1" lang="en-US" altLang="ja-JP" sz="3200" smtClean="0"/>
              <a:t>set_union, set_</a:t>
            </a:r>
            <a:r>
              <a:rPr lang="en-US" altLang="ja-JP" sz="3200" smtClean="0"/>
              <a:t>intersection, set_difference </a:t>
            </a:r>
            <a:endParaRPr kumimoji="1" lang="ja-JP" altLang="en-US" sz="32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ja-JP" smtClean="0"/>
              <a:t>STL set algorithms using Output Iterator aren't useful.</a:t>
            </a:r>
            <a:endParaRPr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910" y="2897873"/>
            <a:ext cx="764386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a = {1, 2, 3};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b = {4, 5, 6};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std::set&lt;int&gt; result;</a:t>
            </a:r>
          </a:p>
          <a:p>
            <a:endParaRPr lang="en-US" altLang="ja-JP" smtClean="0">
              <a:latin typeface="VL ゴシック" pitchFamily="49" charset="-128"/>
              <a:ea typeface="VL ゴシック" pitchFamily="49" charset="-128"/>
            </a:endParaRP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make_union(a.begin(), a.end(),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       b.begin(), b.end(),</a:t>
            </a:r>
          </a:p>
          <a:p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            </a:t>
            </a:r>
            <a:r>
              <a:rPr lang="en-US" altLang="ja-JP" smtClean="0">
                <a:solidFill>
                  <a:srgbClr val="FF0000"/>
                </a:solidFill>
                <a:latin typeface="VL ゴシック" pitchFamily="49" charset="-128"/>
                <a:ea typeface="VL ゴシック" pitchFamily="49" charset="-128"/>
              </a:rPr>
              <a:t>[](int x) { result.insert(x); }</a:t>
            </a:r>
            <a:r>
              <a:rPr lang="en-US" altLang="ja-JP" smtClean="0">
                <a:latin typeface="VL ゴシック" pitchFamily="49" charset="-128"/>
                <a:ea typeface="VL ゴシック" pitchFamily="49" charset="-128"/>
              </a:rPr>
              <a:t>);</a:t>
            </a:r>
            <a:endParaRPr kumimoji="1" lang="ja-JP" altLang="en-US">
              <a:latin typeface="VL ゴシック" pitchFamily="49" charset="-128"/>
              <a:ea typeface="VL ゴシック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7224" y="4929198"/>
            <a:ext cx="6643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smtClean="0"/>
              <a:t>Output Iterator </a:t>
            </a:r>
            <a:r>
              <a:rPr lang="en-US" altLang="ja-JP" sz="2400" smtClean="0"/>
              <a:t> canreplace </a:t>
            </a:r>
            <a:r>
              <a:rPr lang="en-US" altLang="ja-JP" sz="2400" smtClean="0"/>
              <a:t>to Unary</a:t>
            </a:r>
            <a:r>
              <a:rPr kumimoji="1" lang="en-US" altLang="ja-JP" sz="2400" smtClean="0"/>
              <a:t>Function.</a:t>
            </a:r>
          </a:p>
          <a:p>
            <a:pPr algn="ctr"/>
            <a:r>
              <a:rPr lang="en-US" altLang="ja-JP" sz="2400" smtClean="0"/>
              <a:t>It's accutually useful, easily to customize operation.</a:t>
            </a:r>
            <a:endParaRPr lang="en-US" altLang="ja-JP" sz="2400" smtClean="0"/>
          </a:p>
          <a:p>
            <a:pPr algn="ctr"/>
            <a:r>
              <a:rPr lang="en-US" altLang="ja-JP" sz="2400" smtClean="0"/>
              <a:t>This implementation is here:</a:t>
            </a:r>
          </a:p>
          <a:p>
            <a:pPr algn="ctr"/>
            <a:r>
              <a:rPr lang="en-US" sz="2400" smtClean="0">
                <a:hlinkClick r:id="rId2"/>
              </a:rPr>
              <a:t>https://github.com/faithandbrave/Set-Algorithm</a:t>
            </a:r>
            <a:endParaRPr lang="en-US" altLang="ja-JP" sz="240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4348" y="2526565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solidFill>
                  <a:srgbClr val="FF0000"/>
                </a:solidFill>
              </a:rPr>
              <a:t>New STL Algorithm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01917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OvenToBoost project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85918" y="2357430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smtClean="0"/>
              <a:t>2nd</a:t>
            </a:r>
            <a:endParaRPr kumimoji="1" lang="ja-JP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998</Words>
  <Application>Microsoft Office PowerPoint</Application>
  <PresentationFormat>画面に合わせる (4:3)</PresentationFormat>
  <Paragraphs>188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Replace OutputIterator and Extended Range</vt:lpstr>
      <vt:lpstr>Akira Takahashi profile</vt:lpstr>
      <vt:lpstr>スライド 3</vt:lpstr>
      <vt:lpstr>OutputIterators Must Go</vt:lpstr>
      <vt:lpstr>This Idea Overview</vt:lpstr>
      <vt:lpstr>Basic Example: std::copy</vt:lpstr>
      <vt:lpstr>More Useful Example: set_union, set_intersection, set_difference</vt:lpstr>
      <vt:lpstr>More Useful Example: set_union, set_intersection, set_difference </vt:lpstr>
      <vt:lpstr>OvenToBoost project</vt:lpstr>
      <vt:lpstr>OvenToBoost project overview</vt:lpstr>
      <vt:lpstr>Boost.Range issues</vt:lpstr>
      <vt:lpstr>taken Range Adaptor</vt:lpstr>
      <vt:lpstr>dropped Range Adaptor</vt:lpstr>
      <vt:lpstr>elements Range Adaptor</vt:lpstr>
      <vt:lpstr>elements_key Range Adaptor</vt:lpstr>
      <vt:lpstr>iteration function</vt:lpstr>
      <vt:lpstr>regular function</vt:lpstr>
      <vt:lpstr>regular operator|+()</vt:lpstr>
      <vt:lpstr>Combination Example: Prime list</vt:lpstr>
      <vt:lpstr>OvenToBoost now status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OutputIterators must Go</dc:title>
  <dc:creator>Akira.T</dc:creator>
  <cp:lastModifiedBy>Akira.T</cp:lastModifiedBy>
  <cp:revision>48</cp:revision>
  <dcterms:created xsi:type="dcterms:W3CDTF">2012-05-14T15:08:53Z</dcterms:created>
  <dcterms:modified xsi:type="dcterms:W3CDTF">2012-05-16T13:51:07Z</dcterms:modified>
</cp:coreProperties>
</file>