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13BD-0B22-40A8-B3A7-A5DD3A5AF18F}" type="datetimeFigureOut">
              <a:rPr kumimoji="1" lang="ja-JP" altLang="en-US" smtClean="0"/>
              <a:pPr/>
              <a:t>2011/9/4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A4D3-0408-4B2E-9399-327CCE1613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13BD-0B22-40A8-B3A7-A5DD3A5AF18F}" type="datetimeFigureOut">
              <a:rPr kumimoji="1" lang="ja-JP" altLang="en-US" smtClean="0"/>
              <a:pPr/>
              <a:t>2011/9/4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A4D3-0408-4B2E-9399-327CCE1613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13BD-0B22-40A8-B3A7-A5DD3A5AF18F}" type="datetimeFigureOut">
              <a:rPr kumimoji="1" lang="ja-JP" altLang="en-US" smtClean="0"/>
              <a:pPr/>
              <a:t>2011/9/4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A4D3-0408-4B2E-9399-327CCE1613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13BD-0B22-40A8-B3A7-A5DD3A5AF18F}" type="datetimeFigureOut">
              <a:rPr kumimoji="1" lang="ja-JP" altLang="en-US" smtClean="0"/>
              <a:pPr/>
              <a:t>2011/9/4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A4D3-0408-4B2E-9399-327CCE1613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13BD-0B22-40A8-B3A7-A5DD3A5AF18F}" type="datetimeFigureOut">
              <a:rPr kumimoji="1" lang="ja-JP" altLang="en-US" smtClean="0"/>
              <a:pPr/>
              <a:t>2011/9/4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A4D3-0408-4B2E-9399-327CCE1613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13BD-0B22-40A8-B3A7-A5DD3A5AF18F}" type="datetimeFigureOut">
              <a:rPr kumimoji="1" lang="ja-JP" altLang="en-US" smtClean="0"/>
              <a:pPr/>
              <a:t>2011/9/4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A4D3-0408-4B2E-9399-327CCE1613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13BD-0B22-40A8-B3A7-A5DD3A5AF18F}" type="datetimeFigureOut">
              <a:rPr kumimoji="1" lang="ja-JP" altLang="en-US" smtClean="0"/>
              <a:pPr/>
              <a:t>2011/9/4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A4D3-0408-4B2E-9399-327CCE1613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13BD-0B22-40A8-B3A7-A5DD3A5AF18F}" type="datetimeFigureOut">
              <a:rPr kumimoji="1" lang="ja-JP" altLang="en-US" smtClean="0"/>
              <a:pPr/>
              <a:t>2011/9/4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A4D3-0408-4B2E-9399-327CCE1613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13BD-0B22-40A8-B3A7-A5DD3A5AF18F}" type="datetimeFigureOut">
              <a:rPr kumimoji="1" lang="ja-JP" altLang="en-US" smtClean="0"/>
              <a:pPr/>
              <a:t>2011/9/4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A4D3-0408-4B2E-9399-327CCE1613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13BD-0B22-40A8-B3A7-A5DD3A5AF18F}" type="datetimeFigureOut">
              <a:rPr kumimoji="1" lang="ja-JP" altLang="en-US" smtClean="0"/>
              <a:pPr/>
              <a:t>2011/9/4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A4D3-0408-4B2E-9399-327CCE1613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13BD-0B22-40A8-B3A7-A5DD3A5AF18F}" type="datetimeFigureOut">
              <a:rPr kumimoji="1" lang="ja-JP" altLang="en-US" smtClean="0"/>
              <a:pPr/>
              <a:t>2011/9/4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A4D3-0408-4B2E-9399-327CCE1613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113BD-0B22-40A8-B3A7-A5DD3A5AF18F}" type="datetimeFigureOut">
              <a:rPr kumimoji="1" lang="ja-JP" altLang="en-US" smtClean="0"/>
              <a:pPr/>
              <a:t>2011/9/4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3A4D3-0408-4B2E-9399-327CCE1613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" TargetMode="External"/><Relationship Id="rId2" Type="http://schemas.openxmlformats.org/officeDocument/2006/relationships/hyperlink" Target="http://d.hatena.ne.jp/faith_and_brav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mtClean="0"/>
              <a:t>ドキュメントとエラーハンドリング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86310" y="4719662"/>
            <a:ext cx="3629028" cy="128110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ja-JP" altLang="en-US" sz="2400" smtClean="0">
                <a:solidFill>
                  <a:schemeClr val="tx1"/>
                </a:solidFill>
              </a:rPr>
              <a:t>高橋 晶</a:t>
            </a:r>
            <a:r>
              <a:rPr lang="en-US" altLang="ja-JP" sz="2400" smtClean="0">
                <a:solidFill>
                  <a:schemeClr val="tx1"/>
                </a:solidFill>
              </a:rPr>
              <a:t>(Akira Takahashi)</a:t>
            </a:r>
          </a:p>
          <a:p>
            <a:pPr algn="r">
              <a:lnSpc>
                <a:spcPct val="90000"/>
              </a:lnSpc>
            </a:pPr>
            <a:r>
              <a:rPr lang="en-US" altLang="ja-JP" sz="2400" smtClean="0">
                <a:solidFill>
                  <a:schemeClr val="tx1"/>
                </a:solidFill>
                <a:hlinkClick r:id="rId2"/>
              </a:rPr>
              <a:t>id:faith_and_brave</a:t>
            </a:r>
            <a:endParaRPr lang="en-US" altLang="ja-JP" sz="2400" smtClean="0">
              <a:solidFill>
                <a:schemeClr val="tx1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altLang="ja-JP" sz="2400" smtClean="0">
                <a:solidFill>
                  <a:schemeClr val="tx1"/>
                </a:solidFill>
                <a:hlinkClick r:id="rId3"/>
              </a:rPr>
              <a:t>@cpp_akira</a:t>
            </a:r>
            <a:endParaRPr kumimoji="1" lang="ja-JP" altLang="en-US" sz="24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29058" y="6143644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エラーハンドリング勉強会 </a:t>
            </a:r>
            <a:r>
              <a:rPr kumimoji="1" lang="en-US" altLang="ja-JP" smtClean="0"/>
              <a:t>2011/09/04(</a:t>
            </a:r>
            <a:r>
              <a:rPr kumimoji="1" lang="ja-JP" altLang="en-US" smtClean="0"/>
              <a:t>日</a:t>
            </a:r>
            <a:r>
              <a:rPr kumimoji="1" lang="en-US" altLang="ja-JP" smtClean="0"/>
              <a:t>)</a:t>
            </a:r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4000" smtClean="0"/>
              <a:t>まとめ</a:t>
            </a:r>
            <a:endParaRPr kumimoji="1" lang="ja-JP" altLang="en-US" sz="400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2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smtClean="0"/>
              <a:t>ドキュメントは大事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endParaRPr kumimoji="1" lang="en-US" altLang="ja-JP" smtClean="0"/>
          </a:p>
          <a:p>
            <a:r>
              <a:rPr lang="ja-JP" altLang="en-US" smtClean="0"/>
              <a:t>アプリケーションコードの全ての関数までドキュメントを記載する必要はないが、ライブラリコードはドキュメントを書くべし。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  <a:p>
            <a:r>
              <a:rPr kumimoji="1" lang="ja-JP" altLang="en-US" smtClean="0"/>
              <a:t>ドキュメントが間違っていたら報告しよう。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mtClean="0"/>
              <a:t>それはあとに続く開発者にとって有益。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endParaRPr kumimoji="1" lang="en-US" altLang="ja-JP" smtClean="0"/>
          </a:p>
          <a:p>
            <a:r>
              <a:rPr lang="ja-JP" altLang="en-US" smtClean="0"/>
              <a:t>型は大事。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型はプログラム内にプログラムで記載されたドキュメント。</a:t>
            </a:r>
            <a:endParaRPr kumimoji="1" lang="en-US" altLang="ja-JP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4000" smtClean="0"/>
              <a:t>自己紹介</a:t>
            </a:r>
            <a:endParaRPr kumimoji="1" lang="ja-JP" altLang="en-US" sz="400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株式会社ロングゲート 取締役</a:t>
            </a:r>
            <a:endParaRPr kumimoji="1" lang="en-US" altLang="ja-JP" smtClean="0"/>
          </a:p>
          <a:p>
            <a:r>
              <a:rPr lang="en-US" altLang="ja-JP" smtClean="0"/>
              <a:t>C++</a:t>
            </a:r>
            <a:r>
              <a:rPr lang="ja-JP" altLang="en-US" smtClean="0"/>
              <a:t>テンプレートメタプログラマ</a:t>
            </a:r>
            <a:endParaRPr kumimoji="1" lang="en-US" altLang="ja-JP" smtClean="0"/>
          </a:p>
          <a:p>
            <a:r>
              <a:rPr lang="en-US" altLang="ja-JP" smtClean="0"/>
              <a:t>Boost Geometry Library</a:t>
            </a:r>
            <a:r>
              <a:rPr lang="ja-JP" altLang="en-US" smtClean="0"/>
              <a:t>コントリビュータ</a:t>
            </a:r>
            <a:endParaRPr lang="en-US" altLang="ja-JP" smtClean="0"/>
          </a:p>
          <a:p>
            <a:r>
              <a:rPr lang="en-US" altLang="ja-JP" smtClean="0"/>
              <a:t>『</a:t>
            </a:r>
            <a:r>
              <a:rPr lang="ja-JP" altLang="en-US" smtClean="0"/>
              <a:t>プログラミングの魔導書</a:t>
            </a:r>
            <a:r>
              <a:rPr lang="en-US" altLang="ja-JP" smtClean="0"/>
              <a:t>』 </a:t>
            </a:r>
            <a:r>
              <a:rPr lang="ja-JP" altLang="en-US" smtClean="0"/>
              <a:t>編集長。</a:t>
            </a:r>
            <a:endParaRPr lang="en-US" altLang="ja-JP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4000" smtClean="0"/>
              <a:t>チュートリアル</a:t>
            </a:r>
            <a:endParaRPr kumimoji="1" lang="ja-JP" altLang="en-US" sz="400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チュートリアルにはエラーハンドリングが記載されていないことが多い。</a:t>
            </a:r>
            <a:r>
              <a:rPr lang="en-US" altLang="ja-JP" smtClean="0"/>
              <a:t/>
            </a:r>
            <a:br>
              <a:rPr lang="en-US" altLang="ja-JP" smtClean="0"/>
            </a:br>
            <a:endParaRPr kumimoji="1" lang="en-US" altLang="ja-JP" smtClean="0"/>
          </a:p>
          <a:p>
            <a:r>
              <a:rPr lang="ja-JP" altLang="en-US" smtClean="0"/>
              <a:t>そのまま使用すると、あとで想定していなかったエラーが発生してしまう場合がある。</a:t>
            </a:r>
            <a:endParaRPr lang="en-US" altLang="ja-JP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4000" smtClean="0"/>
              <a:t>ドキュメントは大事！</a:t>
            </a:r>
            <a:endParaRPr kumimoji="1" lang="ja-JP" altLang="en-US" sz="400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適切なエラーハンドリングを行うためには、ドキュメントをしっかり読まないといけない。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  <a:p>
            <a:r>
              <a:rPr kumimoji="1" lang="ja-JP" altLang="en-US" smtClean="0"/>
              <a:t>その関数はどういったケースでどういったエラーを出力する可能性があるのか。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mtClean="0"/>
              <a:t>そのエラーは、そのプロジェクトで起こることが想定できるものか。</a:t>
            </a:r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4000" smtClean="0"/>
              <a:t>ドキュメントの</a:t>
            </a:r>
            <a:r>
              <a:rPr lang="ja-JP" altLang="en-US" sz="4000" smtClean="0"/>
              <a:t>読み方</a:t>
            </a:r>
            <a:endParaRPr kumimoji="1" lang="ja-JP" altLang="en-US" sz="400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直接記載されていないエラーが報告される可能性がある。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  <a:p>
            <a:r>
              <a:rPr lang="ja-JP" altLang="en-US" smtClean="0"/>
              <a:t>その関数自体だけではなく、引数として渡したオブジェクトがエラーを報告する場合もある。</a:t>
            </a:r>
            <a:endParaRPr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その関数が引数をどのように扱うのか注意して読む必要がある。</a:t>
            </a:r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4000" smtClean="0"/>
              <a:t>アンドキュメントなものは使わない</a:t>
            </a:r>
            <a:endParaRPr kumimoji="1" lang="ja-JP" altLang="en-US" sz="400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smtClean="0"/>
              <a:t>アンドキュメントな機能は、将来のバージョンアップで予告なく変更・削除される可能性がある。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  <a:p>
            <a:r>
              <a:rPr kumimoji="1" lang="ja-JP" altLang="en-US" smtClean="0"/>
              <a:t>「ライブラリをアップデートしたらリリースノートにも変更が書かれていないのに動かなくなった」では困る。</a:t>
            </a:r>
            <a:endParaRPr kumimoji="1"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アンドキュメントだが有用な機能だと思うなら、それを作者に報告し、方針を確認した上で使おう。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例</a:t>
            </a:r>
            <a:r>
              <a:rPr lang="en-US" altLang="ja-JP" smtClean="0"/>
              <a:t>. </a:t>
            </a:r>
            <a:br>
              <a:rPr lang="en-US" altLang="ja-JP" smtClean="0"/>
            </a:br>
            <a:r>
              <a:rPr lang="ja-JP" altLang="en-US" smtClean="0"/>
              <a:t>「アンドキュメントだからまだ使わないほうがいい？」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「ドキュメントパッチを送れば取り込んでくれる？」</a:t>
            </a:r>
            <a:endParaRPr lang="en-US" altLang="ja-JP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3600" smtClean="0"/>
              <a:t>ドキュメントに記載されていないエラー</a:t>
            </a:r>
            <a:endParaRPr kumimoji="1" lang="ja-JP" altLang="en-US" sz="360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mtClean="0"/>
              <a:t>ドキュメントに記載されていないエラーを投げる可能性が、実装を読んで発覚する場合がある。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endParaRPr kumimoji="1" lang="en-US" altLang="ja-JP" smtClean="0"/>
          </a:p>
          <a:p>
            <a:r>
              <a:rPr lang="ja-JP" altLang="en-US" smtClean="0"/>
              <a:t>ドキュメントバグなので報告しよう。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アンドキュメントなエラーをハンドリングする場合は、その旨コメントに書こう。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報告した際のチケット番号を記載すると</a:t>
            </a:r>
            <a:r>
              <a:rPr lang="en-US" altLang="ja-JP" smtClean="0"/>
              <a:t>Good!</a:t>
            </a:r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4000" smtClean="0"/>
              <a:t>ドキュメント読むのめんどくさい</a:t>
            </a:r>
            <a:endParaRPr kumimoji="1" lang="ja-JP" altLang="en-US" sz="400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mtClean="0"/>
              <a:t>めんどくさいです。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lang="ja-JP" altLang="en-US" smtClean="0"/>
              <a:t>ドキュメント読まなくても適切なエラーハンドリングがしたい！</a:t>
            </a:r>
            <a:endParaRPr lang="en-US" altLang="ja-JP" smtClean="0"/>
          </a:p>
          <a:p>
            <a:endParaRPr lang="en-US" altLang="ja-JP" smtClean="0"/>
          </a:p>
          <a:p>
            <a:r>
              <a:rPr kumimoji="1" lang="ja-JP" altLang="en-US" smtClean="0"/>
              <a:t>ライブラリ作者は、間違った使い方をした場合や、適切なエラーハンドリングを行わなかった場合に、事前にそれを検知できる機構を用意すべし。</a:t>
            </a:r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4000" smtClean="0"/>
              <a:t>型付けしよう</a:t>
            </a:r>
            <a:endParaRPr kumimoji="1" lang="ja-JP" altLang="en-US" sz="400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ja-JP" altLang="en-US" smtClean="0"/>
              <a:t>静的型付け言語では、型付けによって、間違った使い方をした場合にコンパイルエラーにすることができる。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endParaRPr kumimoji="1" lang="en-US" altLang="ja-JP" smtClean="0"/>
          </a:p>
          <a:p>
            <a:r>
              <a:rPr lang="ja-JP" altLang="en-US" smtClean="0"/>
              <a:t>ハンドリング洩れも、がんばればチェックできると思う</a:t>
            </a:r>
            <a:r>
              <a:rPr lang="en-US" altLang="ja-JP" smtClean="0"/>
              <a:t>(</a:t>
            </a:r>
            <a:r>
              <a:rPr lang="ja-JP" altLang="en-US" smtClean="0"/>
              <a:t>戻り値を受け取ったかのチェック、エラーチェックしたか、をコンパイル時に判断するのは難しい</a:t>
            </a:r>
            <a:r>
              <a:rPr lang="en-US" altLang="ja-JP" smtClean="0"/>
              <a:t>)</a:t>
            </a:r>
            <a:r>
              <a:rPr lang="ja-JP" altLang="en-US" smtClean="0"/>
              <a:t>。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  <a:p>
            <a:r>
              <a:rPr lang="ja-JP" altLang="en-US" smtClean="0"/>
              <a:t>ただし例外の型付け、ハンドリング洩れの静的チェックは難しい。</a:t>
            </a:r>
            <a:r>
              <a:rPr lang="en-US" altLang="ja-JP" smtClean="0"/>
              <a:t>IDE</a:t>
            </a:r>
            <a:r>
              <a:rPr lang="ja-JP" altLang="en-US" smtClean="0"/>
              <a:t>のサポートに期待。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(</a:t>
            </a:r>
            <a:r>
              <a:rPr lang="ja-JP" altLang="en-US" smtClean="0"/>
              <a:t>もしくは例外を積極的に使わない</a:t>
            </a:r>
            <a:r>
              <a:rPr lang="en-US" altLang="ja-JP" smtClean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215</Words>
  <Application>Microsoft Office PowerPoint</Application>
  <PresentationFormat>画面に合わせる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ドキュメントとエラーハンドリング</vt:lpstr>
      <vt:lpstr>自己紹介</vt:lpstr>
      <vt:lpstr>チュートリアル</vt:lpstr>
      <vt:lpstr>ドキュメントは大事！</vt:lpstr>
      <vt:lpstr>ドキュメントの読み方</vt:lpstr>
      <vt:lpstr>アンドキュメントなものは使わない</vt:lpstr>
      <vt:lpstr>ドキュメントに記載されていないエラー</vt:lpstr>
      <vt:lpstr>ドキュメント読むのめんどくさい</vt:lpstr>
      <vt:lpstr>型付けしよう</vt:lpstr>
      <vt:lpstr>まとめ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ドキュメントとエラーハンドリング</dc:title>
  <dc:creator>Akira.T</dc:creator>
  <cp:lastModifiedBy>Akira.T</cp:lastModifiedBy>
  <cp:revision>13</cp:revision>
  <dcterms:created xsi:type="dcterms:W3CDTF">2011-08-17T04:49:22Z</dcterms:created>
  <dcterms:modified xsi:type="dcterms:W3CDTF">2011-09-04T02:40:56Z</dcterms:modified>
</cp:coreProperties>
</file>