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9D5F-571F-FE4E-BB16-7D08B251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A4A32-567D-9E49-90D7-5232BDDB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31711-C01F-0B4E-8517-54AFBE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E1-B0C8-3542-8920-CA91728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860C8-0F08-CC43-8AC7-1B96AEE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FB6EA-B20E-AB4B-956F-280A4F7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406F1-5A20-6541-969B-69646B5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418CC-82FE-0E48-84A9-0BB3F75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B558-0768-8B4B-B5EC-A285BFB8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B4BC1-8DB5-8744-B2E9-FFB87F6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B6D745-20A0-EE42-BD48-7DC1ADE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F1919-EF46-584C-81D1-48F68D4D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A0F48-7B5F-FC4A-899C-46901C5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87200-0DEE-2D4A-8670-DBB1472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36EA-5A6D-5E4B-9AE1-826475E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111D2-3AB8-5345-9C16-7B5A58D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647ED-AA4A-F14E-983F-F61FC8B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3175B-2090-BB48-BB71-4B40F6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DE72E-9A56-2242-8B4B-942794C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F269B-0024-0C4C-8EBE-4CEE607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362E-A9A9-6643-8CA2-997CD2D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0181D-F439-5E4E-9F9D-134C94CA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D174-D5AE-8A4A-8463-D55741E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4EA10-4794-4544-8C39-A818DC4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D9481-077F-A94D-9004-85EF4FD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0B12-0EF4-404B-9B99-EDE57986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FCE3-F77B-5F4B-858B-1E4474F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A157D-F15D-6B40-942D-BFBEBA68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E5D98-D13D-8748-BC05-D6012C8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7A1A8-E54A-2649-B82A-BD13EBC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DD24F-B6E7-AB45-80B1-52FD9A7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14A-2523-9A4F-BE9D-EB7FE7C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027B5-7820-8546-B2C0-C8C3E4A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DD02-FC82-984F-85C3-B52F676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FEB4E-4953-3846-9AF3-9C40D625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921FC-5275-6F45-A7B2-5B9FE4C1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C16D-F798-FF4C-9523-816B3E8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448E64-2FBA-694F-981D-F4EB9F9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3BB9AE-AC4D-9C4D-93B0-D04A8FA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6ACE-78FB-7B47-A32D-4AAC749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0C005-700F-5842-B408-AAAB0A4E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786CE-7295-D346-9A42-D5C511C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833F6D-E6AD-D141-93C7-40F9ACA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F5EE2-46A1-FC40-A043-BFEBA8F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14DAD-3868-D646-AB6A-AC1DB51B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C1553-5C85-F64D-9294-37A5963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35D3-4875-E945-8745-752E982E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271-AC27-9841-BCC2-65D78D1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D66CC-C371-0D44-AA64-BB7FBA3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E8D31-5F78-4642-B576-A6A3521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303D-2644-914B-94AC-3FB6F00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443F5-52CE-0542-AF02-58040A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B0B35-126B-614E-B393-EDB508D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D5626E-FA84-B047-AD25-997FF755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05866-3BF5-4444-8537-A4D50A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93B2C-33CB-9049-A7DE-D38730DE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6C6083-459F-9142-8121-E5D2C6A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09073-222F-5D4E-A90C-6733585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002DA9-1894-454E-B1C2-5D0FB81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C6D8B-E451-BD49-A82C-97751F5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25B29-7D0F-F046-BB39-9C811BAC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5B77-3606-D446-8654-5483A73B20F8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7F093-4F58-EE40-B8B1-311F280A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BA6-34CB-6240-8BDF-74FA26A2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80" y="3749362"/>
            <a:ext cx="3260555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#7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C++MIX</a:t>
            </a:r>
            <a:r>
              <a:rPr kumimoji="1" lang="ja-JP" altLang="en-US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</a:t>
            </a:r>
            <a:r>
              <a:rPr kumimoji="1" lang="ja-JP" altLang="en-US"/>
              <a:t>周辺の勉強会です</a:t>
            </a:r>
            <a:endParaRPr kumimoji="1" lang="en-US" altLang="ja-JP" dirty="0"/>
          </a:p>
          <a:p>
            <a:pPr fontAlgn="base"/>
            <a:r>
              <a:rPr lang="ja-JP" altLang="en-US"/>
              <a:t>発表主体の勉強会スタイルから脱却し、参加者みんなが主役の「</a:t>
            </a:r>
            <a:r>
              <a:rPr lang="ja-JP" altLang="en-US" b="1">
                <a:solidFill>
                  <a:srgbClr val="C00000"/>
                </a:solidFill>
              </a:rPr>
              <a:t>共有の場</a:t>
            </a:r>
            <a:r>
              <a:rPr lang="ja-JP" altLang="en-US"/>
              <a:t>」にしていくことを目指しています</a:t>
            </a:r>
          </a:p>
          <a:p>
            <a:pPr fontAlgn="base"/>
            <a:r>
              <a:rPr lang="ja-JP" altLang="en-US"/>
              <a:t>運営：</a:t>
            </a:r>
          </a:p>
          <a:p>
            <a:pPr lvl="1" fontAlgn="base"/>
            <a:r>
              <a:rPr lang="ja-JP" altLang="en-US"/>
              <a:t>高橋 晶 </a:t>
            </a:r>
            <a:r>
              <a:rPr lang="en-US" altLang="ja-JP" dirty="0"/>
              <a:t>(</a:t>
            </a:r>
            <a:r>
              <a:rPr lang="en" altLang="ja-JP" dirty="0" err="1"/>
              <a:t>cpp_akira@Twitter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岡田 真太郎 </a:t>
            </a:r>
            <a:r>
              <a:rPr lang="en-US" altLang="ja-JP" dirty="0"/>
              <a:t>(</a:t>
            </a:r>
            <a:r>
              <a:rPr lang="en" altLang="ja-JP" dirty="0" err="1"/>
              <a:t>okdshin@Twitter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高橋 航平 </a:t>
            </a:r>
            <a:r>
              <a:rPr lang="en-US" altLang="ja-JP" dirty="0"/>
              <a:t>(</a:t>
            </a:r>
            <a:r>
              <a:rPr lang="en" altLang="ja-JP" dirty="0" err="1"/>
              <a:t>Flast_RO@Twitter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お手伝い：おさかなさん </a:t>
            </a:r>
            <a:r>
              <a:rPr lang="en-US" altLang="ja-JP" dirty="0"/>
              <a:t>(</a:t>
            </a:r>
            <a:r>
              <a:rPr lang="en" altLang="ja-JP" dirty="0" err="1"/>
              <a:t>sakanazensen@Twitter</a:t>
            </a:r>
            <a:r>
              <a:rPr lang="en" altLang="ja-JP" dirty="0"/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会場注意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Wi-Fi</a:t>
            </a:r>
            <a:r>
              <a:rPr kumimoji="1" lang="ja-JP" altLang="en-US"/>
              <a:t>あります</a:t>
            </a:r>
            <a:r>
              <a:rPr kumimoji="1" lang="en-US" altLang="ja-JP" dirty="0"/>
              <a:t> (</a:t>
            </a:r>
            <a:r>
              <a:rPr kumimoji="1" lang="ja-JP" altLang="en-US"/>
              <a:t>ホワイトボード参照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/>
              <a:t>ビルの</a:t>
            </a:r>
            <a:r>
              <a:rPr kumimoji="1" lang="en-US" altLang="ja-JP" dirty="0"/>
              <a:t>1F</a:t>
            </a:r>
            <a:r>
              <a:rPr kumimoji="1" lang="ja-JP" altLang="en-US"/>
              <a:t>出口は</a:t>
            </a:r>
            <a:r>
              <a:rPr kumimoji="1" lang="en-US" altLang="ja-JP" dirty="0"/>
              <a:t>21</a:t>
            </a:r>
            <a:r>
              <a:rPr kumimoji="1" lang="ja-JP" altLang="en-US"/>
              <a:t>時で閉まります。</a:t>
            </a:r>
            <a:br>
              <a:rPr kumimoji="1" lang="en-US" altLang="ja-JP" dirty="0"/>
            </a:br>
            <a:r>
              <a:rPr kumimoji="1" lang="en-US" altLang="ja-JP" dirty="0"/>
              <a:t>B2F</a:t>
            </a:r>
            <a:r>
              <a:rPr kumimoji="1" lang="ja-JP" altLang="en-US"/>
              <a:t>から大手町駅、</a:t>
            </a:r>
            <a:r>
              <a:rPr kumimoji="1" lang="en-US" altLang="ja-JP" dirty="0"/>
              <a:t>JR</a:t>
            </a:r>
            <a:r>
              <a:rPr kumimoji="1" lang="ja-JP" altLang="en-US"/>
              <a:t>東京駅に行けます。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発表画面を、</a:t>
            </a:r>
            <a:r>
              <a:rPr kumimoji="1" lang="en-US" altLang="ja-JP" dirty="0"/>
              <a:t>YouTube</a:t>
            </a:r>
            <a:r>
              <a:rPr kumimoji="1" lang="ja-JP" altLang="en-US"/>
              <a:t>でライブ配信します。</a:t>
            </a:r>
            <a:br>
              <a:rPr kumimoji="1" lang="en-US" altLang="ja-JP" dirty="0"/>
            </a:br>
            <a:r>
              <a:rPr kumimoji="1" lang="ja-JP" altLang="en-US"/>
              <a:t>映りたくない方はカメラを避けてください。</a:t>
            </a:r>
            <a:br>
              <a:rPr lang="en-US" altLang="ja-JP" dirty="0"/>
            </a:br>
            <a:r>
              <a:rPr lang="ja-JP" altLang="en-US"/>
              <a:t>ディスカッションは配信しません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80" y="3749362"/>
            <a:ext cx="3260555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#7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B4317-FB90-F147-AD3C-1C89984DFE96}"/>
              </a:ext>
            </a:extLst>
          </p:cNvPr>
          <p:cNvSpPr/>
          <p:nvPr/>
        </p:nvSpPr>
        <p:spPr>
          <a:xfrm>
            <a:off x="3512126" y="345375"/>
            <a:ext cx="5450774" cy="5937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スクリーン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2F6296-2B37-FB4C-B7BC-3135E4A196D9}"/>
              </a:ext>
            </a:extLst>
          </p:cNvPr>
          <p:cNvSpPr/>
          <p:nvPr/>
        </p:nvSpPr>
        <p:spPr>
          <a:xfrm>
            <a:off x="556161" y="1434936"/>
            <a:ext cx="3671455" cy="7827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C++20</a:t>
            </a:r>
            <a:r>
              <a:rPr kumimoji="1" lang="ja-JP" altLang="en-US" sz="3200" b="1"/>
              <a:t>とそれ以降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1296AC-D984-BF40-A99D-52C94A4AF79D}"/>
              </a:ext>
            </a:extLst>
          </p:cNvPr>
          <p:cNvSpPr/>
          <p:nvPr/>
        </p:nvSpPr>
        <p:spPr>
          <a:xfrm>
            <a:off x="4401787" y="1434935"/>
            <a:ext cx="3671455" cy="78278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C++20</a:t>
            </a:r>
            <a:r>
              <a:rPr kumimoji="1" lang="ja-JP" altLang="en-US" sz="3200" b="1"/>
              <a:t>モジュール</a:t>
            </a:r>
            <a:endParaRPr kumimoji="1" lang="en-US" altLang="ja-JP" sz="3200" b="1" dirty="0"/>
          </a:p>
          <a:p>
            <a:pPr algn="ctr"/>
            <a:r>
              <a:rPr lang="en-US" altLang="ja-JP" b="1" dirty="0"/>
              <a:t>(</a:t>
            </a:r>
            <a:r>
              <a:rPr lang="en-US" altLang="ja-JP" b="1" dirty="0" err="1"/>
              <a:t>tetsurom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C5D1C8-D9CE-FA47-8DC4-60E707AB5261}"/>
              </a:ext>
            </a:extLst>
          </p:cNvPr>
          <p:cNvSpPr/>
          <p:nvPr/>
        </p:nvSpPr>
        <p:spPr>
          <a:xfrm>
            <a:off x="4401787" y="2300844"/>
            <a:ext cx="3671455" cy="134698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雑談</a:t>
            </a:r>
            <a:endParaRPr kumimoji="1" lang="ja-JP" altLang="en-US" sz="32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F9E43C-357C-E848-9964-4A6358D72C02}"/>
              </a:ext>
            </a:extLst>
          </p:cNvPr>
          <p:cNvSpPr/>
          <p:nvPr/>
        </p:nvSpPr>
        <p:spPr>
          <a:xfrm>
            <a:off x="4401787" y="3805176"/>
            <a:ext cx="3671455" cy="76955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Rust</a:t>
            </a:r>
            <a:r>
              <a:rPr lang="ja-JP" altLang="en-US" sz="2400" b="1"/>
              <a:t>およびその他の言語</a:t>
            </a:r>
            <a:endParaRPr lang="en-US" altLang="ja-JP" sz="2400" b="1" dirty="0"/>
          </a:p>
          <a:p>
            <a:pPr algn="ctr"/>
            <a:r>
              <a:rPr kumimoji="1" lang="en-US" altLang="ja-JP" b="1" dirty="0"/>
              <a:t>(</a:t>
            </a:r>
            <a:r>
              <a:rPr kumimoji="1" lang="ja-JP" altLang="en-US" b="1"/>
              <a:t>いなむ</a:t>
            </a:r>
            <a:r>
              <a:rPr kumimoji="1" lang="en-US" altLang="ja-JP" b="1" dirty="0"/>
              <a:t>)</a:t>
            </a:r>
            <a:endParaRPr kumimoji="1" lang="ja-JP" altLang="en-US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55BD98-499F-6242-8D8B-6B61A11CFCBD}"/>
              </a:ext>
            </a:extLst>
          </p:cNvPr>
          <p:cNvSpPr/>
          <p:nvPr/>
        </p:nvSpPr>
        <p:spPr>
          <a:xfrm>
            <a:off x="8247413" y="2300845"/>
            <a:ext cx="3671455" cy="134698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教育</a:t>
            </a:r>
            <a:r>
              <a:rPr lang="en-US" altLang="ja-JP" sz="3200" b="1" dirty="0"/>
              <a:t>&amp;</a:t>
            </a:r>
            <a:r>
              <a:rPr lang="ja-JP" altLang="en-US" sz="3200" b="1"/>
              <a:t>技術情報</a:t>
            </a:r>
            <a:r>
              <a:rPr lang="en-US" altLang="ja-JP" sz="3200" b="1" dirty="0"/>
              <a:t>1</a:t>
            </a:r>
            <a:endParaRPr kumimoji="1" lang="ja-JP" altLang="en-US" sz="3200" b="1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17A242-F952-7B45-996D-3A4492F02A5C}"/>
              </a:ext>
            </a:extLst>
          </p:cNvPr>
          <p:cNvSpPr/>
          <p:nvPr/>
        </p:nvSpPr>
        <p:spPr>
          <a:xfrm>
            <a:off x="556159" y="2342288"/>
            <a:ext cx="3671455" cy="130554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/>
              <a:t>スクリプト言語の組み込み</a:t>
            </a:r>
            <a:endParaRPr lang="en-US" altLang="ja-JP" sz="2000" b="1" dirty="0"/>
          </a:p>
          <a:p>
            <a:pPr algn="ctr"/>
            <a:r>
              <a:rPr kumimoji="1" lang="ja-JP" altLang="en-US" sz="2000" b="1"/>
              <a:t>言語実装</a:t>
            </a:r>
            <a:endParaRPr kumimoji="1" lang="en-US" altLang="ja-JP" sz="2000" b="1" dirty="0"/>
          </a:p>
          <a:p>
            <a:pPr algn="ctr"/>
            <a:r>
              <a:rPr lang="ja-JP" altLang="en-US" sz="2000" b="1"/>
              <a:t>他言語バインディング</a:t>
            </a:r>
            <a:endParaRPr lang="en-US" altLang="ja-JP" sz="2000" b="1" dirty="0"/>
          </a:p>
          <a:p>
            <a:pPr algn="ctr"/>
            <a:r>
              <a:rPr kumimoji="1" lang="en-US" altLang="ja-JP" sz="2000" b="1" dirty="0"/>
              <a:t>(</a:t>
            </a:r>
            <a:r>
              <a:rPr kumimoji="1" lang="en-US" altLang="ja-JP" sz="2000" b="1" dirty="0" err="1"/>
              <a:t>okada</a:t>
            </a:r>
            <a:r>
              <a:rPr kumimoji="1" lang="en-US" altLang="ja-JP" sz="2000" b="1" dirty="0"/>
              <a:t>)</a:t>
            </a:r>
            <a:endParaRPr kumimoji="1" lang="ja-JP" altLang="en-US" sz="2000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C60029-925F-5A41-B85C-4C91C6D11081}"/>
              </a:ext>
            </a:extLst>
          </p:cNvPr>
          <p:cNvSpPr/>
          <p:nvPr/>
        </p:nvSpPr>
        <p:spPr>
          <a:xfrm>
            <a:off x="556160" y="3786501"/>
            <a:ext cx="3671455" cy="7827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開発全般　</a:t>
            </a:r>
            <a:endParaRPr kumimoji="1" lang="ja-JP" altLang="en-US" sz="3200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59C661-467B-9440-9332-056181DECA9F}"/>
              </a:ext>
            </a:extLst>
          </p:cNvPr>
          <p:cNvSpPr/>
          <p:nvPr/>
        </p:nvSpPr>
        <p:spPr>
          <a:xfrm>
            <a:off x="8247412" y="1434936"/>
            <a:ext cx="3671455" cy="7827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C++</a:t>
            </a:r>
            <a:r>
              <a:rPr kumimoji="1" lang="ja-JP" altLang="en-US" sz="3200" b="1"/>
              <a:t>全般</a:t>
            </a:r>
            <a:endParaRPr kumimoji="1" lang="en-US" altLang="ja-JP" sz="3200" b="1" dirty="0"/>
          </a:p>
          <a:p>
            <a:pPr algn="ctr"/>
            <a:r>
              <a:rPr lang="en-US" altLang="ja-JP" b="1" dirty="0"/>
              <a:t>(</a:t>
            </a:r>
            <a:r>
              <a:rPr lang="en-US" altLang="ja-JP" b="1" dirty="0" err="1"/>
              <a:t>kariya_mitsuru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1FDA60-B04B-A54A-8EE4-E58D21685210}"/>
              </a:ext>
            </a:extLst>
          </p:cNvPr>
          <p:cNvSpPr/>
          <p:nvPr/>
        </p:nvSpPr>
        <p:spPr>
          <a:xfrm>
            <a:off x="8247412" y="3805176"/>
            <a:ext cx="3671455" cy="76410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教育</a:t>
            </a:r>
            <a:r>
              <a:rPr lang="en-US" altLang="ja-JP" sz="3200" b="1" dirty="0"/>
              <a:t>&amp;</a:t>
            </a:r>
            <a:r>
              <a:rPr lang="ja-JP" altLang="en-US" sz="3200" b="1"/>
              <a:t>技術情報</a:t>
            </a:r>
            <a:r>
              <a:rPr lang="en-US" altLang="ja-JP" sz="3200" b="1" dirty="0"/>
              <a:t>2</a:t>
            </a:r>
            <a:endParaRPr kumimoji="1" lang="ja-JP" altLang="en-US" sz="3200" b="1"/>
          </a:p>
        </p:txBody>
      </p:sp>
      <p:pic>
        <p:nvPicPr>
          <p:cNvPr id="18" name="図 1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8A6A16F-450E-2848-95FE-2C54D9D3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86" y="4740984"/>
            <a:ext cx="6269349" cy="1934682"/>
          </a:xfrm>
          <a:prstGeom prst="rect">
            <a:avLst/>
          </a:prstGeom>
        </p:spPr>
      </p:pic>
      <p:sp>
        <p:nvSpPr>
          <p:cNvPr id="19" name="字幕 2">
            <a:extLst>
              <a:ext uri="{FF2B5EF4-FFF2-40B4-BE49-F238E27FC236}">
                <a16:creationId xmlns:a16="http://schemas.microsoft.com/office/drawing/2014/main" id="{A0B42166-48C6-AF4C-9FE5-31933031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3" y="5632129"/>
            <a:ext cx="2519939" cy="96734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#7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00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188</Words>
  <Application>Microsoft Macintosh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C++MIX概要</vt:lpstr>
      <vt:lpstr>会場注意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26</cp:revision>
  <dcterms:created xsi:type="dcterms:W3CDTF">2018-12-05T03:43:00Z</dcterms:created>
  <dcterms:modified xsi:type="dcterms:W3CDTF">2020-01-29T11:07:29Z</dcterms:modified>
</cp:coreProperties>
</file>