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48" y="3749362"/>
            <a:ext cx="4916384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#8 </a:t>
            </a:r>
            <a:r>
              <a:rPr kumimoji="1" lang="ja-JP" altLang="en-US" sz="7200">
                <a:latin typeface="Helvetica" pitchFamily="2" charset="0"/>
                <a:ea typeface="Hiragino Kaku Gothic StdN W8" panose="020B0800000000000000" pitchFamily="34" charset="-128"/>
              </a:rPr>
              <a:t>再開</a:t>
            </a: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C++MIX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 fontAlgn="base"/>
            <a:r>
              <a:rPr lang="ja-JP" altLang="en-US"/>
              <a:t>発表主体の勉強会スタイルから脱却し、参加者みんなが主役の「</a:t>
            </a:r>
            <a:r>
              <a:rPr lang="ja-JP" altLang="en-US" b="1">
                <a:solidFill>
                  <a:srgbClr val="C00000"/>
                </a:solidFill>
              </a:rPr>
              <a:t>共有の場</a:t>
            </a:r>
            <a:r>
              <a:rPr lang="ja-JP" altLang="en-US"/>
              <a:t>」にしていくことを目指しています</a:t>
            </a:r>
            <a:endParaRPr lang="en-US" altLang="ja-JP" dirty="0"/>
          </a:p>
          <a:p>
            <a:pPr fontAlgn="base"/>
            <a:r>
              <a:rPr lang="ja-JP" altLang="en-US"/>
              <a:t>様子を見ながら</a:t>
            </a:r>
            <a:r>
              <a:rPr lang="en-US" altLang="ja-JP" dirty="0"/>
              <a:t>2</a:t>
            </a:r>
            <a:r>
              <a:rPr lang="ja-JP" altLang="en-US"/>
              <a:t>ヶ月に一度くらいのペースで開催します</a:t>
            </a:r>
          </a:p>
          <a:p>
            <a:pPr fontAlgn="base"/>
            <a:r>
              <a:rPr lang="ja-JP" altLang="en-US"/>
              <a:t>運営：</a:t>
            </a:r>
          </a:p>
          <a:p>
            <a:pPr lvl="1" fontAlgn="base"/>
            <a:r>
              <a:rPr lang="ja-JP" altLang="en-US"/>
              <a:t>高橋 晶 </a:t>
            </a:r>
            <a:r>
              <a:rPr lang="en-US" altLang="ja-JP" dirty="0"/>
              <a:t>(</a:t>
            </a:r>
            <a:r>
              <a:rPr lang="en" altLang="ja-JP" dirty="0" err="1"/>
              <a:t>cpp_akira@Twitter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岡田 真太郎 </a:t>
            </a:r>
            <a:r>
              <a:rPr lang="en-US" altLang="ja-JP" dirty="0"/>
              <a:t>(</a:t>
            </a:r>
            <a:r>
              <a:rPr lang="en" altLang="ja-JP" dirty="0" err="1"/>
              <a:t>okdshin@Twitter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高橋 航平 </a:t>
            </a:r>
            <a:r>
              <a:rPr lang="en-US" altLang="ja-JP" dirty="0"/>
              <a:t>(</a:t>
            </a:r>
            <a:r>
              <a:rPr lang="en" altLang="ja-JP" dirty="0" err="1"/>
              <a:t>Flast_RO@Twitter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お手伝い：おさかなさん </a:t>
            </a:r>
            <a:r>
              <a:rPr lang="en-US" altLang="ja-JP" dirty="0"/>
              <a:t>(</a:t>
            </a:r>
            <a:r>
              <a:rPr lang="en" altLang="ja-JP" dirty="0" err="1"/>
              <a:t>sakanazensen@Twitter</a:t>
            </a:r>
            <a:r>
              <a:rPr lang="en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</a:t>
            </a:r>
            <a:br>
              <a:rPr kumimoji="1" lang="en-US" altLang="ja-JP" dirty="0"/>
            </a:br>
            <a:r>
              <a:rPr kumimoji="1" lang="ja-JP" altLang="en-US"/>
              <a:t>プレゼン画面とマイク音声のみ配信します</a:t>
            </a:r>
            <a:br>
              <a:rPr kumimoji="1" lang="en-US" altLang="ja-JP" dirty="0"/>
            </a:br>
            <a:r>
              <a:rPr lang="ja-JP" altLang="en-US"/>
              <a:t>ディスカッションは配信しません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マイクでしゃべらないと配信されないので注意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#8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B4317-FB90-F147-AD3C-1C89984DFE96}"/>
              </a:ext>
            </a:extLst>
          </p:cNvPr>
          <p:cNvSpPr/>
          <p:nvPr/>
        </p:nvSpPr>
        <p:spPr>
          <a:xfrm>
            <a:off x="3512126" y="345375"/>
            <a:ext cx="5450774" cy="5937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スクリーン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2F6296-2B37-FB4C-B7BC-3135E4A196D9}"/>
              </a:ext>
            </a:extLst>
          </p:cNvPr>
          <p:cNvSpPr/>
          <p:nvPr/>
        </p:nvSpPr>
        <p:spPr>
          <a:xfrm>
            <a:off x="556161" y="1434935"/>
            <a:ext cx="3671455" cy="221289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C++23</a:t>
            </a:r>
            <a:r>
              <a:rPr kumimoji="1" lang="ja-JP" altLang="en-US" sz="3200" b="1"/>
              <a:t>とそれ以降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1296AC-D984-BF40-A99D-52C94A4AF79D}"/>
              </a:ext>
            </a:extLst>
          </p:cNvPr>
          <p:cNvSpPr/>
          <p:nvPr/>
        </p:nvSpPr>
        <p:spPr>
          <a:xfrm>
            <a:off x="4401787" y="1434935"/>
            <a:ext cx="3671455" cy="78278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AI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C5D1C8-D9CE-FA47-8DC4-60E707AB5261}"/>
              </a:ext>
            </a:extLst>
          </p:cNvPr>
          <p:cNvSpPr/>
          <p:nvPr/>
        </p:nvSpPr>
        <p:spPr>
          <a:xfrm>
            <a:off x="4401787" y="2300844"/>
            <a:ext cx="3671455" cy="13469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C++</a:t>
            </a:r>
            <a:r>
              <a:rPr lang="ja-JP" altLang="en-US" sz="3200" b="1"/>
              <a:t>の仕事</a:t>
            </a:r>
            <a:endParaRPr kumimoji="1" lang="ja-JP" altLang="en-US" sz="32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55BD98-499F-6242-8D8B-6B61A11CFCBD}"/>
              </a:ext>
            </a:extLst>
          </p:cNvPr>
          <p:cNvSpPr/>
          <p:nvPr/>
        </p:nvSpPr>
        <p:spPr>
          <a:xfrm>
            <a:off x="8247413" y="2300845"/>
            <a:ext cx="3671455" cy="13469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オーディオ雑談</a:t>
            </a:r>
            <a:endParaRPr kumimoji="1" lang="ja-JP" altLang="en-US" sz="3200" b="1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17A242-F952-7B45-996D-3A4492F02A5C}"/>
              </a:ext>
            </a:extLst>
          </p:cNvPr>
          <p:cNvSpPr/>
          <p:nvPr/>
        </p:nvSpPr>
        <p:spPr>
          <a:xfrm>
            <a:off x="1175658" y="4865551"/>
            <a:ext cx="3671455" cy="130554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/>
              <a:t>開發全般</a:t>
            </a:r>
            <a:endParaRPr kumimoji="1" lang="ja-JP" altLang="en-US" sz="3600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59C661-467B-9440-9332-056181DECA9F}"/>
              </a:ext>
            </a:extLst>
          </p:cNvPr>
          <p:cNvSpPr/>
          <p:nvPr/>
        </p:nvSpPr>
        <p:spPr>
          <a:xfrm>
            <a:off x="8247412" y="1434936"/>
            <a:ext cx="3671455" cy="78278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教育</a:t>
            </a:r>
            <a:r>
              <a:rPr kumimoji="1" lang="en-US" altLang="ja-JP" sz="3200" b="1" dirty="0"/>
              <a:t> &amp; </a:t>
            </a:r>
            <a:r>
              <a:rPr kumimoji="1" lang="ja-JP" altLang="en-US" sz="3200" b="1"/>
              <a:t>技術情報</a:t>
            </a:r>
            <a:endParaRPr kumimoji="1" lang="ja-JP" altLang="en-US" b="1"/>
          </a:p>
        </p:txBody>
      </p:sp>
      <p:pic>
        <p:nvPicPr>
          <p:cNvPr id="18" name="図 1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8A6A16F-450E-2848-95FE-2C54D9D3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6" y="4740984"/>
            <a:ext cx="6269349" cy="1934682"/>
          </a:xfrm>
          <a:prstGeom prst="rect">
            <a:avLst/>
          </a:prstGeom>
        </p:spPr>
      </p:pic>
      <p:sp>
        <p:nvSpPr>
          <p:cNvPr id="19" name="字幕 2">
            <a:extLst>
              <a:ext uri="{FF2B5EF4-FFF2-40B4-BE49-F238E27FC236}">
                <a16:creationId xmlns:a16="http://schemas.microsoft.com/office/drawing/2014/main" id="{A0B42166-48C6-AF4C-9FE5-31933031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3" y="5632129"/>
            <a:ext cx="2519939" cy="96734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#8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176</Words>
  <Application>Microsoft Macintosh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C++MIX概要</vt:lpstr>
      <vt:lpstr>会場注意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30</cp:revision>
  <dcterms:created xsi:type="dcterms:W3CDTF">2018-12-05T03:43:00Z</dcterms:created>
  <dcterms:modified xsi:type="dcterms:W3CDTF">2023-12-07T02:27:29Z</dcterms:modified>
</cp:coreProperties>
</file>