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#8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408342" y="5055347"/>
            <a:ext cx="63401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ノックするか、以下の連絡先まで「ドア開けて」と連絡ください。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/>
              <a:t>高橋</a:t>
            </a:r>
            <a:r>
              <a:rPr lang="en-US" altLang="ja-JP" sz="1600" dirty="0"/>
              <a:t> </a:t>
            </a:r>
            <a:r>
              <a:rPr lang="ja-JP" altLang="en-US" sz="1600"/>
              <a:t>晶</a:t>
            </a:r>
            <a:r>
              <a:rPr lang="en-US" altLang="ja-JP" sz="1600" dirty="0"/>
              <a:t> (Akira Takahashi)</a:t>
            </a:r>
            <a:endParaRPr kumimoji="1" lang="en-US" altLang="ja-JP" sz="1600" dirty="0"/>
          </a:p>
          <a:p>
            <a:r>
              <a:rPr kumimoji="1" lang="en-US" altLang="ja-JP" sz="1600" dirty="0">
                <a:hlinkClick r:id="rId3"/>
              </a:rPr>
              <a:t>faithandbrave@gmail.com</a:t>
            </a:r>
            <a:endParaRPr kumimoji="1" lang="en-US" altLang="ja-JP" sz="1600" dirty="0"/>
          </a:p>
          <a:p>
            <a:r>
              <a:rPr lang="en-US" altLang="ja-JP" sz="1600" dirty="0" err="1"/>
              <a:t>cpp_akira</a:t>
            </a:r>
            <a:r>
              <a:rPr lang="en-US" altLang="ja-JP" sz="1600" dirty="0"/>
              <a:t> @ Twitter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長い廊下の反対側奥</a:t>
            </a:r>
            <a:r>
              <a:rPr kumimoji="1" lang="en-US" altLang="ja-JP" sz="4800" b="1" dirty="0"/>
              <a:t> (328) </a:t>
            </a:r>
            <a:r>
              <a:rPr kumimoji="1" lang="ja-JP" altLang="en-US" sz="4800" b="1"/>
              <a:t>までお越しください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09BB3C1-E015-8544-B846-EFBF6951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#8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1" name="図 1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CF59A68-2E60-D543-9C0B-EEBFF32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#8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Macintosh PowerPoint</Application>
  <PresentationFormat>ワイド画面</PresentationFormat>
  <Paragraphs>13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11</cp:revision>
  <dcterms:created xsi:type="dcterms:W3CDTF">2018-12-05T05:17:25Z</dcterms:created>
  <dcterms:modified xsi:type="dcterms:W3CDTF">2023-12-05T14:33:24Z</dcterms:modified>
</cp:coreProperties>
</file>