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4" r:id="rId8"/>
    <p:sldId id="265" r:id="rId9"/>
    <p:sldId id="273" r:id="rId10"/>
    <p:sldId id="277" r:id="rId11"/>
    <p:sldId id="274" r:id="rId12"/>
    <p:sldId id="266" r:id="rId13"/>
    <p:sldId id="267" r:id="rId14"/>
    <p:sldId id="270" r:id="rId15"/>
    <p:sldId id="271" r:id="rId16"/>
    <p:sldId id="272" r:id="rId17"/>
    <p:sldId id="268" r:id="rId18"/>
    <p:sldId id="269" r:id="rId19"/>
    <p:sldId id="275" r:id="rId20"/>
    <p:sldId id="276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F8FDC-0159-4ADA-8B0F-F47E877C29E5}" type="datetimeFigureOut">
              <a:rPr kumimoji="1" lang="ja-JP" altLang="en-US" smtClean="0"/>
              <a:pPr/>
              <a:t>2009/4/13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0053-525F-4450-BCEF-73E979CBC5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214554"/>
            <a:ext cx="7143800" cy="1214446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smtClean="0">
                <a:solidFill>
                  <a:schemeClr val="bg1"/>
                </a:solidFill>
              </a:rPr>
              <a:t>C++0x</a:t>
            </a:r>
            <a:r>
              <a:rPr kumimoji="1" lang="ja-JP" altLang="en-US" sz="4000" smtClean="0">
                <a:solidFill>
                  <a:schemeClr val="bg1"/>
                </a:solidFill>
              </a:rPr>
              <a:t>の可変引数テンプレートで</a:t>
            </a:r>
            <a:r>
              <a:rPr kumimoji="1" lang="en-US" altLang="ja-JP" sz="4000" smtClean="0">
                <a:solidFill>
                  <a:schemeClr val="bg1"/>
                </a:solidFill>
              </a:rPr>
              <a:t/>
            </a:r>
            <a:br>
              <a:rPr kumimoji="1" lang="en-US" altLang="ja-JP" sz="4000" smtClean="0">
                <a:solidFill>
                  <a:schemeClr val="bg1"/>
                </a:solidFill>
              </a:rPr>
            </a:br>
            <a:r>
              <a:rPr lang="ja-JP" altLang="en-US" sz="4000" smtClean="0">
                <a:solidFill>
                  <a:schemeClr val="bg1"/>
                </a:solidFill>
              </a:rPr>
              <a:t>型リスト処理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714348" y="4286256"/>
            <a:ext cx="7772400" cy="1668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高橋晶</a:t>
            </a:r>
            <a:r>
              <a:rPr kumimoji="1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アキラ</a:t>
            </a:r>
            <a:r>
              <a:rPr kumimoji="1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ブログ：「</a:t>
            </a:r>
            <a:r>
              <a:rPr kumimoji="1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Faith and Brave – C++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で遊ぼう」</a:t>
            </a:r>
            <a:endParaRPr kumimoji="1" lang="en-US" altLang="ja-JP" sz="3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http://d.hatena.ne.jp/faith_and_brave/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smtClean="0">
                <a:solidFill>
                  <a:schemeClr val="bg1"/>
                </a:solidFill>
              </a:rPr>
              <a:t>reverse : </a:t>
            </a:r>
            <a:r>
              <a:rPr lang="ja-JP" altLang="en-US" sz="3600" smtClean="0">
                <a:solidFill>
                  <a:schemeClr val="bg1"/>
                </a:solidFill>
              </a:rPr>
              <a:t>型リストを逆順にする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&lt;class Seq&gt;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reverse;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&lt;class... Seq&gt;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reverse&lt;tuple&lt;Seq...&gt;&gt;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typename reverse_impl&lt;sizeof...(Seq), tuple&lt;Seq...&gt;&gt;::type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reverse&lt;tuple&lt;int, double, long&gt;&gt;::type</a:t>
            </a:r>
          </a:p>
          <a:p>
            <a:pPr>
              <a:buNone/>
            </a:pPr>
            <a:r>
              <a:rPr lang="ja-JP" altLang="en-US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</a:t>
            </a:r>
            <a:r>
              <a:rPr lang="en-US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tuple&lt;long, double, int&gt;</a:t>
            </a:r>
            <a:endParaRPr lang="ja-JP" altLang="en-US" sz="14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smtClean="0">
                <a:solidFill>
                  <a:schemeClr val="bg1"/>
                </a:solidFill>
              </a:rPr>
              <a:t>replicate : T</a:t>
            </a:r>
            <a:r>
              <a:rPr lang="ja-JP" altLang="en-US" sz="3600" smtClean="0">
                <a:solidFill>
                  <a:schemeClr val="bg1"/>
                </a:solidFill>
              </a:rPr>
              <a:t>を</a:t>
            </a:r>
            <a:r>
              <a:rPr lang="en-US" altLang="ja-JP" sz="3600" smtClean="0">
                <a:solidFill>
                  <a:schemeClr val="bg1"/>
                </a:solidFill>
              </a:rPr>
              <a:t>N</a:t>
            </a:r>
            <a:r>
              <a:rPr lang="ja-JP" altLang="en-US" sz="3600" smtClean="0">
                <a:solidFill>
                  <a:schemeClr val="bg1"/>
                </a:solidFill>
              </a:rPr>
              <a:t>個含んだ型リストを作成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ja-JP" altLang="en-US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個分だけ再帰して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concat</a:t>
            </a:r>
            <a:r>
              <a:rPr lang="ja-JP" altLang="en-US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で型を追加していく</a:t>
            </a: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&lt;int N, class T&gt;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replicate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typename concat&lt;typename replicate&lt;N-1, T&gt;::type,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tuple&lt;T&gt;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&gt;::type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replicate&lt;0, T&gt;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tuple&lt;&gt;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replicate&lt;3, int&gt;::type</a:t>
            </a:r>
          </a:p>
          <a:p>
            <a:pPr>
              <a:buNone/>
            </a:pPr>
            <a:r>
              <a:rPr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tuple&lt;int, int, int&gt;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take : </a:t>
            </a:r>
            <a:r>
              <a:rPr kumimoji="1" lang="ja-JP" altLang="en-US" smtClean="0">
                <a:solidFill>
                  <a:schemeClr val="bg1"/>
                </a:solidFill>
              </a:rPr>
              <a:t>先頭</a:t>
            </a:r>
            <a:r>
              <a:rPr kumimoji="1" lang="en-US" altLang="ja-JP" smtClean="0">
                <a:solidFill>
                  <a:schemeClr val="bg1"/>
                </a:solidFill>
              </a:rPr>
              <a:t>N</a:t>
            </a:r>
            <a:r>
              <a:rPr kumimoji="1" lang="ja-JP" altLang="en-US" smtClean="0">
                <a:solidFill>
                  <a:schemeClr val="bg1"/>
                </a:solidFill>
              </a:rPr>
              <a:t>個の型を取得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&lt;int N, class Seq&gt;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take;</a:t>
            </a: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&lt;int N, class Head, class... Tail&gt;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take&lt;N, tuple&lt;Head, Tail...&gt;&gt; {</a:t>
            </a: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typedef</a:t>
            </a: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typename concat&lt;tuple&lt;Head&gt;,</a:t>
            </a:r>
          </a:p>
          <a:p>
            <a:pPr>
              <a:buNone/>
            </a:pPr>
            <a:r>
              <a:rPr lang="ja-JP" altLang="en-US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typename take&lt;N-1, tuple&lt;Tail...&gt;&gt;::type</a:t>
            </a:r>
          </a:p>
          <a:p>
            <a:pPr>
              <a:buNone/>
            </a:pPr>
            <a:r>
              <a:rPr lang="ja-JP" altLang="en-US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&gt;::type</a:t>
            </a: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Head, class... Tail&gt;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take&lt;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tuple&lt;Head, Tail...&gt;&gt; {</a:t>
            </a: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typedef tuple&lt;Head&gt; type;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Head, class... Tail&gt;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take&lt;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tuple&lt;Head, Tail...&gt;&gt; {</a:t>
            </a: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typedef tuple&lt;&gt; type;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take&lt;3, tuple&lt;int, double, long, char, void*&gt;&gt;::type</a:t>
            </a:r>
          </a:p>
          <a:p>
            <a:pPr>
              <a:buNone/>
            </a:pPr>
            <a:r>
              <a:rPr lang="ja-JP" altLang="en-US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tuple&lt;int, double, long&gt;</a:t>
            </a:r>
          </a:p>
          <a:p>
            <a:pPr>
              <a:buNone/>
            </a:pPr>
            <a:endParaRPr kumimoji="1" lang="ja-JP" altLang="en-US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smtClean="0">
                <a:solidFill>
                  <a:schemeClr val="bg1"/>
                </a:solidFill>
              </a:rPr>
              <a:t>drop : </a:t>
            </a:r>
            <a:r>
              <a:rPr kumimoji="1" lang="ja-JP" altLang="en-US" sz="3600" smtClean="0">
                <a:solidFill>
                  <a:schemeClr val="bg1"/>
                </a:solidFill>
              </a:rPr>
              <a:t>先頭</a:t>
            </a:r>
            <a:r>
              <a:rPr kumimoji="1" lang="en-US" altLang="ja-JP" sz="3600" smtClean="0">
                <a:solidFill>
                  <a:schemeClr val="bg1"/>
                </a:solidFill>
              </a:rPr>
              <a:t>N</a:t>
            </a:r>
            <a:r>
              <a:rPr kumimoji="1" lang="ja-JP" altLang="en-US" sz="3600" smtClean="0">
                <a:solidFill>
                  <a:schemeClr val="bg1"/>
                </a:solidFill>
              </a:rPr>
              <a:t>個を除外した型リストを取得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&lt;int N, class Seq&gt;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drop;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&lt;int N, class Head, class... Tail&gt;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drop&lt;N, tuple&lt;Head, Tail...&gt;&gt;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typename drop&lt;N-1, tuple&lt;Tail...&gt;&gt;::type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Head, class... Tail&gt;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drop&lt;</a:t>
            </a:r>
            <a:r>
              <a:rPr lang="en-US" altLang="ja-JP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tuple&lt;Head, Tail...&gt;&gt;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tuple&lt;Head, Tail...&gt;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kumimoji="1" lang="en-US" altLang="ja-JP" sz="1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drop&lt;3, tuple&lt;int, double, long, char, void*&gt;&gt;::type</a:t>
            </a:r>
          </a:p>
          <a:p>
            <a:pPr>
              <a:buNone/>
            </a:pPr>
            <a:r>
              <a:rPr lang="ja-JP" altLang="en-US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</a:t>
            </a:r>
            <a:r>
              <a:rPr lang="en-US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tuple&lt;char, void*&gt;</a:t>
            </a:r>
            <a:endParaRPr lang="ja-JP" altLang="en-US" sz="16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kumimoji="1" lang="ja-JP" altLang="en-US" sz="20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smtClean="0">
                <a:solidFill>
                  <a:schemeClr val="bg1"/>
                </a:solidFill>
              </a:rPr>
              <a:t>map</a:t>
            </a:r>
            <a:r>
              <a:rPr kumimoji="1" lang="en-US" altLang="ja-JP" sz="3600" smtClean="0">
                <a:solidFill>
                  <a:schemeClr val="bg1"/>
                </a:solidFill>
              </a:rPr>
              <a:t> : </a:t>
            </a:r>
            <a:r>
              <a:rPr kumimoji="1" lang="ja-JP" altLang="en-US" sz="3600" smtClean="0">
                <a:solidFill>
                  <a:schemeClr val="bg1"/>
                </a:solidFill>
              </a:rPr>
              <a:t>型リストの全ての型にメタ関数を適用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ja-JP" altLang="en-US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はメタ関数をパラメータで受け取る高階メタ関数</a:t>
            </a:r>
            <a:endParaRPr lang="en-US" altLang="ja-JP" sz="1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メタ関数は、テンプレートテンプレートパラメータで受け取る</a:t>
            </a:r>
            <a:endParaRPr lang="en-US" altLang="ja-JP" sz="1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altLang="ja-JP" sz="18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template &lt;class T&gt; class F</a:t>
            </a: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class... Seq&gt;</a:t>
            </a:r>
          </a:p>
          <a:p>
            <a:pPr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map;</a:t>
            </a:r>
          </a:p>
          <a:p>
            <a:pPr>
              <a:buNone/>
            </a:pPr>
            <a:endParaRPr lang="en-US" altLang="ja-JP" sz="1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altLang="ja-JP" sz="18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template &lt;class T&gt; class F</a:t>
            </a: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class... Seq&gt;</a:t>
            </a:r>
          </a:p>
          <a:p>
            <a:pPr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map&lt;F, tuple&lt;Seq...&gt;&gt; {</a:t>
            </a:r>
          </a:p>
          <a:p>
            <a:pPr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tuple&lt;</a:t>
            </a:r>
            <a:r>
              <a:rPr lang="en-US" altLang="ja-JP" sz="18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typename F&lt;Seq&gt;::type...</a:t>
            </a: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type;</a:t>
            </a:r>
          </a:p>
          <a:p>
            <a:pPr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kumimoji="1"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struct add_pointer {</a:t>
            </a:r>
          </a:p>
          <a:p>
            <a:pPr>
              <a:buNone/>
            </a:pPr>
            <a:r>
              <a:rPr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typedef T* type;</a:t>
            </a:r>
          </a:p>
          <a:p>
            <a:pPr>
              <a:buNone/>
            </a:pPr>
            <a:r>
              <a:rPr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9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map&lt;add_pointer, tuple&lt;int, double, long&gt;&gt;::type</a:t>
            </a:r>
          </a:p>
          <a:p>
            <a:pPr>
              <a:buNone/>
            </a:pPr>
            <a:r>
              <a:rPr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tuple&lt;int*, double*, long*&gt;</a:t>
            </a:r>
          </a:p>
          <a:p>
            <a:pPr>
              <a:buNone/>
            </a:pPr>
            <a:endParaRPr kumimoji="1" lang="ja-JP" alt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smtClean="0">
                <a:solidFill>
                  <a:schemeClr val="bg1"/>
                </a:solidFill>
              </a:rPr>
              <a:t>filter</a:t>
            </a:r>
            <a:r>
              <a:rPr kumimoji="1" lang="en-US" altLang="ja-JP" sz="3600" smtClean="0">
                <a:solidFill>
                  <a:schemeClr val="bg1"/>
                </a:solidFill>
              </a:rPr>
              <a:t> : </a:t>
            </a:r>
            <a:r>
              <a:rPr kumimoji="1" lang="ja-JP" altLang="en-US" sz="3600" smtClean="0">
                <a:solidFill>
                  <a:schemeClr val="bg1"/>
                </a:solidFill>
              </a:rPr>
              <a:t>条件抽出</a:t>
            </a:r>
            <a:r>
              <a:rPr kumimoji="1" lang="en-US" altLang="ja-JP" sz="3600" smtClean="0">
                <a:solidFill>
                  <a:schemeClr val="bg1"/>
                </a:solidFill>
              </a:rPr>
              <a:t>(1)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kumimoji="1" lang="ja-JP" altLang="en-US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まず、条件を満たす場合のみ型リストに型を追加</a:t>
            </a:r>
            <a:r>
              <a:rPr kumimoji="1" lang="ja-JP" altLang="en-US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するメタ</a:t>
            </a:r>
            <a:r>
              <a:rPr kumimoji="1" lang="ja-JP" altLang="en-US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関数を用意する</a:t>
            </a:r>
            <a:endParaRPr kumimoji="1"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&lt;bool B, class T, class Seq&gt;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add_if_c;</a:t>
            </a:r>
          </a:p>
          <a:p>
            <a:pPr>
              <a:buNone/>
            </a:pP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T, class... Seq&gt;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add_if_c&lt;</a:t>
            </a:r>
            <a:r>
              <a:rPr lang="en-US" altLang="ja-JP" sz="16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T, tuple&lt;Seq...&gt;&gt; {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typedef </a:t>
            </a:r>
            <a:r>
              <a:rPr lang="en-US" altLang="ja-JP" sz="16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tuple&lt;Seq..., T&gt; 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type;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T, class... Seq&gt;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add_if_c&lt;</a:t>
            </a:r>
            <a:r>
              <a:rPr lang="en-US" altLang="ja-JP" sz="16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T, tuple&lt;Seq...&gt;&gt; {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typedef </a:t>
            </a:r>
            <a:r>
              <a:rPr lang="en-US" altLang="ja-JP" sz="16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tuple&lt;Seq...&gt; 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type;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&lt;class&gt; class P, class T, class... Seq&gt;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add_if;</a:t>
            </a:r>
          </a:p>
          <a:p>
            <a:pPr>
              <a:buNone/>
            </a:pP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&lt;class&gt; class P, class T, class... Seq&gt;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add_if&lt;P, T, tuple&lt;Seq...&gt;&gt; :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public add_if_c&lt;P&lt;T&gt;::value, T, tuple&lt;Seq...&gt;&gt; {};</a:t>
            </a:r>
            <a:endParaRPr kumimoji="1" lang="ja-JP" alt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smtClean="0">
                <a:solidFill>
                  <a:schemeClr val="bg1"/>
                </a:solidFill>
              </a:rPr>
              <a:t>filter</a:t>
            </a:r>
            <a:r>
              <a:rPr kumimoji="1" lang="en-US" altLang="ja-JP" sz="3600" smtClean="0">
                <a:solidFill>
                  <a:schemeClr val="bg1"/>
                </a:solidFill>
              </a:rPr>
              <a:t> : </a:t>
            </a:r>
            <a:r>
              <a:rPr kumimoji="1" lang="ja-JP" altLang="en-US" sz="3600" smtClean="0">
                <a:solidFill>
                  <a:schemeClr val="bg1"/>
                </a:solidFill>
              </a:rPr>
              <a:t>条件抽出</a:t>
            </a:r>
            <a:r>
              <a:rPr kumimoji="1" lang="en-US" altLang="ja-JP" sz="3600" smtClean="0">
                <a:solidFill>
                  <a:schemeClr val="bg1"/>
                </a:solidFill>
              </a:rPr>
              <a:t>(2)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7216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add_if</a:t>
            </a:r>
            <a:r>
              <a:rPr lang="ja-JP" altLang="en-US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を</a:t>
            </a:r>
            <a:r>
              <a:rPr lang="ja-JP" altLang="en-US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使って、述語を満たす型のみの型リストを作成</a:t>
            </a: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 Seq1, class Seq2&gt;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filter_impl;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altLang="ja-JP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template &lt;class T&gt; class P</a:t>
            </a: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class... Seq, class Head, class... Tail&gt;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filter_impl&lt;P, tuple&lt;Seq...&gt;, tuple&lt;Head, Tail...&gt;&gt; {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typedef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typename filter_impl&lt;P,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altLang="ja-JP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typename add_if&lt;P,</a:t>
            </a:r>
          </a:p>
          <a:p>
            <a:pPr>
              <a:buNone/>
            </a:pPr>
            <a:r>
              <a:rPr lang="en-US" altLang="ja-JP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            Head,</a:t>
            </a:r>
          </a:p>
          <a:p>
            <a:pPr>
              <a:buNone/>
            </a:pPr>
            <a:r>
              <a:rPr lang="en-US" altLang="ja-JP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            tuple&lt;Seq...&gt;&gt;::type</a:t>
            </a: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   tuple&lt;Tail...&gt;&gt;::type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type;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class... Seq&gt;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filter_impl&lt;P, tuple&lt;Seq...&gt;, </a:t>
            </a:r>
            <a:r>
              <a:rPr lang="en-US" altLang="ja-JP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tuple&lt;&gt;</a:t>
            </a: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typedef tuple&lt;Seq...&gt; type;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class... Seq&gt;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filter;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class... Seq&gt;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filter&lt;P, tuple&lt;Seq...&gt;&gt; {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typedef typename filter_impl&lt;P, tuple&lt;&gt;, tuple&lt;Seq...&gt;&gt;::type type;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filter&lt;is_integral, tuple&lt;int, double, long&gt;&gt;::type</a:t>
            </a:r>
          </a:p>
          <a:p>
            <a:pPr>
              <a:buNone/>
            </a:pPr>
            <a:r>
              <a:rPr lang="en-US" altLang="ja-JP" sz="2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tuple&lt;int, long&gt;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3600" smtClean="0">
                <a:solidFill>
                  <a:schemeClr val="bg1"/>
                </a:solidFill>
              </a:rPr>
              <a:t>take_while : </a:t>
            </a:r>
            <a:r>
              <a:rPr kumimoji="1" lang="ja-JP" altLang="en-US" sz="3600" smtClean="0">
                <a:solidFill>
                  <a:schemeClr val="bg1"/>
                </a:solidFill>
              </a:rPr>
              <a:t>条件を満たす先頭部分を取り出す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 Seq1, class Seq2&gt;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take_while_impl;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class... Seq, class Head, class... Tail&gt;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take_while_impl&lt;P, tuple&lt;Seq...&gt;, tuple&lt;Head, Tail...&gt;&gt; {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typename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if_c&lt;P&lt;Head&gt;::value</a:t>
            </a: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typename take_while_impl&lt;P,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altLang="ja-JP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typename concat&lt;tuple&lt;Seq...&gt;, tuple&lt;Head&gt;&gt;::type</a:t>
            </a: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        tuple&lt;Tail...&gt;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&gt;::type,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tuple&lt;Seq...&gt;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&gt;::type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class... Seq&gt;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take_while_impl&lt;P, tuple&lt;Seq...&gt;, tuple&lt;&gt;&gt; {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tuple&lt;Seq...&gt; type;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 Seq&gt;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take_while;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class... Seq&gt;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take_while&lt;P, tuple&lt;Seq...&gt;&gt; {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typename take_while_impl&lt;P, </a:t>
            </a:r>
            <a:r>
              <a:rPr lang="en-US" altLang="ja-JP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tuple&lt;&gt;</a:t>
            </a: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tuple&lt;Seq...&gt;&gt;::type type;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take_while&lt;is_integral, tuple&lt;int, long, char, double&gt;&gt;::type</a:t>
            </a:r>
          </a:p>
          <a:p>
            <a:pPr>
              <a:buNone/>
            </a:pPr>
            <a:r>
              <a:rPr lang="ja-JP" altLang="en-US" sz="2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altLang="ja-JP" sz="2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tuple&lt;int, long, char&gt;</a:t>
            </a:r>
          </a:p>
          <a:p>
            <a:pPr>
              <a:buNone/>
            </a:pPr>
            <a:endParaRPr kumimoji="1" lang="ja-JP" alt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smtClean="0">
                <a:solidFill>
                  <a:schemeClr val="bg1"/>
                </a:solidFill>
              </a:rPr>
              <a:t>drop</a:t>
            </a:r>
            <a:r>
              <a:rPr kumimoji="1" lang="en-US" altLang="ja-JP" sz="3600" smtClean="0">
                <a:solidFill>
                  <a:schemeClr val="bg1"/>
                </a:solidFill>
              </a:rPr>
              <a:t>_while : </a:t>
            </a:r>
            <a:r>
              <a:rPr kumimoji="1" lang="ja-JP" altLang="en-US" sz="3600" smtClean="0">
                <a:solidFill>
                  <a:schemeClr val="bg1"/>
                </a:solidFill>
              </a:rPr>
              <a:t>条件を満たす先頭部分を取り出す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 Seq&gt;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drop_while;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 Head, class... Tail&gt;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drop_while&lt;P, tuple&lt;Head, Tail...&gt;&gt;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typename </a:t>
            </a: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if_c&lt;P&lt;Head&gt;::value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// true</a:t>
            </a:r>
            <a:r>
              <a:rPr lang="ja-JP" altLang="en-US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だったら</a:t>
            </a: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typename drop_while&lt;P, tuple&lt;Tail...&gt;&gt;::type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// </a:t>
            </a:r>
            <a:r>
              <a:rPr lang="ja-JP" altLang="en-US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無視する</a:t>
            </a: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tuple&lt;Head, Tail...&gt;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&gt;::type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drop_while&lt;P, </a:t>
            </a: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tuple&lt;&gt;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tuple&lt;&gt;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drop_while&lt;is_integral, tuple&lt;int, long, char, double&gt;&gt;::type</a:t>
            </a:r>
          </a:p>
          <a:p>
            <a:pPr>
              <a:buNone/>
            </a:pPr>
            <a:r>
              <a:rPr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tuple&lt;double&gt;</a:t>
            </a:r>
          </a:p>
          <a:p>
            <a:pPr>
              <a:buNone/>
            </a:pPr>
            <a:endParaRPr kumimoji="1" lang="ja-JP" alt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smtClean="0">
                <a:solidFill>
                  <a:schemeClr val="bg1"/>
                </a:solidFill>
              </a:rPr>
              <a:t>all : </a:t>
            </a:r>
            <a:r>
              <a:rPr lang="ja-JP" altLang="en-US" sz="3600" smtClean="0">
                <a:solidFill>
                  <a:schemeClr val="bg1"/>
                </a:solidFill>
              </a:rPr>
              <a:t>型リストの要素全てが述語を満たすか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ja-JP" altLang="en-US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型リストの全ての型が述語を満たせば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buNone/>
            </a:pPr>
            <a:r>
              <a:rPr lang="ja-JP" altLang="en-US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それ以外は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ja-JP" altLang="en-US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を返す</a:t>
            </a: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 Seq&gt;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all;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 Head, class... Tail&gt;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all&lt;P, tuple&lt;Head, Tail...&gt;&gt;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static const bool value = </a:t>
            </a: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!P&lt;Head&gt;::value ?</a:t>
            </a:r>
          </a:p>
          <a:p>
            <a:pPr>
              <a:buNone/>
            </a:pP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                            false :</a:t>
            </a:r>
          </a:p>
          <a:p>
            <a:pPr>
              <a:buNone/>
            </a:pP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                            all&lt;P, tuple&lt;Tail...&gt;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&gt;::value;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all&lt;P, tuple&lt;&gt;&gt;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static const bool value = </a:t>
            </a: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5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all&lt;is_integral, tuple&lt;int, long, char&gt;&gt;::value</a:t>
            </a:r>
          </a:p>
          <a:p>
            <a:pPr>
              <a:buNone/>
            </a:pPr>
            <a:r>
              <a:rPr lang="en-US" altLang="ja-JP" sz="15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true</a:t>
            </a:r>
          </a:p>
          <a:p>
            <a:pPr>
              <a:buNone/>
            </a:pPr>
            <a:endParaRPr lang="en-US" altLang="ja-JP" sz="15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5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all&lt;is_integral, tuple&lt;int, double, char&gt;&gt;::value</a:t>
            </a:r>
          </a:p>
          <a:p>
            <a:pPr>
              <a:buNone/>
            </a:pPr>
            <a:r>
              <a:rPr lang="en-US" altLang="ja-JP" sz="15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可変引数テンプレート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kumimoji="1"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</a:t>
            </a:r>
            <a:r>
              <a:rPr kumimoji="1" lang="en-US" altLang="ja-JP" sz="2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kumimoji="1"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Args&gt;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tuple;</a:t>
            </a:r>
          </a:p>
          <a:p>
            <a:pPr>
              <a:buNone/>
            </a:pPr>
            <a:endParaRPr kumimoji="1"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</a:rPr>
              <a:t>のように書くことで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</a:rPr>
              <a:t>テンプレートパラメータを可変個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</a:rPr>
              <a:t>受け取ることができる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endParaRPr kumimoji="1"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tuple&lt;int&gt;             t1;</a:t>
            </a:r>
          </a:p>
          <a:p>
            <a:pPr>
              <a:buNone/>
            </a:pPr>
            <a:r>
              <a:rPr kumimoji="1"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tuple&lt;int, long&gt;       t2;</a:t>
            </a:r>
          </a:p>
          <a:p>
            <a:pPr>
              <a:buNone/>
            </a:pPr>
            <a:r>
              <a:rPr lang="en-US" altLang="ja-JP" sz="2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tuple&lt;int, long, char&gt; t3;</a:t>
            </a:r>
          </a:p>
          <a:p>
            <a:pPr>
              <a:buNone/>
            </a:pP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400" smtClean="0">
                <a:solidFill>
                  <a:schemeClr val="bg1"/>
                </a:solidFill>
              </a:rPr>
              <a:t>可変個のテンプレートパラメータは型のリストと見なせる</a:t>
            </a:r>
            <a:endParaRPr lang="en-US" altLang="ja-JP" sz="2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smtClean="0">
                <a:solidFill>
                  <a:schemeClr val="bg1"/>
                </a:solidFill>
              </a:rPr>
              <a:t>any :</a:t>
            </a:r>
            <a:r>
              <a:rPr lang="ja-JP" altLang="en-US" sz="3600" smtClean="0">
                <a:solidFill>
                  <a:schemeClr val="bg1"/>
                </a:solidFill>
              </a:rPr>
              <a:t>型リストに述語を満たす型があるか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ja-JP" altLang="en-US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型リストのいずれかの型が述語を満たせば</a:t>
            </a: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buNone/>
            </a:pPr>
            <a:r>
              <a:rPr lang="ja-JP" altLang="en-US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それ以外は</a:t>
            </a: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ja-JP" altLang="en-US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を返す</a:t>
            </a:r>
            <a:endParaRPr lang="en-US" altLang="ja-JP" sz="15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5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 Seq&gt;</a:t>
            </a:r>
          </a:p>
          <a:p>
            <a:pPr>
              <a:buNone/>
            </a:pP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any;</a:t>
            </a:r>
          </a:p>
          <a:p>
            <a:pPr>
              <a:buNone/>
            </a:pPr>
            <a:endParaRPr lang="en-US" altLang="ja-JP" sz="15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P, class Head, class... Tail&gt;</a:t>
            </a:r>
          </a:p>
          <a:p>
            <a:pPr>
              <a:buNone/>
            </a:pP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any&lt;P, tuple&lt;Head, Tail...&gt;&gt; {</a:t>
            </a:r>
          </a:p>
          <a:p>
            <a:pPr>
              <a:buNone/>
            </a:pP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static const bool value = </a:t>
            </a:r>
            <a:r>
              <a:rPr lang="en-US" altLang="ja-JP" sz="15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P&lt;Head&gt;::value ?</a:t>
            </a:r>
          </a:p>
          <a:p>
            <a:pPr>
              <a:buNone/>
            </a:pPr>
            <a:r>
              <a:rPr lang="en-US" altLang="ja-JP" sz="15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                            true :</a:t>
            </a:r>
          </a:p>
          <a:p>
            <a:pPr>
              <a:buNone/>
            </a:pPr>
            <a:r>
              <a:rPr lang="en-US" altLang="ja-JP" sz="15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                            any&lt;P, tuple&lt;Tail...&gt;</a:t>
            </a: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&gt;::value;</a:t>
            </a:r>
          </a:p>
          <a:p>
            <a:pPr>
              <a:buNone/>
            </a:pP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5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&lt;template &lt;class T&gt; class P&gt;</a:t>
            </a:r>
          </a:p>
          <a:p>
            <a:pPr>
              <a:buNone/>
            </a:pP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any&lt;P, tuple&lt;&gt;&gt; {</a:t>
            </a:r>
          </a:p>
          <a:p>
            <a:pPr>
              <a:buNone/>
            </a:pP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static const bool value = </a:t>
            </a:r>
            <a:r>
              <a:rPr lang="en-US" altLang="ja-JP" sz="15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15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5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5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any&lt;is_integral, tuple&lt;int, long, char&gt;&gt;::value</a:t>
            </a:r>
          </a:p>
          <a:p>
            <a:pPr>
              <a:buNone/>
            </a:pPr>
            <a:r>
              <a:rPr lang="en-US" altLang="ja-JP" sz="15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true</a:t>
            </a:r>
          </a:p>
          <a:p>
            <a:pPr>
              <a:buNone/>
            </a:pPr>
            <a:endParaRPr lang="en-US" altLang="ja-JP" sz="15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5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any&lt;is_integral, tuple&lt;float, int, void*&gt;&gt;::value</a:t>
            </a:r>
          </a:p>
          <a:p>
            <a:pPr>
              <a:buNone/>
            </a:pPr>
            <a:r>
              <a:rPr lang="en-US" altLang="ja-JP" sz="15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true</a:t>
            </a:r>
          </a:p>
          <a:p>
            <a:pPr>
              <a:buNone/>
            </a:pPr>
            <a:endParaRPr lang="en-US" altLang="ja-JP" sz="15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5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any&lt;is_integral, tuple&lt;float, double, void*&gt;&gt;::value</a:t>
            </a:r>
          </a:p>
          <a:p>
            <a:pPr>
              <a:buNone/>
            </a:pPr>
            <a:r>
              <a:rPr lang="en-US" altLang="ja-JP" sz="15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型リストを処理するメタ関数を</a:t>
            </a: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ja-JP" altLang="en-US" smtClean="0">
                <a:solidFill>
                  <a:schemeClr val="bg1"/>
                </a:solidFill>
              </a:rPr>
              <a:t>作ってみた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head</a:t>
            </a:r>
            <a:r>
              <a:rPr lang="en-US" altLang="ja-JP" smtClean="0">
                <a:solidFill>
                  <a:schemeClr val="bg1"/>
                </a:solidFill>
              </a:rPr>
              <a:t>, tail</a:t>
            </a:r>
          </a:p>
          <a:p>
            <a:r>
              <a:rPr kumimoji="1" lang="en-US" altLang="ja-JP" smtClean="0">
                <a:solidFill>
                  <a:schemeClr val="bg1"/>
                </a:solidFill>
              </a:rPr>
              <a:t>length</a:t>
            </a:r>
          </a:p>
          <a:p>
            <a:r>
              <a:rPr lang="en-US" altLang="ja-JP" smtClean="0">
                <a:solidFill>
                  <a:schemeClr val="bg1"/>
                </a:solidFill>
              </a:rPr>
              <a:t>at</a:t>
            </a:r>
          </a:p>
          <a:p>
            <a:r>
              <a:rPr kumimoji="1" lang="en-US" altLang="ja-JP" smtClean="0">
                <a:solidFill>
                  <a:schemeClr val="bg1"/>
                </a:solidFill>
              </a:rPr>
              <a:t>concat</a:t>
            </a:r>
          </a:p>
          <a:p>
            <a:r>
              <a:rPr lang="en-US" altLang="ja-JP" smtClean="0">
                <a:solidFill>
                  <a:schemeClr val="bg1"/>
                </a:solidFill>
              </a:rPr>
              <a:t>reverse</a:t>
            </a:r>
          </a:p>
          <a:p>
            <a:r>
              <a:rPr lang="en-US" altLang="ja-JP" smtClean="0">
                <a:solidFill>
                  <a:schemeClr val="bg1"/>
                </a:solidFill>
              </a:rPr>
              <a:t>replicate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r>
              <a:rPr kumimoji="1" lang="en-US" altLang="ja-JP" smtClean="0">
                <a:solidFill>
                  <a:schemeClr val="bg1"/>
                </a:solidFill>
              </a:rPr>
              <a:t>take, </a:t>
            </a:r>
            <a:r>
              <a:rPr lang="en-US" altLang="ja-JP" smtClean="0">
                <a:solidFill>
                  <a:schemeClr val="bg1"/>
                </a:solidFill>
              </a:rPr>
              <a:t>drop</a:t>
            </a:r>
          </a:p>
          <a:p>
            <a:r>
              <a:rPr kumimoji="1" lang="en-US" altLang="ja-JP" smtClean="0">
                <a:solidFill>
                  <a:schemeClr val="bg1"/>
                </a:solidFill>
              </a:rPr>
              <a:t>map, filter</a:t>
            </a:r>
          </a:p>
          <a:p>
            <a:r>
              <a:rPr lang="en-US" altLang="ja-JP" smtClean="0">
                <a:solidFill>
                  <a:schemeClr val="bg1"/>
                </a:solidFill>
              </a:rPr>
              <a:t>tale_while, drop_while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r>
              <a:rPr lang="en-US" altLang="ja-JP" smtClean="0">
                <a:solidFill>
                  <a:schemeClr val="bg1"/>
                </a:solidFill>
              </a:rPr>
              <a:t>all, 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head : </a:t>
            </a:r>
            <a:r>
              <a:rPr kumimoji="1" lang="ja-JP" altLang="en-US" smtClean="0">
                <a:solidFill>
                  <a:schemeClr val="bg1"/>
                </a:solidFill>
              </a:rPr>
              <a:t>型リストの先頭</a:t>
            </a: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mtClean="0">
                <a:solidFill>
                  <a:schemeClr val="bg1"/>
                </a:solidFill>
              </a:rPr>
              <a:t>tail : </a:t>
            </a:r>
            <a:r>
              <a:rPr kumimoji="1" lang="ja-JP" altLang="en-US" smtClean="0">
                <a:solidFill>
                  <a:schemeClr val="bg1"/>
                </a:solidFill>
              </a:rPr>
              <a:t>型リストの後部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class Head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class... Tail&gt;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head {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type;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Head,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class... Tail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tail {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tuple&lt;Tail...&gt; 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head&lt;int, long, char&gt;::type</a:t>
            </a:r>
          </a:p>
          <a:p>
            <a:pPr>
              <a:buNone/>
            </a:pPr>
            <a:r>
              <a:rPr lang="ja-JP" altLang="en-US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</a:p>
          <a:p>
            <a:pPr>
              <a:buNone/>
            </a:pPr>
            <a:endParaRPr lang="en-US" altLang="ja-JP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tail&lt;int, long, char&gt;::type</a:t>
            </a:r>
          </a:p>
          <a:p>
            <a:pPr>
              <a:buNone/>
            </a:pPr>
            <a:r>
              <a:rPr lang="ja-JP" altLang="en-US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tuple&lt;long, char&gt;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head, tail</a:t>
            </a:r>
            <a:r>
              <a:rPr kumimoji="1" lang="ja-JP" altLang="en-US" smtClean="0">
                <a:solidFill>
                  <a:schemeClr val="bg1"/>
                </a:solidFill>
              </a:rPr>
              <a:t>の</a:t>
            </a:r>
            <a:r>
              <a:rPr kumimoji="1" lang="en-US" altLang="ja-JP" smtClean="0">
                <a:solidFill>
                  <a:schemeClr val="bg1"/>
                </a:solidFill>
              </a:rPr>
              <a:t>tuple</a:t>
            </a:r>
            <a:r>
              <a:rPr kumimoji="1" lang="ja-JP" altLang="en-US" smtClean="0">
                <a:solidFill>
                  <a:schemeClr val="bg1"/>
                </a:solidFill>
              </a:rPr>
              <a:t>版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</a:rPr>
              <a:t>tuple</a:t>
            </a:r>
            <a:r>
              <a:rPr lang="ja-JP" altLang="en-US" smtClean="0">
                <a:solidFill>
                  <a:schemeClr val="bg1"/>
                </a:solidFill>
              </a:rPr>
              <a:t>の部分特殊化も用意しておく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altLang="ja-JP" sz="42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class Head</a:t>
            </a: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class... Tail&gt;</a:t>
            </a:r>
          </a:p>
          <a:p>
            <a:pPr>
              <a:buNone/>
            </a:pP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head</a:t>
            </a:r>
            <a:r>
              <a:rPr lang="en-US" altLang="ja-JP" sz="42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&lt;tuple&lt;Head, Tail...&gt;&gt;</a:t>
            </a: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z="42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type;</a:t>
            </a:r>
          </a:p>
          <a:p>
            <a:pPr>
              <a:buNone/>
            </a:pP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42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型リストから後部の型リストを取得</a:t>
            </a:r>
            <a:endParaRPr lang="en-US" altLang="ja-JP" sz="42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Head, </a:t>
            </a:r>
            <a:r>
              <a:rPr lang="en-US" altLang="ja-JP" sz="42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class... Tail</a:t>
            </a: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tail</a:t>
            </a:r>
            <a:r>
              <a:rPr lang="en-US" altLang="ja-JP" sz="42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&lt;tuple&lt;Head, Tail...&gt;&gt;</a:t>
            </a: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z="42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tuple&lt;Tail...&gt; </a:t>
            </a: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type;</a:t>
            </a:r>
          </a:p>
          <a:p>
            <a:pPr>
              <a:buNone/>
            </a:pPr>
            <a:r>
              <a:rPr lang="en-US" altLang="ja-JP" sz="4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42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4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head&lt;tuple&lt;int, long, char&gt;&gt;::type</a:t>
            </a:r>
          </a:p>
          <a:p>
            <a:pPr>
              <a:buNone/>
            </a:pPr>
            <a:r>
              <a:rPr lang="ja-JP" altLang="en-US" sz="4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altLang="ja-JP" sz="4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</a:p>
          <a:p>
            <a:pPr>
              <a:buNone/>
            </a:pPr>
            <a:endParaRPr lang="en-US" altLang="ja-JP" sz="42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4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tail&lt;tuple&lt;int, long, char&gt;&gt;::type</a:t>
            </a:r>
          </a:p>
          <a:p>
            <a:pPr>
              <a:buNone/>
            </a:pPr>
            <a:r>
              <a:rPr lang="ja-JP" altLang="en-US" sz="4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altLang="ja-JP" sz="4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tuple&lt;long, char&gt;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length : </a:t>
            </a:r>
            <a:r>
              <a:rPr kumimoji="1" lang="ja-JP" altLang="en-US" smtClean="0">
                <a:solidFill>
                  <a:schemeClr val="bg1"/>
                </a:solidFill>
              </a:rPr>
              <a:t>型リストの長さ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&lt;class... Args&gt;</a:t>
            </a:r>
          </a:p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length {</a:t>
            </a:r>
          </a:p>
          <a:p>
            <a:pPr>
              <a:buNone/>
            </a:pPr>
            <a:r>
              <a:rPr lang="en-US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 const int value = </a:t>
            </a:r>
            <a:r>
              <a:rPr lang="en-US" altLang="ja-JP" sz="20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sizeof...(Args)</a:t>
            </a: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20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&lt;class... Args&gt;</a:t>
            </a:r>
          </a:p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length&lt;tuple&lt;Args...&gt;&gt; {</a:t>
            </a:r>
          </a:p>
          <a:p>
            <a:pPr>
              <a:buNone/>
            </a:pPr>
            <a:r>
              <a:rPr lang="en-US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 const int value = </a:t>
            </a:r>
            <a:r>
              <a:rPr lang="en-US" sz="20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sizeof...(</a:t>
            </a:r>
            <a:r>
              <a:rPr lang="en-US" altLang="ja-JP" sz="20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ja-JP" sz="22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length&lt;int, long, char&gt;::value</a:t>
            </a:r>
          </a:p>
          <a:p>
            <a:pPr>
              <a:buNone/>
            </a:pPr>
            <a:r>
              <a:rPr lang="ja-JP" altLang="en-US" sz="2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altLang="ja-JP" sz="2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buNone/>
            </a:pPr>
            <a:endParaRPr lang="en-US" altLang="ja-JP" sz="22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length&lt;tuple&lt;int, long, char&gt;&gt;::value</a:t>
            </a:r>
          </a:p>
          <a:p>
            <a:pPr>
              <a:buNone/>
            </a:pPr>
            <a:r>
              <a:rPr lang="ja-JP" altLang="en-US" sz="2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altLang="ja-JP" sz="22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ja-JP" altLang="en-US" sz="22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kumimoji="1"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at : </a:t>
            </a:r>
            <a:r>
              <a:rPr kumimoji="1" lang="ja-JP" altLang="en-US" smtClean="0">
                <a:solidFill>
                  <a:schemeClr val="bg1"/>
                </a:solidFill>
              </a:rPr>
              <a:t>型リストの</a:t>
            </a:r>
            <a:r>
              <a:rPr kumimoji="1" lang="en-US" altLang="ja-JP" smtClean="0">
                <a:solidFill>
                  <a:schemeClr val="bg1"/>
                </a:solidFill>
              </a:rPr>
              <a:t>I</a:t>
            </a:r>
            <a:r>
              <a:rPr kumimoji="1" lang="ja-JP" altLang="en-US" smtClean="0">
                <a:solidFill>
                  <a:schemeClr val="bg1"/>
                </a:solidFill>
              </a:rPr>
              <a:t>番目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kumimoji="1" lang="ja-JP" altLang="en-US" smtClean="0">
                <a:solidFill>
                  <a:schemeClr val="bg1"/>
                </a:solidFill>
              </a:rPr>
              <a:t>ここからはめんどくさいから</a:t>
            </a:r>
            <a:r>
              <a:rPr kumimoji="1" lang="en-US" altLang="ja-JP" smtClean="0">
                <a:solidFill>
                  <a:schemeClr val="bg1"/>
                </a:solidFill>
              </a:rPr>
              <a:t>tuple</a:t>
            </a:r>
            <a:r>
              <a:rPr kumimoji="1" lang="ja-JP" altLang="en-US" smtClean="0">
                <a:solidFill>
                  <a:schemeClr val="bg1"/>
                </a:solidFill>
              </a:rPr>
              <a:t>版のみ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&lt;int I, typename Arg&gt;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at;</a:t>
            </a: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&lt;int I, typename Head, typename... Tail&gt;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at&lt;I, tuple&lt;Head, Tail...&gt;&gt; {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typename at&lt;I - 1, tuple&lt;Tail...&gt;&gt;::type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type;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Head, typename... Tail&gt;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at&lt;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tuple&lt;Head, Tail...&gt;&gt; {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type;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at&lt;1, tuple&lt;int, long, char&gt;&gt;::type</a:t>
            </a:r>
          </a:p>
          <a:p>
            <a:pPr>
              <a:buNone/>
            </a:pPr>
            <a:r>
              <a:rPr lang="ja-JP" altLang="en-US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long</a:t>
            </a:r>
          </a:p>
          <a:p>
            <a:pPr>
              <a:buNone/>
            </a:pPr>
            <a:endParaRPr kumimoji="1"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concat : </a:t>
            </a:r>
            <a:r>
              <a:rPr kumimoji="1" lang="ja-JP" altLang="en-US" smtClean="0">
                <a:solidFill>
                  <a:schemeClr val="bg1"/>
                </a:solidFill>
              </a:rPr>
              <a:t>型リストの連結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Seq1, class Seq2&gt;</a:t>
            </a:r>
          </a:p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concat;</a:t>
            </a:r>
          </a:p>
          <a:p>
            <a:pPr>
              <a:buNone/>
            </a:pPr>
            <a:endParaRPr lang="en-US" altLang="ja-JP" sz="20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&lt;class... Seq1, class... Seq2&gt;</a:t>
            </a:r>
          </a:p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concat&lt;</a:t>
            </a:r>
            <a:r>
              <a:rPr lang="en-US" altLang="ja-JP" sz="20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tuple&lt;Seq1...&gt;, tuple&lt;Seq2...&gt;</a:t>
            </a: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z="20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tuple&lt;Seq1..., Seq2...&gt;</a:t>
            </a: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type;</a:t>
            </a:r>
          </a:p>
          <a:p>
            <a:pPr>
              <a:buNone/>
            </a:pPr>
            <a:r>
              <a:rPr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20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concat&lt;tuple&lt;int,  double&gt;,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tuple&lt;long, char&gt;&gt;::type</a:t>
            </a:r>
          </a:p>
          <a:p>
            <a:pPr>
              <a:buNone/>
            </a:pPr>
            <a:endParaRPr lang="en-US" altLang="ja-JP" sz="20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tuple&lt;int, double, long, char&gt;</a:t>
            </a:r>
          </a:p>
          <a:p>
            <a:pPr>
              <a:buNone/>
            </a:pPr>
            <a:endParaRPr kumimoji="1"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smtClean="0">
                <a:solidFill>
                  <a:schemeClr val="bg1"/>
                </a:solidFill>
              </a:rPr>
              <a:t>reverse : </a:t>
            </a:r>
            <a:r>
              <a:rPr lang="ja-JP" altLang="en-US" sz="3600" smtClean="0">
                <a:solidFill>
                  <a:schemeClr val="bg1"/>
                </a:solidFill>
              </a:rPr>
              <a:t>型リストを逆順にする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型の長さ分</a:t>
            </a:r>
            <a:r>
              <a:rPr lang="ja-JP" altLang="en-US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だけ</a:t>
            </a:r>
            <a:r>
              <a:rPr lang="ja-JP" altLang="en-US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再帰</a:t>
            </a:r>
            <a:r>
              <a:rPr lang="ja-JP" altLang="en-US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して</a:t>
            </a:r>
            <a:r>
              <a:rPr lang="ja-JP" altLang="en-US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ja-JP" altLang="en-US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先頭を後ろに追加していく</a:t>
            </a:r>
            <a:endParaRPr lang="en-US" altLang="ja-JP" sz="1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&lt;int N, class Seq&gt;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reverse_impl;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&lt;int N, class Head, class... Tail&gt;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reverse_impl&lt;N, tuple&lt;Head, Tail...&gt;&gt;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typename concat&lt;typename reverse_impl&lt;N-1, tuple&lt;Tail...&gt;&gt;::type,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tuple&lt;Head&gt;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&gt;::type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&lt;class... Seq&gt;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reverse_impl&lt;0, tuple&lt;Seq...&gt;&gt;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tuple&lt;Seq...&gt;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gradation</Template>
  <TotalTime>129</TotalTime>
  <Words>1876</Words>
  <Application>Microsoft Office PowerPoint</Application>
  <PresentationFormat>画面に合わせる (4:3)</PresentationFormat>
  <Paragraphs>384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gradation</vt:lpstr>
      <vt:lpstr>C++0xの可変引数テンプレートで 型リスト処理</vt:lpstr>
      <vt:lpstr>可変引数テンプレート</vt:lpstr>
      <vt:lpstr>型リストを処理するメタ関数を 作ってみた</vt:lpstr>
      <vt:lpstr>head : 型リストの先頭 tail : 型リストの後部</vt:lpstr>
      <vt:lpstr>head, tailのtuple版</vt:lpstr>
      <vt:lpstr>length : 型リストの長さ</vt:lpstr>
      <vt:lpstr>at : 型リストのI番目</vt:lpstr>
      <vt:lpstr>concat : 型リストの連結</vt:lpstr>
      <vt:lpstr>reverse : 型リストを逆順にする</vt:lpstr>
      <vt:lpstr>reverse : 型リストを逆順にする</vt:lpstr>
      <vt:lpstr>replicate : TをN個含んだ型リストを作成</vt:lpstr>
      <vt:lpstr>take : 先頭N個の型を取得</vt:lpstr>
      <vt:lpstr>drop : 先頭N個を除外した型リストを取得</vt:lpstr>
      <vt:lpstr>map : 型リストの全ての型にメタ関数を適用</vt:lpstr>
      <vt:lpstr>filter : 条件抽出(1)</vt:lpstr>
      <vt:lpstr>filter : 条件抽出(2)</vt:lpstr>
      <vt:lpstr>take_while : 条件を満たす先頭部分を取り出す</vt:lpstr>
      <vt:lpstr>drop_while : 条件を満たす先頭部分を取り出す</vt:lpstr>
      <vt:lpstr>all : 型リストの要素全てが述語を満たすか</vt:lpstr>
      <vt:lpstr>any :型リストに述語を満たす型があるか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C++0xの可変引数テンプレートで 型リスト処理</dc:title>
  <dc:creator> </dc:creator>
  <cp:lastModifiedBy> </cp:lastModifiedBy>
  <cp:revision>57</cp:revision>
  <dcterms:created xsi:type="dcterms:W3CDTF">2009-03-27T06:00:17Z</dcterms:created>
  <dcterms:modified xsi:type="dcterms:W3CDTF">2009-04-13T12:44:06Z</dcterms:modified>
</cp:coreProperties>
</file>