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97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86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0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715200" cy="64807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2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71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1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00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9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E6C1-0FA7-4B45-8752-E6503D114EE4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20D48-A23C-43BA-9EED-DFABF5E9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thandbrave/Set-Algorith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thandbrave/OvenToBoo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Output Iterator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の置き換えと</a:t>
            </a:r>
            <a:r>
              <a:rPr kumimoji="1" lang="en-US" altLang="ja-JP" dirty="0" err="1" smtClean="0">
                <a:solidFill>
                  <a:srgbClr val="C00000"/>
                </a:solidFill>
              </a:rPr>
              <a:t>Boost.Range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の拡張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67744" y="4797152"/>
            <a:ext cx="6400800" cy="1296144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ja-JP" altLang="en-US" sz="2400" dirty="0" smtClean="0">
                <a:solidFill>
                  <a:schemeClr val="tx1"/>
                </a:solidFill>
              </a:rPr>
              <a:t>高橋 晶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(Akira Takahashi)</a:t>
            </a:r>
          </a:p>
          <a:p>
            <a:pPr algn="r"/>
            <a:r>
              <a:rPr lang="ja-JP" altLang="en-US" sz="2400" dirty="0" smtClean="0">
                <a:solidFill>
                  <a:schemeClr val="tx1"/>
                </a:solidFill>
              </a:rPr>
              <a:t>株式会社ロングゲート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ja-JP" sz="2400" dirty="0" smtClean="0">
                <a:solidFill>
                  <a:schemeClr val="tx1"/>
                </a:solidFill>
              </a:rPr>
              <a:t>@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cpp_akira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1320" y="6237312"/>
            <a:ext cx="393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2012/05/26(</a:t>
            </a:r>
            <a:r>
              <a:rPr lang="ja-JP" altLang="en-US" dirty="0" smtClean="0"/>
              <a:t>土</a:t>
            </a:r>
            <a:r>
              <a:rPr lang="en-US" altLang="ja-JP" dirty="0" smtClean="0"/>
              <a:t>) Boost.</a:t>
            </a:r>
            <a:r>
              <a:rPr lang="ja-JP" altLang="en-US" dirty="0" smtClean="0"/>
              <a:t>勉強会 </a:t>
            </a:r>
            <a:r>
              <a:rPr lang="en-US" altLang="ja-JP" dirty="0" smtClean="0"/>
              <a:t>#9 </a:t>
            </a:r>
            <a:r>
              <a:rPr lang="ja-JP" altLang="en-US" dirty="0" smtClean="0"/>
              <a:t>つくば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39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r>
              <a:rPr lang="ja-JP" altLang="en-US" dirty="0" smtClean="0"/>
              <a:t>の話 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4055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function_output_iterator</a:t>
            </a:r>
            <a:r>
              <a:rPr kumimoji="1" lang="ja-JP" altLang="en-US" sz="2400" dirty="0" smtClean="0"/>
              <a:t>の中身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340768"/>
            <a:ext cx="878497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template &lt;class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UnaryFunction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&gt;</a:t>
            </a:r>
          </a:p>
          <a:p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struct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function_output_iterator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{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explicit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function_output_iterator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const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UnaryFunction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&amp; </a:t>
            </a:r>
            <a:r>
              <a:rPr lang="en-US" altLang="ja-JP" dirty="0" smtClean="0">
                <a:solidFill>
                  <a:srgbClr val="C00000"/>
                </a:solidFill>
                <a:latin typeface="VL ゴシック" pitchFamily="49" charset="-128"/>
                <a:ea typeface="VL ゴシック" pitchFamily="49" charset="-128"/>
              </a:rPr>
              <a:t>f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) :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m_f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(f) {}</a:t>
            </a:r>
          </a:p>
          <a:p>
            <a:endParaRPr lang="en-US" altLang="ja-JP" dirty="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struct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output_proxy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{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output_proxy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UnaryFunction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&amp; f) :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m_f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(f) { }</a:t>
            </a:r>
          </a:p>
          <a:p>
            <a:endParaRPr lang="en-US" altLang="ja-JP" dirty="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template &lt;class T&gt;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output_proxy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&amp; operator=(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const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T&amp; value) {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</a:t>
            </a:r>
            <a:r>
              <a:rPr lang="en-US" altLang="ja-JP" dirty="0" err="1" smtClean="0">
                <a:solidFill>
                  <a:srgbClr val="C00000"/>
                </a:solidFill>
                <a:latin typeface="VL ゴシック" pitchFamily="49" charset="-128"/>
                <a:ea typeface="VL ゴシック" pitchFamily="49" charset="-128"/>
              </a:rPr>
              <a:t>m_f</a:t>
            </a:r>
            <a:r>
              <a:rPr lang="en-US" altLang="ja-JP" dirty="0" smtClean="0">
                <a:solidFill>
                  <a:srgbClr val="C00000"/>
                </a:solidFill>
                <a:latin typeface="VL ゴシック" pitchFamily="49" charset="-128"/>
                <a:ea typeface="VL ゴシック" pitchFamily="49" charset="-128"/>
              </a:rPr>
              <a:t>(value)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; 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return *this; 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}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UnaryFunction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&amp;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m_f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;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};</a:t>
            </a:r>
          </a:p>
          <a:p>
            <a:endParaRPr lang="en-US" altLang="ja-JP" dirty="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output_proxy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operator*() { return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output_proxy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m_f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); }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function_output_iterator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&amp; operator++() { return *this; } 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function_output_iterator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&amp; operator++(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) { return *this; }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UnaryFunction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m_f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;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329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r>
              <a:rPr lang="ja-JP" altLang="en-US" dirty="0" smtClean="0"/>
              <a:t>の話 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224136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400" dirty="0" err="1" smtClean="0"/>
              <a:t>std</a:t>
            </a:r>
            <a:r>
              <a:rPr kumimoji="1" lang="ja-JP" altLang="en-US" sz="2400" dirty="0" smtClean="0"/>
              <a:t>名前空間に同じ名前の</a:t>
            </a:r>
            <a:r>
              <a:rPr kumimoji="1" lang="en-US" altLang="ja-JP" sz="2400" dirty="0" err="1" smtClean="0"/>
              <a:t>set_union</a:t>
            </a:r>
            <a:r>
              <a:rPr kumimoji="1" lang="en-US" altLang="ja-JP" sz="2400" dirty="0" smtClean="0"/>
              <a:t>()</a:t>
            </a:r>
            <a:r>
              <a:rPr kumimoji="1" lang="ja-JP" altLang="en-US" sz="2400" dirty="0" smtClean="0"/>
              <a:t>関数を共存させる方法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型</a:t>
            </a:r>
            <a:r>
              <a:rPr lang="en-US" altLang="ja-JP" sz="2400" dirty="0" smtClean="0"/>
              <a:t>T</a:t>
            </a:r>
            <a:r>
              <a:rPr lang="ja-JP" altLang="en-US" sz="2400" dirty="0" smtClean="0"/>
              <a:t>が</a:t>
            </a:r>
            <a:r>
              <a:rPr lang="en-US" altLang="ja-JP" sz="2400" dirty="0" err="1" smtClean="0"/>
              <a:t>UnaryFunction</a:t>
            </a:r>
            <a:r>
              <a:rPr lang="ja-JP" altLang="en-US" sz="2400" dirty="0" smtClean="0"/>
              <a:t>かどうかを判定する</a:t>
            </a:r>
            <a:r>
              <a:rPr lang="en-US" altLang="ja-JP" sz="2400" dirty="0" err="1" smtClean="0"/>
              <a:t>is_unary_callable</a:t>
            </a:r>
            <a:r>
              <a:rPr lang="ja-JP" altLang="en-US" sz="2400" dirty="0" smtClean="0"/>
              <a:t>メタ関数を作って</a:t>
            </a:r>
            <a:r>
              <a:rPr lang="en-US" altLang="ja-JP" sz="2400" dirty="0" smtClean="0"/>
              <a:t>SFINAE</a:t>
            </a:r>
            <a:r>
              <a:rPr lang="ja-JP" altLang="en-US" sz="2400" dirty="0" smtClean="0"/>
              <a:t>する。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2255961"/>
            <a:ext cx="878497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template &lt;class InputIterator1, class InputIterator2, class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UnaryFunction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&gt;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auto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set_union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(InputIterator1 first1, InputIterator1 last1,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         InputIterator2 first2, InputIterator2 last2,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       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UnaryFunction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&amp;&amp; f) -&gt;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	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typename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boost::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enable_if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&lt;</a:t>
            </a:r>
            <a:r>
              <a:rPr lang="en-US" altLang="ja-JP" dirty="0" err="1" smtClean="0">
                <a:solidFill>
                  <a:srgbClr val="C00000"/>
                </a:solidFill>
                <a:latin typeface="VL ゴシック" pitchFamily="49" charset="-128"/>
                <a:ea typeface="VL ゴシック" pitchFamily="49" charset="-128"/>
              </a:rPr>
              <a:t>is_unary_callable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&lt;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				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UnaryFunction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,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				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decltype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(*first1)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	&gt;&gt;::type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{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::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set_union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      first1, last1, first2, last2,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      boost::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make_function_output_iterator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(boost::move(f)));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}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6093296"/>
            <a:ext cx="822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これで、</a:t>
            </a:r>
            <a:r>
              <a:rPr lang="ja-JP" altLang="en-US" dirty="0" smtClean="0"/>
              <a:t>テンプレートパラメータ</a:t>
            </a:r>
            <a:r>
              <a:rPr lang="en-US" altLang="ja-JP" dirty="0" err="1" smtClean="0"/>
              <a:t>UnaryFunction</a:t>
            </a:r>
            <a:r>
              <a:rPr lang="ja-JP" altLang="en-US" dirty="0" smtClean="0"/>
              <a:t>が単項関数呼び出し可能でなければ、</a:t>
            </a:r>
            <a:endParaRPr lang="en-US" altLang="ja-JP" dirty="0" smtClean="0"/>
          </a:p>
          <a:p>
            <a:r>
              <a:rPr kumimoji="1" lang="ja-JP" altLang="en-US" dirty="0" smtClean="0"/>
              <a:t>この関数はオーバーロード解決から除外される。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814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r>
              <a:rPr lang="ja-JP" altLang="en-US" dirty="0" smtClean="0"/>
              <a:t>の話 </a:t>
            </a:r>
            <a:r>
              <a:rPr lang="en-US" altLang="ja-JP" dirty="0" smtClean="0"/>
              <a:t>4/4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224136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is_unary_callable</a:t>
            </a:r>
            <a:r>
              <a:rPr kumimoji="1" lang="ja-JP" altLang="en-US" sz="2400" dirty="0" smtClean="0"/>
              <a:t>は、</a:t>
            </a:r>
            <a:r>
              <a:rPr kumimoji="1" lang="en-US" altLang="ja-JP" sz="2400" dirty="0" smtClean="0"/>
              <a:t>C++11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err="1" smtClean="0"/>
              <a:t>decltype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+ SFINAE</a:t>
            </a:r>
            <a:r>
              <a:rPr lang="ja-JP" altLang="en-US" sz="2400" dirty="0" smtClean="0"/>
              <a:t>で、関数呼び出しの式が正当かどうかをチェックし、正当であれば</a:t>
            </a:r>
            <a:r>
              <a:rPr lang="en-US" altLang="ja-JP" sz="2400" dirty="0" err="1" smtClean="0"/>
              <a:t>true_type</a:t>
            </a:r>
            <a:r>
              <a:rPr lang="ja-JP" altLang="en-US" sz="2400" dirty="0" err="1" smtClean="0"/>
              <a:t>、</a:t>
            </a:r>
            <a:r>
              <a:rPr lang="ja-JP" altLang="en-US" sz="2400" dirty="0" smtClean="0"/>
              <a:t>不正であれば</a:t>
            </a:r>
            <a:r>
              <a:rPr lang="en-US" altLang="ja-JP" sz="2400" dirty="0" err="1" smtClean="0"/>
              <a:t>false_type</a:t>
            </a:r>
            <a:r>
              <a:rPr lang="ja-JP" altLang="en-US" sz="2400" dirty="0" smtClean="0"/>
              <a:t>を返すようにしてる。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2255961"/>
            <a:ext cx="878497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template &lt;class F, class V&gt;</a:t>
            </a:r>
          </a:p>
          <a:p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struct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is_unary_callable_base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{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private: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template &lt;class F2, class V2&gt;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static auto check(F2&amp;&amp; f, V2 v) -&gt;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decltype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</a:t>
            </a:r>
            <a:r>
              <a:rPr lang="en-US" altLang="ja-JP" dirty="0" smtClean="0">
                <a:solidFill>
                  <a:srgbClr val="C00000"/>
                </a:solidFill>
                <a:latin typeface="VL ゴシック" pitchFamily="49" charset="-128"/>
                <a:ea typeface="VL ゴシック" pitchFamily="49" charset="-128"/>
              </a:rPr>
              <a:t>(f(v)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),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::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true_type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());</a:t>
            </a:r>
          </a:p>
          <a:p>
            <a:endParaRPr lang="en-US" altLang="ja-JP" dirty="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static auto check(...) -&gt;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::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false_type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;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public: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typedef</a:t>
            </a:r>
            <a:endParaRPr lang="en-US" altLang="ja-JP" dirty="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decltype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(check(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::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declval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&lt;F&gt;(),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::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declval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&lt;V&gt;()))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type;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};</a:t>
            </a:r>
          </a:p>
          <a:p>
            <a:endParaRPr lang="en-US" altLang="ja-JP" dirty="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template &lt;class F, class V&gt;</a:t>
            </a:r>
          </a:p>
          <a:p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struct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is_unary_callable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: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is_unary_callable_base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&lt;F, V&gt;::type {};</a:t>
            </a:r>
          </a:p>
        </p:txBody>
      </p:sp>
    </p:spTree>
    <p:extLst>
      <p:ext uri="{BB962C8B-B14F-4D97-AF65-F5344CB8AC3E}">
        <p14:creationId xmlns:p14="http://schemas.microsoft.com/office/powerpoint/2010/main" val="105811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Output Iterator</a:t>
            </a:r>
            <a:r>
              <a:rPr lang="ja-JP" altLang="en-US" dirty="0" smtClean="0"/>
              <a:t>の置き換えまとめ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Output Iterator</a:t>
            </a:r>
            <a:r>
              <a:rPr kumimoji="1" lang="ja-JP" altLang="en-US" sz="2400" dirty="0" smtClean="0"/>
              <a:t>は、ラムダ式のある</a:t>
            </a:r>
            <a:r>
              <a:rPr kumimoji="1" lang="en-US" altLang="ja-JP" sz="2400" dirty="0" smtClean="0"/>
              <a:t>C++11</a:t>
            </a:r>
            <a:r>
              <a:rPr kumimoji="1" lang="ja-JP" altLang="en-US" sz="2400" dirty="0" smtClean="0"/>
              <a:t>時代では</a:t>
            </a:r>
            <a:r>
              <a:rPr kumimoji="1" lang="en-US" altLang="ja-JP" sz="2400" dirty="0" err="1" smtClean="0"/>
              <a:t>UnaryFunction</a:t>
            </a:r>
            <a:r>
              <a:rPr kumimoji="1" lang="ja-JP" altLang="en-US" sz="2400" dirty="0" err="1" smtClean="0"/>
              <a:t>での</a:t>
            </a:r>
            <a:r>
              <a:rPr kumimoji="1" lang="ja-JP" altLang="en-US" sz="2400" dirty="0" smtClean="0"/>
              <a:t>置き換えが十分に便利。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lang="ja-JP" altLang="en-US" sz="2400" dirty="0" smtClean="0"/>
              <a:t>この実装はそのうちドキュメントとテストを書いて</a:t>
            </a:r>
            <a:r>
              <a:rPr lang="en-US" altLang="ja-JP" sz="2400" dirty="0" err="1" smtClean="0"/>
              <a:t>Boost.Algorithm</a:t>
            </a:r>
            <a:r>
              <a:rPr lang="ja-JP" altLang="en-US" sz="2400" dirty="0" smtClean="0"/>
              <a:t>に提案する予定。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(Library in a Week</a:t>
            </a:r>
            <a:r>
              <a:rPr lang="ja-JP" altLang="en-US" sz="2400" dirty="0" smtClean="0"/>
              <a:t>の成果はその年のうちに反映させる、という方針のため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kumimoji="1" lang="ja-JP" altLang="en-US" sz="2400" dirty="0" smtClean="0"/>
              <a:t>実装はこちら：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>
                <a:hlinkClick r:id="rId2"/>
              </a:rPr>
              <a:t>https://github.com/faithandbrave/Set-Algorithm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758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7585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err="1" smtClean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OvenToBoost</a:t>
            </a:r>
            <a:r>
              <a:rPr kumimoji="1" lang="en-US" altLang="ja-JP" sz="4000" dirty="0" smtClean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kumimoji="1" lang="ja-JP" altLang="en-US" sz="4000" dirty="0" smtClean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プロジェクト</a:t>
            </a:r>
            <a:endParaRPr kumimoji="1" lang="ja-JP" altLang="en-US" sz="4000" dirty="0">
              <a:solidFill>
                <a:srgbClr val="C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26040" y="2514194"/>
            <a:ext cx="82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C00000"/>
                </a:solidFill>
              </a:rPr>
              <a:t>2nd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4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OvenToBoost</a:t>
            </a:r>
            <a:r>
              <a:rPr kumimoji="1" lang="ja-JP" altLang="en-US" dirty="0" smtClean="0"/>
              <a:t>プロジェクトとは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Oven</a:t>
            </a:r>
            <a:r>
              <a:rPr kumimoji="1" lang="ja-JP" altLang="en-US" sz="2400" dirty="0" smtClean="0"/>
              <a:t>というのは</a:t>
            </a:r>
            <a:r>
              <a:rPr kumimoji="1" lang="en-US" altLang="ja-JP" sz="2400" dirty="0" smtClean="0"/>
              <a:t>P-</a:t>
            </a:r>
            <a:r>
              <a:rPr kumimoji="1" lang="en-US" altLang="ja-JP" sz="2400" dirty="0" err="1" smtClean="0"/>
              <a:t>Stade</a:t>
            </a:r>
            <a:r>
              <a:rPr kumimoji="1" lang="en-US" altLang="ja-JP" sz="2400" dirty="0" smtClean="0"/>
              <a:t> C++ Libraries</a:t>
            </a:r>
            <a:r>
              <a:rPr kumimoji="1" lang="ja-JP" altLang="en-US" sz="2400" dirty="0" smtClean="0"/>
              <a:t>に含まれる</a:t>
            </a:r>
            <a:r>
              <a:rPr kumimoji="1" lang="en-US" altLang="ja-JP" sz="2400" dirty="0" smtClean="0"/>
              <a:t>Range</a:t>
            </a:r>
            <a:r>
              <a:rPr kumimoji="1" lang="ja-JP" altLang="en-US" sz="2400" dirty="0" smtClean="0"/>
              <a:t>ライブラリ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lang="en-US" altLang="ja-JP" sz="2400" dirty="0" smtClean="0"/>
              <a:t>Oven</a:t>
            </a:r>
            <a:r>
              <a:rPr lang="ja-JP" altLang="en-US" sz="2400" dirty="0" smtClean="0"/>
              <a:t>は</a:t>
            </a:r>
            <a:r>
              <a:rPr lang="en-US" altLang="ja-JP" sz="2400" dirty="0" err="1" smtClean="0"/>
              <a:t>Boost.Range</a:t>
            </a:r>
            <a:r>
              <a:rPr lang="ja-JP" altLang="en-US" sz="2400" dirty="0" smtClean="0"/>
              <a:t>よりもいろいろと揃ってて便利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kumimoji="1" lang="ja-JP" altLang="en-US" sz="2400" dirty="0" smtClean="0"/>
              <a:t>現在、</a:t>
            </a:r>
            <a:r>
              <a:rPr kumimoji="1" lang="en-US" altLang="ja-JP" sz="2400" dirty="0" smtClean="0"/>
              <a:t>Oven</a:t>
            </a:r>
            <a:r>
              <a:rPr kumimoji="1" lang="ja-JP" altLang="en-US" sz="2400" dirty="0" smtClean="0"/>
              <a:t>を</a:t>
            </a:r>
            <a:r>
              <a:rPr kumimoji="1" lang="en-US" altLang="ja-JP" sz="2400" dirty="0" err="1" smtClean="0"/>
              <a:t>Boost.Range</a:t>
            </a:r>
            <a:r>
              <a:rPr kumimoji="1" lang="ja-JP" altLang="en-US" sz="2400" dirty="0" smtClean="0"/>
              <a:t>の拡張として移植するプロジェクトを進めています。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>
                <a:hlinkClick r:id="rId2"/>
              </a:rPr>
              <a:t>https://</a:t>
            </a:r>
            <a:r>
              <a:rPr lang="en-US" altLang="ja-JP" sz="2400" dirty="0" smtClean="0">
                <a:hlinkClick r:id="rId2"/>
              </a:rPr>
              <a:t>github.com/faithandbrave/OvenToBoost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4361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Boost.Range</a:t>
            </a:r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728192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イテレータの組をとる</a:t>
            </a:r>
            <a:r>
              <a:rPr kumimoji="1" lang="en-US" altLang="ja-JP" sz="2400" dirty="0" smtClean="0"/>
              <a:t>STL</a:t>
            </a:r>
            <a:r>
              <a:rPr kumimoji="1" lang="ja-JP" altLang="en-US" sz="2400" dirty="0" smtClean="0"/>
              <a:t>アルゴリズムのラッパー、</a:t>
            </a:r>
            <a:r>
              <a:rPr kumimoji="1" lang="en-US" altLang="ja-JP" sz="2400" dirty="0" smtClean="0"/>
              <a:t>Range</a:t>
            </a:r>
            <a:r>
              <a:rPr kumimoji="1" lang="ja-JP" altLang="en-US" sz="2400" dirty="0" smtClean="0"/>
              <a:t>アルゴリズムが提供されている</a:t>
            </a:r>
            <a:endParaRPr kumimoji="1" lang="en-US" altLang="ja-JP" sz="2400" dirty="0" smtClean="0"/>
          </a:p>
          <a:p>
            <a:r>
              <a:rPr lang="ja-JP" altLang="en-US" sz="2400" dirty="0"/>
              <a:t>それ</a:t>
            </a:r>
            <a:r>
              <a:rPr lang="ja-JP" altLang="en-US" sz="2400" dirty="0" smtClean="0"/>
              <a:t>に加えて、遅延評価のリスト操作のための</a:t>
            </a:r>
            <a:r>
              <a:rPr lang="en-US" altLang="ja-JP" sz="2400" dirty="0" smtClean="0"/>
              <a:t>Range</a:t>
            </a:r>
            <a:r>
              <a:rPr lang="ja-JP" altLang="en-US" sz="2400" dirty="0" smtClean="0"/>
              <a:t>アダプタと呼ばれる機能が提供されている。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502" y="2926685"/>
            <a:ext cx="76438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const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::vector&lt;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&gt; v = {</a:t>
            </a:r>
            <a:r>
              <a:rPr lang="en-US" altLang="ja-JP" dirty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3, 1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, 4, 2, 5};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boost::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(v | </a:t>
            </a:r>
            <a:r>
              <a:rPr lang="en-US" altLang="ja-JP" dirty="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filtered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is_even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), 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print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); // </a:t>
            </a:r>
            <a:r>
              <a:rPr lang="ja-JP" altLang="en-US" dirty="0" smtClean="0">
                <a:latin typeface="VL ゴシック" pitchFamily="49" charset="-128"/>
                <a:ea typeface="VL ゴシック" pitchFamily="49" charset="-128"/>
              </a:rPr>
              <a:t>偶数値を出力</a:t>
            </a:r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282" y="4078813"/>
            <a:ext cx="33575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4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  <a:endParaRPr kumimoji="1" lang="en-US" altLang="ja-JP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46856" y="4941168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Range</a:t>
            </a:r>
            <a:r>
              <a:rPr lang="ja-JP" altLang="en-US" sz="2400" dirty="0" smtClean="0"/>
              <a:t>アダプタの適用には</a:t>
            </a:r>
            <a:r>
              <a:rPr lang="en-US" altLang="ja-JP" sz="2400" dirty="0" smtClean="0">
                <a:solidFill>
                  <a:srgbClr val="C00000"/>
                </a:solidFill>
              </a:rPr>
              <a:t>operator|()</a:t>
            </a:r>
            <a:r>
              <a:rPr lang="ja-JP" altLang="en-US" sz="2400" dirty="0" smtClean="0"/>
              <a:t>を使用する。これは</a:t>
            </a:r>
            <a:r>
              <a:rPr lang="en-US" altLang="ja-JP" sz="2400" dirty="0" smtClean="0"/>
              <a:t>UNIX</a:t>
            </a:r>
            <a:r>
              <a:rPr lang="ja-JP" altLang="en-US" sz="2400" dirty="0" smtClean="0"/>
              <a:t>のパイプにあやかっている。</a:t>
            </a:r>
            <a:endParaRPr lang="en-US" altLang="ja-JP" sz="2400" dirty="0" smtClean="0"/>
          </a:p>
          <a:p>
            <a:r>
              <a:rPr lang="en-US" altLang="ja-JP" sz="2400" dirty="0" smtClean="0"/>
              <a:t>Range</a:t>
            </a:r>
            <a:r>
              <a:rPr lang="ja-JP" altLang="en-US" sz="2400" dirty="0" smtClean="0"/>
              <a:t>アダプタの名前は</a:t>
            </a:r>
            <a:r>
              <a:rPr lang="ja-JP" altLang="en-US" sz="2400" dirty="0" smtClean="0">
                <a:solidFill>
                  <a:srgbClr val="C00000"/>
                </a:solidFill>
              </a:rPr>
              <a:t>過去分詞</a:t>
            </a:r>
            <a:r>
              <a:rPr lang="ja-JP" altLang="en-US" sz="2400" dirty="0" smtClean="0"/>
              <a:t>を使用している。</a:t>
            </a:r>
            <a:endParaRPr lang="en-US" altLang="ja-JP" sz="2400" dirty="0" smtClean="0"/>
          </a:p>
          <a:p>
            <a:r>
              <a:rPr lang="ja-JP" altLang="en-US" sz="2400" dirty="0" smtClean="0"/>
              <a:t>このサンプルにおいて</a:t>
            </a:r>
            <a:r>
              <a:rPr lang="en-US" altLang="ja-JP" sz="2400" dirty="0" err="1" smtClean="0"/>
              <a:t>for_each</a:t>
            </a:r>
            <a:r>
              <a:rPr lang="en-US" altLang="ja-JP" sz="2400" dirty="0" smtClean="0"/>
              <a:t> + filtered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ループで処理される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95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Boost.Range</a:t>
            </a:r>
            <a:r>
              <a:rPr kumimoji="1" lang="ja-JP" altLang="en-US" dirty="0" smtClean="0"/>
              <a:t>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Range</a:t>
            </a:r>
            <a:r>
              <a:rPr kumimoji="1" lang="ja-JP" altLang="en-US" sz="2800" dirty="0" smtClean="0"/>
              <a:t>アダプタが少なすぎる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taken</a:t>
            </a:r>
            <a:r>
              <a:rPr lang="ja-JP" altLang="en-US" sz="2400" dirty="0" smtClean="0"/>
              <a:t>がない</a:t>
            </a:r>
            <a:endParaRPr lang="en-US" altLang="ja-JP" sz="2400" dirty="0" smtClean="0"/>
          </a:p>
          <a:p>
            <a:pPr lvl="1"/>
            <a:r>
              <a:rPr kumimoji="1" lang="en-US" altLang="ja-JP" sz="2400" dirty="0" smtClean="0"/>
              <a:t>dropped</a:t>
            </a:r>
            <a:r>
              <a:rPr kumimoji="1" lang="ja-JP" altLang="en-US" sz="2400" dirty="0" smtClean="0"/>
              <a:t>もない</a:t>
            </a:r>
            <a:endParaRPr kumimoji="1" lang="en-US" altLang="ja-JP" sz="2400" dirty="0" smtClean="0"/>
          </a:p>
          <a:p>
            <a:pPr lvl="1"/>
            <a:r>
              <a:rPr lang="ja-JP" altLang="en-US" sz="2400" dirty="0" smtClean="0"/>
              <a:t>無限</a:t>
            </a:r>
            <a:r>
              <a:rPr lang="en-US" altLang="ja-JP" sz="2400" dirty="0" smtClean="0"/>
              <a:t>Range</a:t>
            </a:r>
            <a:r>
              <a:rPr lang="ja-JP" altLang="en-US" sz="2400" dirty="0" smtClean="0"/>
              <a:t>がない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足りなすぎる</a:t>
            </a:r>
            <a:r>
              <a:rPr kumimoji="1" lang="ja-JP" altLang="en-US" sz="2400" dirty="0"/>
              <a:t>・・・</a:t>
            </a:r>
            <a:r>
              <a:rPr kumimoji="1" lang="ja-JP" altLang="en-US" sz="2400" dirty="0" smtClean="0"/>
              <a:t>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lang="en-US" altLang="ja-JP" sz="2800" dirty="0" err="1" smtClean="0"/>
              <a:t>Boost.Range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Range</a:t>
            </a:r>
            <a:r>
              <a:rPr lang="ja-JP" altLang="en-US" sz="2800" dirty="0" smtClean="0"/>
              <a:t>アダプタはラムダを扱えない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2800" dirty="0" smtClean="0"/>
          </a:p>
          <a:p>
            <a:r>
              <a:rPr kumimoji="1" lang="en-US" altLang="ja-JP" sz="2800" dirty="0" smtClean="0"/>
              <a:t>Oven</a:t>
            </a:r>
            <a:r>
              <a:rPr kumimoji="1" lang="ja-JP" altLang="en-US" sz="2800" dirty="0" smtClean="0"/>
              <a:t>はこれらの問題に対する解決策を持っている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493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taken Range</a:t>
            </a:r>
            <a:r>
              <a:rPr kumimoji="1" lang="ja-JP" altLang="en-US" dirty="0" smtClean="0"/>
              <a:t>アダプタ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0502" y="1412776"/>
            <a:ext cx="76438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const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::vector&lt;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&gt; v = {</a:t>
            </a:r>
            <a:r>
              <a:rPr lang="en-US" altLang="ja-JP" dirty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3, 1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, 4, 2, 5};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boost::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(v | </a:t>
            </a:r>
            <a:r>
              <a:rPr lang="en-US" altLang="ja-JP" dirty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taken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(2), print);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4282" y="2564904"/>
            <a:ext cx="33575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3</a:t>
            </a:r>
          </a:p>
          <a:p>
            <a:r>
              <a:rPr kumimoji="1" lang="en-US" altLang="ja-JP" smtClean="0"/>
              <a:t>1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0502" y="908720"/>
            <a:ext cx="703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taken</a:t>
            </a:r>
            <a:r>
              <a:rPr kumimoji="1" lang="ja-JP" altLang="en-US" sz="2000" dirty="0" smtClean="0"/>
              <a:t>は</a:t>
            </a:r>
            <a:r>
              <a:rPr kumimoji="1" lang="en-US" altLang="ja-JP" sz="2000" dirty="0" smtClean="0"/>
              <a:t>Range</a:t>
            </a:r>
            <a:r>
              <a:rPr kumimoji="1" lang="ja-JP" altLang="en-US" sz="2000" dirty="0" smtClean="0"/>
              <a:t>から先頭</a:t>
            </a:r>
            <a:r>
              <a:rPr kumimoji="1" lang="en-US" altLang="ja-JP" sz="2000" dirty="0" smtClean="0"/>
              <a:t>N</a:t>
            </a:r>
            <a:r>
              <a:rPr kumimoji="1" lang="ja-JP" altLang="en-US" sz="2000" dirty="0" smtClean="0"/>
              <a:t>個の要素を取り出した</a:t>
            </a:r>
            <a:r>
              <a:rPr kumimoji="1" lang="en-US" altLang="ja-JP" sz="2000" dirty="0" smtClean="0"/>
              <a:t>Range</a:t>
            </a:r>
            <a:r>
              <a:rPr kumimoji="1" lang="ja-JP" altLang="en-US" sz="2000" dirty="0" smtClean="0"/>
              <a:t>を生成する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208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dropped Range</a:t>
            </a:r>
            <a:r>
              <a:rPr kumimoji="1" lang="ja-JP" altLang="en-US" dirty="0" smtClean="0"/>
              <a:t>アダプタ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0502" y="1412776"/>
            <a:ext cx="76438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const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::vector&lt;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&gt; v = {3, 1, </a:t>
            </a:r>
            <a:r>
              <a:rPr lang="en-US" altLang="ja-JP" dirty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4, 2, 5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};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boost::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(v | </a:t>
            </a:r>
            <a:r>
              <a:rPr lang="en-US" altLang="ja-JP" dirty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dropped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(2), print);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4282" y="2564904"/>
            <a:ext cx="33575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</a:p>
          <a:p>
            <a:r>
              <a:rPr lang="en-US" altLang="ja-JP" dirty="0"/>
              <a:t>2</a:t>
            </a:r>
          </a:p>
          <a:p>
            <a:r>
              <a:rPr lang="en-US" altLang="ja-JP" dirty="0"/>
              <a:t>5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0502" y="908720"/>
            <a:ext cx="6939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dropped</a:t>
            </a:r>
            <a:r>
              <a:rPr kumimoji="1" lang="ja-JP" altLang="en-US" sz="2000" dirty="0" smtClean="0"/>
              <a:t>は</a:t>
            </a:r>
            <a:r>
              <a:rPr kumimoji="1" lang="en-US" altLang="ja-JP" sz="2000" dirty="0" smtClean="0"/>
              <a:t>Range</a:t>
            </a:r>
            <a:r>
              <a:rPr kumimoji="1" lang="ja-JP" altLang="en-US" sz="2000" dirty="0" smtClean="0"/>
              <a:t>から先頭</a:t>
            </a:r>
            <a:r>
              <a:rPr kumimoji="1" lang="en-US" altLang="ja-JP" sz="2000" dirty="0" smtClean="0"/>
              <a:t>N</a:t>
            </a:r>
            <a:r>
              <a:rPr kumimoji="1" lang="ja-JP" altLang="en-US" sz="2000" dirty="0" smtClean="0"/>
              <a:t>個の要素を除いた</a:t>
            </a:r>
            <a:r>
              <a:rPr kumimoji="1" lang="en-US" altLang="ja-JP" sz="2000" dirty="0" smtClean="0"/>
              <a:t>Range</a:t>
            </a:r>
            <a:r>
              <a:rPr kumimoji="1" lang="ja-JP" altLang="en-US" sz="2000" dirty="0" smtClean="0"/>
              <a:t>を生成する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124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この発表について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122413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 smtClean="0"/>
              <a:t>C++Now! 2012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Library in a Week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発表した内容の日本語版です。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546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elements Range</a:t>
            </a:r>
            <a:r>
              <a:rPr kumimoji="1" lang="ja-JP" altLang="en-US" dirty="0" smtClean="0"/>
              <a:t>アダプタ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0502" y="1412776"/>
            <a:ext cx="764386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struct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Person {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id;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::string name;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…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BOOST_FUSION_ADAPT_STRUCT(…)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const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::vector&lt;Person&gt; v = {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  {1, </a:t>
            </a:r>
            <a:r>
              <a:rPr lang="en-US" altLang="ja-JP" dirty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"Alice"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  {2, </a:t>
            </a:r>
            <a:r>
              <a:rPr lang="en-US" altLang="ja-JP" dirty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"Carol"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  {3, </a:t>
            </a:r>
            <a:r>
              <a:rPr lang="en-US" altLang="ja-JP" dirty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"Bob"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};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boost::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(v | </a:t>
            </a:r>
            <a:r>
              <a:rPr lang="en-US" altLang="ja-JP" dirty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elements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&lt;</a:t>
            </a:r>
            <a:r>
              <a:rPr lang="en-US" altLang="ja-JP" dirty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1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&gt;(), print);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4282" y="5530006"/>
            <a:ext cx="3357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Alice,Carol,Bob</a:t>
            </a:r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0502" y="908720"/>
            <a:ext cx="6773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elements</a:t>
            </a:r>
            <a:r>
              <a:rPr kumimoji="1" lang="ja-JP" altLang="en-US" sz="2000" dirty="0" smtClean="0"/>
              <a:t>は</a:t>
            </a:r>
            <a:r>
              <a:rPr kumimoji="1" lang="en-US" altLang="ja-JP" sz="2000" dirty="0" smtClean="0"/>
              <a:t>Range</a:t>
            </a:r>
            <a:r>
              <a:rPr kumimoji="1" lang="ja-JP" altLang="en-US" sz="2000" dirty="0" smtClean="0"/>
              <a:t>のオブジェクトから特定要素のみを抽出する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609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elements_key</a:t>
            </a:r>
            <a:r>
              <a:rPr kumimoji="1" lang="en-US" altLang="ja-JP" dirty="0" smtClean="0"/>
              <a:t> Range</a:t>
            </a:r>
            <a:r>
              <a:rPr kumimoji="1" lang="ja-JP" altLang="en-US" dirty="0" smtClean="0"/>
              <a:t>アダプタ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0502" y="1412776"/>
            <a:ext cx="764386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struct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id_tag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{};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struct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name_tag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{};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struct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Person {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id;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::string name;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…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BOOST_FUSION_ADAPT_</a:t>
            </a:r>
            <a:r>
              <a:rPr lang="en-US" altLang="ja-JP" dirty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ASSOC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_STRUCT(…)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const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::vector&lt;Person&gt; v = {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  {1, </a:t>
            </a:r>
            <a:r>
              <a:rPr lang="en-US" altLang="ja-JP" dirty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"Alice"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  {2, </a:t>
            </a:r>
            <a:r>
              <a:rPr lang="en-US" altLang="ja-JP" dirty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"Carol"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  {3, </a:t>
            </a:r>
            <a:r>
              <a:rPr lang="en-US" altLang="ja-JP" dirty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"Bob"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};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boost::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(v | </a:t>
            </a:r>
            <a:r>
              <a:rPr lang="en-US" altLang="ja-JP" dirty="0" err="1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elements_key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&lt;</a:t>
            </a:r>
            <a:r>
              <a:rPr lang="en-US" altLang="ja-JP" dirty="0" err="1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name_tag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&gt;(), print);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4282" y="6093296"/>
            <a:ext cx="3357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Alice,Carol,Bob</a:t>
            </a:r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0502" y="908720"/>
            <a:ext cx="8852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elements_key</a:t>
            </a:r>
            <a:r>
              <a:rPr kumimoji="1" lang="ja-JP" altLang="en-US" sz="2000" dirty="0" smtClean="0"/>
              <a:t>はタグを使用して</a:t>
            </a:r>
            <a:r>
              <a:rPr kumimoji="1" lang="en-US" altLang="ja-JP" sz="2000" dirty="0" smtClean="0"/>
              <a:t>Range</a:t>
            </a:r>
            <a:r>
              <a:rPr kumimoji="1" lang="ja-JP" altLang="en-US" sz="2000" dirty="0" smtClean="0"/>
              <a:t>のオブジェクトから特定要素のみを抽出する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5007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iteration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0502" y="1412776"/>
            <a:ext cx="76438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next(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x) { return x * 2; }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boost::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</a:t>
            </a:r>
            <a:r>
              <a:rPr lang="en-US" altLang="ja-JP" dirty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iteration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(1, next) | taken(5), print);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4282" y="2564904"/>
            <a:ext cx="33575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</a:p>
          <a:p>
            <a:r>
              <a:rPr lang="en-US" altLang="ja-JP" dirty="0"/>
              <a:t>2</a:t>
            </a:r>
          </a:p>
          <a:p>
            <a:r>
              <a:rPr lang="en-US" altLang="ja-JP" dirty="0"/>
              <a:t>4</a:t>
            </a:r>
          </a:p>
          <a:p>
            <a:r>
              <a:rPr lang="en-US" altLang="ja-JP" dirty="0"/>
              <a:t>8</a:t>
            </a:r>
          </a:p>
          <a:p>
            <a:r>
              <a:rPr lang="en-US" altLang="ja-JP" dirty="0"/>
              <a:t>16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0502" y="908720"/>
            <a:ext cx="833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iteration()</a:t>
            </a:r>
            <a:r>
              <a:rPr kumimoji="1" lang="ja-JP" altLang="en-US" sz="2000" dirty="0" smtClean="0"/>
              <a:t>は無限</a:t>
            </a:r>
            <a:r>
              <a:rPr kumimoji="1" lang="en-US" altLang="ja-JP" sz="2000" dirty="0" smtClean="0"/>
              <a:t>Range</a:t>
            </a:r>
            <a:r>
              <a:rPr kumimoji="1" lang="ja-JP" altLang="en-US" sz="2000" dirty="0" smtClean="0"/>
              <a:t>を生成する関数。第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引数は次の値を計算する関数。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49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regular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0502" y="2073037"/>
            <a:ext cx="764386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template &lt;class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InputIterator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, class F&gt;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F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_(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InputIterator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first,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InputIterator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last, F f) {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InputIterator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it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; // default construct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it </a:t>
            </a:r>
            <a:r>
              <a:rPr lang="en-US" altLang="ja-JP" dirty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=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first; // copy assign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while (it != last) { f(*it); ++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; }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return f;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template &lt;class Range, class F&gt;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F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_(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const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Range&amp; r, F f)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{ return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(boost::begin(r), boost::end(r), f); }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using boost::lambda::_1;</a:t>
            </a:r>
          </a:p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_(r | filtered(_1 % 2 == 0), f);          // Error!</a:t>
            </a:r>
            <a:endParaRPr lang="ja-JP" altLang="en-US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_(r | filtered(</a:t>
            </a:r>
            <a:r>
              <a:rPr lang="en-US" altLang="ja-JP" dirty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regular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(_1 % 2 == 0)), f); // OK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0503" y="908720"/>
            <a:ext cx="8651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regular()</a:t>
            </a:r>
            <a:r>
              <a:rPr kumimoji="1" lang="ja-JP" altLang="en-US" sz="2000" dirty="0" smtClean="0"/>
              <a:t>関数は関数オブジェクトを</a:t>
            </a:r>
            <a:r>
              <a:rPr kumimoji="1" lang="en-US" altLang="ja-JP" sz="2000" dirty="0" smtClean="0"/>
              <a:t>Regular Concept(</a:t>
            </a:r>
            <a:r>
              <a:rPr kumimoji="1" lang="en-US" altLang="ja-JP" sz="2000" dirty="0" err="1" smtClean="0"/>
              <a:t>DefaultConstructible</a:t>
            </a:r>
            <a:r>
              <a:rPr kumimoji="1" lang="en-US" altLang="ja-JP" sz="2000" dirty="0" smtClean="0"/>
              <a:t> &amp; </a:t>
            </a:r>
            <a:r>
              <a:rPr kumimoji="1" lang="en-US" altLang="ja-JP" sz="2000" dirty="0" err="1" smtClean="0"/>
              <a:t>CopyAssinable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を満たすように変換する。ラムダは</a:t>
            </a:r>
            <a:r>
              <a:rPr lang="en-US" altLang="ja-JP" sz="2000" dirty="0" smtClean="0"/>
              <a:t>Regular Concept</a:t>
            </a:r>
            <a:r>
              <a:rPr lang="ja-JP" altLang="en-US" sz="2000" dirty="0" smtClean="0"/>
              <a:t>を満たさないので、イテレータに入れると</a:t>
            </a:r>
            <a:r>
              <a:rPr lang="en-US" altLang="ja-JP" sz="2000" dirty="0" smtClean="0"/>
              <a:t>Input Iterator</a:t>
            </a:r>
            <a:r>
              <a:rPr lang="ja-JP" altLang="en-US" sz="2000" dirty="0" smtClean="0"/>
              <a:t>になれない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263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regular</a:t>
            </a:r>
            <a:r>
              <a:rPr kumimoji="1" lang="ja-JP" altLang="en-US" dirty="0" smtClean="0"/>
              <a:t>演算子</a:t>
            </a:r>
            <a:r>
              <a:rPr kumimoji="1" lang="en-US" altLang="ja-JP" dirty="0" smtClean="0"/>
              <a:t>operator|+()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0502" y="2073037"/>
            <a:ext cx="764386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template &lt;class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InputIterator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, class F&gt;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F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_(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InputIterator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first,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InputIterator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last, F f) {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InputIterator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it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; // default construct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it </a:t>
            </a:r>
            <a:r>
              <a:rPr lang="en-US" altLang="ja-JP" dirty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=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first; // copy assign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while (it != last) { f(*it); ++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i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; }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return f;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template &lt;class Range, class F&gt;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F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_(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const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Range&amp; r, F f)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{ return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(boost::begin(r), boost::end(r), f); }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using boost::lambda::_1;</a:t>
            </a:r>
          </a:p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_(r |  filtered(_1 % 2 == 0), f); // Error!</a:t>
            </a:r>
            <a:endParaRPr lang="ja-JP" altLang="en-US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_(r </a:t>
            </a:r>
            <a:r>
              <a:rPr lang="en-US" altLang="ja-JP" dirty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|+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filtered(_1 % 2 == 0), f); // OK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0503" y="908720"/>
            <a:ext cx="8651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regular()</a:t>
            </a:r>
            <a:r>
              <a:rPr kumimoji="1" lang="ja-JP" altLang="en-US" sz="2000" dirty="0" smtClean="0"/>
              <a:t>関数のシンタックスシュガー。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operator|()</a:t>
            </a:r>
            <a:r>
              <a:rPr kumimoji="1" lang="ja-JP" altLang="en-US" sz="2000" dirty="0" smtClean="0"/>
              <a:t>と同じ優先順と結合規則を持つ演算子が存在しなかったので、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operator|()</a:t>
            </a:r>
            <a:r>
              <a:rPr lang="ja-JP" altLang="en-US" sz="2000" dirty="0" smtClean="0"/>
              <a:t>と単項の</a:t>
            </a:r>
            <a:r>
              <a:rPr lang="en-US" altLang="ja-JP" sz="2000" dirty="0" smtClean="0"/>
              <a:t>operator+()</a:t>
            </a:r>
            <a:r>
              <a:rPr lang="ja-JP" altLang="en-US" sz="2000" dirty="0" smtClean="0"/>
              <a:t>を組み合わせた複合演算子を作った。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492890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 smtClean="0"/>
              <a:t>Oven</a:t>
            </a:r>
            <a:r>
              <a:rPr kumimoji="1" lang="ja-JP" altLang="en-US" sz="2800" dirty="0" smtClean="0"/>
              <a:t>の機能を組み合わせた例：素数列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0502" y="1619508"/>
            <a:ext cx="764386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range sieve(range r)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{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return r | dropped(1) |+ filtered(_1 % 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value_front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(r) != 0);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range primes =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  iteration(range(</a:t>
            </a:r>
          </a:p>
          <a:p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      iteration(2, regular(_1 + 1))), sieve) | transformed(</a:t>
            </a:r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value_front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);</a:t>
            </a: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endParaRPr lang="en-US" altLang="ja-JP" dirty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err="1"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dirty="0">
                <a:latin typeface="VL ゴシック" pitchFamily="49" charset="-128"/>
                <a:ea typeface="VL ゴシック" pitchFamily="49" charset="-128"/>
              </a:rPr>
              <a:t>(primes, print);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4282" y="5219908"/>
            <a:ext cx="3357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 3 5 7 11 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0502" y="908720"/>
            <a:ext cx="6659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エラトステネスのふるいを使った素数の無限数列。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963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OvenToBoost</a:t>
            </a: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最優先の機能は実装完了。</a:t>
            </a:r>
            <a:endParaRPr kumimoji="1" lang="en-US" altLang="ja-JP" sz="2400" dirty="0" smtClean="0"/>
          </a:p>
          <a:p>
            <a:r>
              <a:rPr lang="ja-JP" altLang="en-US" sz="2400" dirty="0"/>
              <a:t>テスト</a:t>
            </a:r>
            <a:r>
              <a:rPr lang="ja-JP" altLang="en-US" sz="2400" dirty="0" smtClean="0"/>
              <a:t>も完了</a:t>
            </a:r>
            <a:r>
              <a:rPr lang="ja-JP" altLang="en-US" sz="2400" dirty="0"/>
              <a:t>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ドキュメントが終わっていなかったが、</a:t>
            </a:r>
            <a:r>
              <a:rPr kumimoji="1" lang="en-US" altLang="ja-JP" sz="2400" dirty="0" smtClean="0"/>
              <a:t>Library in a Week</a:t>
            </a:r>
            <a:r>
              <a:rPr kumimoji="1" lang="ja-JP" altLang="en-US" sz="2400" dirty="0" smtClean="0"/>
              <a:t>でほぼ完了。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現在、</a:t>
            </a:r>
            <a:r>
              <a:rPr lang="en-US" altLang="ja-JP" sz="2000" dirty="0" err="1" smtClean="0"/>
              <a:t>zak</a:t>
            </a:r>
            <a:r>
              <a:rPr lang="ja-JP" altLang="en-US" sz="2000" dirty="0" err="1" smtClean="0"/>
              <a:t>さんに</a:t>
            </a:r>
            <a:r>
              <a:rPr lang="ja-JP" altLang="en-US" sz="2000" dirty="0" smtClean="0"/>
              <a:t>英語を綺麗にしてもらって、</a:t>
            </a:r>
            <a:r>
              <a:rPr lang="en-US" altLang="ja-JP" sz="2000" dirty="0" err="1" smtClean="0"/>
              <a:t>hotwatermorning</a:t>
            </a:r>
            <a:r>
              <a:rPr lang="ja-JP" altLang="en-US" sz="2000" dirty="0" err="1" smtClean="0"/>
              <a:t>さんに</a:t>
            </a:r>
            <a:r>
              <a:rPr lang="ja-JP" altLang="en-US" sz="2000" dirty="0" smtClean="0"/>
              <a:t>ドキュメントのビルドを手伝ってもらってる</a:t>
            </a:r>
            <a:endParaRPr lang="en-US" altLang="ja-JP" sz="2000" dirty="0" smtClean="0"/>
          </a:p>
          <a:p>
            <a:r>
              <a:rPr kumimoji="1" lang="ja-JP" altLang="en-US" sz="2400" dirty="0" smtClean="0"/>
              <a:t>ドキュメント整備がまもなく完了するので、近々</a:t>
            </a:r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のレビューリクエストを提出する予定。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925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Library in a Week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 dirty="0" smtClean="0"/>
              <a:t>一週間の</a:t>
            </a:r>
            <a:r>
              <a:rPr kumimoji="1" lang="en-US" altLang="ja-JP" sz="2400" dirty="0" smtClean="0"/>
              <a:t>C++Now!</a:t>
            </a:r>
            <a:r>
              <a:rPr kumimoji="1" lang="ja-JP" altLang="en-US" sz="2400" dirty="0" smtClean="0"/>
              <a:t>の中で、みんなでライブラリを書こう！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というプロジェクト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kumimoji="1" lang="en-US" altLang="ja-JP" sz="2400" dirty="0" smtClean="0"/>
              <a:t>2012</a:t>
            </a:r>
            <a:r>
              <a:rPr kumimoji="1" lang="ja-JP" altLang="en-US" sz="2400" dirty="0" smtClean="0"/>
              <a:t>年のテーマは「</a:t>
            </a:r>
            <a:r>
              <a:rPr kumimoji="1" lang="en-US" altLang="ja-JP" sz="2400" dirty="0" smtClean="0"/>
              <a:t>C++11</a:t>
            </a:r>
            <a:r>
              <a:rPr kumimoji="1" lang="ja-JP" altLang="en-US" sz="2400" dirty="0" smtClean="0"/>
              <a:t>時代のアルゴリズム」</a:t>
            </a:r>
            <a:endParaRPr kumimoji="1" lang="en-US" altLang="ja-JP" sz="2400" dirty="0" smtClean="0"/>
          </a:p>
          <a:p>
            <a:pPr lvl="1"/>
            <a:r>
              <a:rPr lang="en-US" altLang="ja-JP" sz="2000" dirty="0" err="1" smtClean="0"/>
              <a:t>Boost.Range</a:t>
            </a:r>
            <a:r>
              <a:rPr lang="ja-JP" altLang="en-US" sz="2000" dirty="0" smtClean="0"/>
              <a:t>や</a:t>
            </a:r>
            <a:r>
              <a:rPr lang="en-US" altLang="ja-JP" sz="2000" dirty="0" err="1" smtClean="0"/>
              <a:t>Boost.Algorithm</a:t>
            </a:r>
            <a:r>
              <a:rPr lang="ja-JP" altLang="en-US" sz="2000" dirty="0" err="1" smtClean="0"/>
              <a:t>、</a:t>
            </a:r>
            <a:r>
              <a:rPr lang="en-US" altLang="ja-JP" sz="2000" dirty="0" smtClean="0"/>
              <a:t>ASL (Adobe Source Library)</a:t>
            </a:r>
            <a:r>
              <a:rPr lang="ja-JP" altLang="en-US" sz="2000" dirty="0" smtClean="0"/>
              <a:t>の拡張が盛んに行われた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 smtClean="0"/>
          </a:p>
          <a:p>
            <a:r>
              <a:rPr kumimoji="1" lang="en-US" altLang="ja-JP" sz="2400" dirty="0" smtClean="0"/>
              <a:t>Library in a Week</a:t>
            </a:r>
            <a:r>
              <a:rPr kumimoji="1" lang="ja-JP" altLang="en-US" sz="2400" dirty="0" smtClean="0"/>
              <a:t>は</a:t>
            </a:r>
            <a:r>
              <a:rPr kumimoji="1" lang="en-US" altLang="ja-JP" sz="2400" dirty="0" smtClean="0"/>
              <a:t>5</a:t>
            </a:r>
            <a:r>
              <a:rPr kumimoji="1" lang="ja-JP" altLang="en-US" sz="2400" dirty="0" smtClean="0"/>
              <a:t>日間、毎朝</a:t>
            </a:r>
            <a:r>
              <a:rPr kumimoji="1" lang="en-US" altLang="ja-JP" sz="2400" dirty="0" smtClean="0"/>
              <a:t>08:00</a:t>
            </a:r>
            <a:r>
              <a:rPr kumimoji="1" lang="ja-JP" altLang="en-US" sz="2400" dirty="0" smtClean="0"/>
              <a:t>から</a:t>
            </a:r>
            <a:r>
              <a:rPr kumimoji="1" lang="en-US" altLang="ja-JP" sz="2400" dirty="0" smtClean="0"/>
              <a:t>09:00</a:t>
            </a:r>
            <a:r>
              <a:rPr kumimoji="1" lang="ja-JP" altLang="en-US" sz="2400" dirty="0" err="1" smtClean="0"/>
              <a:t>まで</a:t>
            </a:r>
            <a:r>
              <a:rPr kumimoji="1" lang="ja-JP" altLang="en-US" sz="2400" dirty="0" smtClean="0"/>
              <a:t>行われる。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毎朝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時間みんなで集まって作業するのではなく、セッションの合間にある休み時間等で作業する</a:t>
            </a:r>
            <a:endParaRPr lang="en-US" altLang="ja-JP" sz="2000" dirty="0" smtClean="0"/>
          </a:p>
          <a:p>
            <a:pPr lvl="1"/>
            <a:r>
              <a:rPr kumimoji="1" lang="en-US" altLang="ja-JP" sz="2000" dirty="0" smtClean="0"/>
              <a:t>C++Now!</a:t>
            </a:r>
            <a:r>
              <a:rPr kumimoji="1" lang="ja-JP" altLang="en-US" sz="2000" dirty="0" smtClean="0"/>
              <a:t>は毎日</a:t>
            </a:r>
            <a:r>
              <a:rPr kumimoji="1" lang="en-US" altLang="ja-JP" sz="2000" dirty="0" smtClean="0"/>
              <a:t>08:00</a:t>
            </a:r>
            <a:r>
              <a:rPr kumimoji="1" lang="ja-JP" altLang="en-US" sz="2000" dirty="0" smtClean="0"/>
              <a:t>から</a:t>
            </a:r>
            <a:r>
              <a:rPr kumimoji="1" lang="en-US" altLang="ja-JP" sz="2000" dirty="0" smtClean="0"/>
              <a:t>22:00</a:t>
            </a:r>
            <a:r>
              <a:rPr kumimoji="1" lang="ja-JP" altLang="en-US" sz="2000" dirty="0" smtClean="0"/>
              <a:t>まで。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時間</a:t>
            </a:r>
            <a:r>
              <a:rPr lang="ja-JP" altLang="en-US" sz="2000" dirty="0"/>
              <a:t>ないです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lvl="1"/>
            <a:endParaRPr kumimoji="1" lang="en-US" altLang="ja-JP" sz="2000" dirty="0"/>
          </a:p>
          <a:p>
            <a:r>
              <a:rPr lang="ja-JP" altLang="en-US" sz="2400" dirty="0" smtClean="0">
                <a:latin typeface="+mj-lt"/>
              </a:rPr>
              <a:t>そんなプロジェクトで、私が構想しているアイデアと、現在進めているプロジェクトの発表をしてきました。</a:t>
            </a:r>
            <a:endParaRPr kumimoji="1" lang="en-US" altLang="ja-JP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94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7585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Output Iterators Must Go</a:t>
            </a:r>
            <a:endParaRPr kumimoji="1" lang="ja-JP" altLang="en-US" sz="4000" dirty="0">
              <a:solidFill>
                <a:srgbClr val="C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26040" y="2514194"/>
            <a:ext cx="68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C00000"/>
                </a:solidFill>
              </a:rPr>
              <a:t>1st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1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このアイデアの概要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C++11</a:t>
            </a:r>
            <a:r>
              <a:rPr kumimoji="1" lang="ja-JP" altLang="en-US" sz="2400" dirty="0" smtClean="0"/>
              <a:t>となった今となっては、</a:t>
            </a:r>
            <a:r>
              <a:rPr kumimoji="1" lang="en-US" altLang="ja-JP" sz="2400" dirty="0" smtClean="0"/>
              <a:t>Output Iterator</a:t>
            </a:r>
            <a:r>
              <a:rPr kumimoji="1" lang="ja-JP" altLang="en-US" sz="2400" dirty="0" smtClean="0"/>
              <a:t>は必要ない。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lang="ja-JP" altLang="en-US" sz="2400" dirty="0"/>
              <a:t>なぜなら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C++11</a:t>
            </a:r>
            <a:r>
              <a:rPr lang="ja-JP" altLang="en-US" sz="2400" dirty="0" err="1" smtClean="0"/>
              <a:t>には</a:t>
            </a:r>
            <a:r>
              <a:rPr lang="ja-JP" altLang="en-US" sz="2400" dirty="0" smtClean="0"/>
              <a:t>ラムダ式があるから。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kumimoji="1" lang="ja-JP" altLang="en-US" sz="2400" dirty="0"/>
              <a:t>いくつか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STL</a:t>
            </a:r>
            <a:r>
              <a:rPr kumimoji="1" lang="ja-JP" altLang="en-US" sz="2400" dirty="0" smtClean="0"/>
              <a:t>アルゴリズムは、</a:t>
            </a:r>
            <a:r>
              <a:rPr kumimoji="1" lang="en-US" altLang="ja-JP" sz="2400" dirty="0" smtClean="0"/>
              <a:t>Output Iterator</a:t>
            </a:r>
            <a:r>
              <a:rPr kumimoji="1" lang="ja-JP" altLang="en-US" sz="2400" dirty="0" smtClean="0"/>
              <a:t>を</a:t>
            </a:r>
            <a:r>
              <a:rPr kumimoji="1" lang="en-US" altLang="ja-JP" sz="2400" dirty="0" err="1" smtClean="0"/>
              <a:t>UnaryFunction</a:t>
            </a:r>
            <a:r>
              <a:rPr kumimoji="1" lang="ja-JP" altLang="en-US" sz="2400" dirty="0" smtClean="0"/>
              <a:t>に置き換えることができる。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30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基本的な例： </a:t>
            </a:r>
            <a:r>
              <a:rPr kumimoji="1" lang="en-US" altLang="ja-JP" dirty="0" err="1" smtClean="0"/>
              <a:t>std</a:t>
            </a:r>
            <a:r>
              <a:rPr kumimoji="1" lang="en-US" altLang="ja-JP" dirty="0" smtClean="0"/>
              <a:t>::copy</a:t>
            </a:r>
            <a:endParaRPr kumimoji="1" lang="ja-JP" altLang="en-US" dirty="0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kumimoji="1" lang="en-US" altLang="ja-JP" dirty="0" err="1" smtClean="0"/>
              <a:t>std</a:t>
            </a:r>
            <a:r>
              <a:rPr kumimoji="1" lang="en-US" altLang="ja-JP" dirty="0" smtClean="0"/>
              <a:t>::copy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std</a:t>
            </a:r>
            <a:r>
              <a:rPr kumimoji="1" lang="en-US" altLang="ja-JP" dirty="0" smtClean="0"/>
              <a:t>::</a:t>
            </a:r>
            <a:r>
              <a:rPr kumimoji="1" lang="en-US" altLang="ja-JP" dirty="0" err="1" smtClean="0"/>
              <a:t>for_each</a:t>
            </a:r>
            <a:r>
              <a:rPr kumimoji="1" lang="en-US" altLang="ja-JP" dirty="0" smtClean="0"/>
              <a:t> + </a:t>
            </a:r>
            <a:r>
              <a:rPr kumimoji="1" lang="ja-JP" altLang="en-US" dirty="0" smtClean="0"/>
              <a:t>ラムダで置き換えることができる。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2910" y="2585861"/>
            <a:ext cx="76438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>
                <a:latin typeface="VL ゴシック" pitchFamily="49" charset="-128"/>
                <a:ea typeface="VL ゴシック" pitchFamily="49" charset="-128"/>
              </a:rPr>
              <a:t>::vector&lt;int&gt; v = {1, 2, 3};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>
                <a:latin typeface="VL ゴシック" pitchFamily="49" charset="-128"/>
                <a:ea typeface="VL ゴシック" pitchFamily="49" charset="-128"/>
              </a:rPr>
              <a:t>::vector&lt;int&gt; result;</a:t>
            </a:r>
          </a:p>
          <a:p>
            <a:endParaRPr lang="en-US" altLang="ja-JP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>
                <a:latin typeface="VL ゴシック" pitchFamily="49" charset="-128"/>
                <a:ea typeface="VL ゴシック" pitchFamily="49" charset="-128"/>
              </a:rPr>
              <a:t>::copy(v.begin(), v.end(), std::back_inserter(result));</a:t>
            </a:r>
            <a:endParaRPr kumimoji="1" lang="ja-JP" altLang="en-US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910" y="4237688"/>
            <a:ext cx="76438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std::vector&lt;int&gt; v = {1, 2, 3};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std::vector&lt;int&gt; result;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</a:t>
            </a:r>
            <a:r>
              <a:rPr lang="en-US" altLang="ja-JP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(v.begin(), v.end(),</a:t>
            </a:r>
          </a:p>
          <a:p>
            <a:r>
              <a:rPr lang="en-US" altLang="ja-JP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             [&amp;](int x) { result.push_back(x); });</a:t>
            </a:r>
            <a:endParaRPr kumimoji="1" lang="ja-JP" altLang="en-US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17553" y="5857892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この置き換えは</a:t>
            </a:r>
            <a:r>
              <a:rPr kumimoji="1" lang="ja-JP" altLang="en-US" sz="2400" dirty="0" err="1" smtClean="0"/>
              <a:t>そこそこ</a:t>
            </a:r>
            <a:r>
              <a:rPr kumimoji="1" lang="ja-JP" altLang="en-US" sz="2400" dirty="0" smtClean="0"/>
              <a:t>便利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910" y="221455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Before: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2910" y="3845486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After: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55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より実用的な例：集合演算</a:t>
            </a:r>
            <a:endParaRPr kumimoji="1" lang="ja-JP" altLang="en-US" dirty="0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926364"/>
          </a:xfrm>
        </p:spPr>
        <p:txBody>
          <a:bodyPr>
            <a:noAutofit/>
          </a:bodyPr>
          <a:lstStyle/>
          <a:p>
            <a:pPr>
              <a:buNone/>
            </a:pPr>
            <a:r>
              <a:rPr kumimoji="1" lang="ja-JP" altLang="en-US" sz="2400" dirty="0" smtClean="0"/>
              <a:t>集合演算のアルゴリズム</a:t>
            </a:r>
            <a:r>
              <a:rPr lang="ja-JP" altLang="en-US" sz="2400" dirty="0"/>
              <a:t>は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Output Iterator</a:t>
            </a:r>
            <a:r>
              <a:rPr lang="ja-JP" altLang="en-US" sz="2400" dirty="0" smtClean="0"/>
              <a:t>バージョンしか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用意されていないため、カスタム操作がとても書きにくい。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2910" y="2883755"/>
            <a:ext cx="764386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std::set&lt;int&gt; a = {1, 2, 3};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std::set&lt;int&gt; b = {4, 5, 6};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std::set&lt;int&gt; result;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std::set_union(a.begin(), a.end(),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            b.begin(), b.end(),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            </a:t>
            </a:r>
            <a:r>
              <a:rPr lang="en-US" altLang="ja-JP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std::inserter(result, result.end())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);</a:t>
            </a:r>
            <a:endParaRPr kumimoji="1" lang="ja-JP" altLang="en-US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8596" y="5169771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Insert Iterator</a:t>
            </a:r>
            <a:r>
              <a:rPr kumimoji="1" lang="ja-JP" altLang="en-US" sz="2400" dirty="0" smtClean="0"/>
              <a:t>アダプタは全然便利じゃない。</a:t>
            </a:r>
            <a:endParaRPr kumimoji="1"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4348" y="2526565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現在の集合演算アルゴリズム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233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より実用的な例：集合演算</a:t>
            </a:r>
            <a:endParaRPr kumimoji="1" lang="ja-JP" altLang="en-US" dirty="0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926364"/>
          </a:xfrm>
        </p:spPr>
        <p:txBody>
          <a:bodyPr>
            <a:noAutofit/>
          </a:bodyPr>
          <a:lstStyle/>
          <a:p>
            <a:pPr>
              <a:buNone/>
            </a:pPr>
            <a:r>
              <a:rPr kumimoji="1" lang="ja-JP" altLang="en-US" sz="2400" dirty="0" smtClean="0"/>
              <a:t>集合演算のアルゴリズム</a:t>
            </a:r>
            <a:r>
              <a:rPr lang="ja-JP" altLang="en-US" sz="2400" dirty="0"/>
              <a:t>は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Output Iterator</a:t>
            </a:r>
            <a:r>
              <a:rPr lang="ja-JP" altLang="en-US" sz="2400" dirty="0" smtClean="0"/>
              <a:t>バージョンしか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用意されていないため、カスタム操作がとても書きにくい。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2910" y="2883755"/>
            <a:ext cx="764386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::set&lt;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&gt; a = {1, 2, 3};</a:t>
            </a:r>
          </a:p>
          <a:p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::set&lt;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&gt; b = {4, 5, 6};</a:t>
            </a:r>
          </a:p>
          <a:p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::set&lt;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&gt; result;</a:t>
            </a:r>
          </a:p>
          <a:p>
            <a:endParaRPr lang="en-US" altLang="ja-JP" dirty="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set_union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a.begin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(),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a.end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(),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  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b.begin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(),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b.end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(),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    </a:t>
            </a:r>
            <a:r>
              <a:rPr lang="en-US" altLang="ja-JP" dirty="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[](</a:t>
            </a:r>
            <a:r>
              <a:rPr lang="en-US" altLang="ja-JP" dirty="0" err="1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int</a:t>
            </a:r>
            <a:r>
              <a:rPr lang="en-US" altLang="ja-JP" dirty="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 x) { </a:t>
            </a:r>
            <a:r>
              <a:rPr lang="en-US" altLang="ja-JP" dirty="0" err="1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result.insert</a:t>
            </a:r>
            <a:r>
              <a:rPr lang="en-US" altLang="ja-JP" dirty="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(x); }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);</a:t>
            </a:r>
            <a:endParaRPr lang="ja-JP" altLang="en-US" dirty="0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8596" y="5169771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Output Iterator</a:t>
            </a:r>
            <a:r>
              <a:rPr kumimoji="1" lang="ja-JP" altLang="en-US" sz="2400" dirty="0" smtClean="0"/>
              <a:t>を</a:t>
            </a:r>
            <a:r>
              <a:rPr kumimoji="1" lang="en-US" altLang="ja-JP" sz="2400" dirty="0" err="1" smtClean="0"/>
              <a:t>UnaryFunction</a:t>
            </a:r>
            <a:r>
              <a:rPr kumimoji="1" lang="ja-JP" altLang="en-US" sz="2400" dirty="0" smtClean="0"/>
              <a:t>に置き換えた。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これは実際とても便利で、カスタム操作も簡単に書ける。</a:t>
            </a:r>
            <a:endParaRPr kumimoji="1"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4348" y="2526565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 smtClean="0">
                <a:solidFill>
                  <a:srgbClr val="C00000"/>
                </a:solidFill>
              </a:rPr>
              <a:t>新たなの</a:t>
            </a:r>
            <a:r>
              <a:rPr kumimoji="1" lang="ja-JP" altLang="en-US" dirty="0" smtClean="0">
                <a:solidFill>
                  <a:srgbClr val="C00000"/>
                </a:solidFill>
              </a:rPr>
              <a:t>集合演算アルゴリズムの提案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r>
              <a:rPr lang="ja-JP" altLang="en-US" dirty="0" smtClean="0"/>
              <a:t>の話 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728192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基本的な実装はとても簡単。</a:t>
            </a:r>
            <a:endParaRPr kumimoji="1" lang="en-US" altLang="ja-JP" sz="2400" dirty="0" smtClean="0"/>
          </a:p>
          <a:p>
            <a:r>
              <a:rPr lang="ja-JP" altLang="en-US" sz="2400" dirty="0"/>
              <a:t>関数</a:t>
            </a:r>
            <a:r>
              <a:rPr lang="ja-JP" altLang="en-US" sz="2400" dirty="0" smtClean="0"/>
              <a:t>呼び出しを行う</a:t>
            </a:r>
            <a:r>
              <a:rPr lang="en-US" altLang="ja-JP" sz="2400" dirty="0" smtClean="0"/>
              <a:t>Output Iterator</a:t>
            </a:r>
            <a:r>
              <a:rPr lang="ja-JP" altLang="en-US" sz="2400" dirty="0" smtClean="0"/>
              <a:t>を書いてラップすればいい。そのような</a:t>
            </a:r>
            <a:r>
              <a:rPr lang="en-US" altLang="ja-JP" sz="2400" dirty="0" smtClean="0"/>
              <a:t>Output Iterator</a:t>
            </a:r>
            <a:r>
              <a:rPr lang="ja-JP" altLang="en-US" sz="2400" dirty="0" smtClean="0"/>
              <a:t>はすでに</a:t>
            </a:r>
            <a:r>
              <a:rPr lang="en-US" altLang="ja-JP" sz="2400" dirty="0" smtClean="0"/>
              <a:t>boost::</a:t>
            </a:r>
            <a:r>
              <a:rPr lang="en-US" altLang="ja-JP" sz="2400" dirty="0" err="1" smtClean="0"/>
              <a:t>function_output_iterator</a:t>
            </a:r>
            <a:r>
              <a:rPr lang="ja-JP" altLang="en-US" sz="2400" dirty="0" smtClean="0"/>
              <a:t>として用意されている。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2883755"/>
            <a:ext cx="878497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template &lt;class InputIterator1, class InputIterator2, class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UnaryFunction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&gt;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void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set_union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(InputIterator1 first1, InputIterator1 last1,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         InputIterator2 first2, InputIterator2 last2,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       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UnaryFunction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&amp;&amp; f)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{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::</a:t>
            </a:r>
            <a:r>
              <a:rPr lang="en-US" altLang="ja-JP" dirty="0" err="1" smtClean="0">
                <a:latin typeface="VL ゴシック" pitchFamily="49" charset="-128"/>
                <a:ea typeface="VL ゴシック" pitchFamily="49" charset="-128"/>
              </a:rPr>
              <a:t>set_union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      first1, last1, first2, last2,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            boost::</a:t>
            </a:r>
            <a:r>
              <a:rPr lang="en-US" altLang="ja-JP" dirty="0" err="1" smtClean="0">
                <a:solidFill>
                  <a:srgbClr val="C00000"/>
                </a:solidFill>
                <a:latin typeface="VL ゴシック" pitchFamily="49" charset="-128"/>
                <a:ea typeface="VL ゴシック" pitchFamily="49" charset="-128"/>
              </a:rPr>
              <a:t>make_function_output_iterator</a:t>
            </a:r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(boost::move(f)));</a:t>
            </a:r>
          </a:p>
          <a:p>
            <a:r>
              <a:rPr lang="en-US" altLang="ja-JP" dirty="0" smtClean="0">
                <a:latin typeface="VL ゴシック" pitchFamily="49" charset="-128"/>
                <a:ea typeface="VL ゴシック" pitchFamily="49" charset="-128"/>
              </a:rPr>
              <a:t>}</a:t>
            </a:r>
            <a:endParaRPr lang="ja-JP" altLang="en-US" dirty="0">
              <a:latin typeface="VL ゴシック" pitchFamily="49" charset="-128"/>
              <a:ea typeface="VL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52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1771</Words>
  <Application>Microsoft Office PowerPoint</Application>
  <PresentationFormat>画面に合わせる (4:3)</PresentationFormat>
  <Paragraphs>279</Paragraphs>
  <Slides>26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Office ​​テーマ</vt:lpstr>
      <vt:lpstr>Output Iteratorの置き換えとBoost.Rangeの拡張</vt:lpstr>
      <vt:lpstr>この発表について</vt:lpstr>
      <vt:lpstr>Library in a Week</vt:lpstr>
      <vt:lpstr>PowerPoint プレゼンテーション</vt:lpstr>
      <vt:lpstr>このアイデアの概要</vt:lpstr>
      <vt:lpstr>基本的な例： std::copy</vt:lpstr>
      <vt:lpstr>より実用的な例：集合演算</vt:lpstr>
      <vt:lpstr>より実用的な例：集合演算</vt:lpstr>
      <vt:lpstr>実装の話 1/4</vt:lpstr>
      <vt:lpstr>実装の話 2/4</vt:lpstr>
      <vt:lpstr>実装の話 3/4</vt:lpstr>
      <vt:lpstr>実装の話 4/4</vt:lpstr>
      <vt:lpstr>Output Iteratorの置き換えまとめ</vt:lpstr>
      <vt:lpstr>PowerPoint プレゼンテーション</vt:lpstr>
      <vt:lpstr>OvenToBoostプロジェクトとは</vt:lpstr>
      <vt:lpstr>Boost.Range概要</vt:lpstr>
      <vt:lpstr>Boost.Rangeの問題点</vt:lpstr>
      <vt:lpstr>taken Rangeアダプタ</vt:lpstr>
      <vt:lpstr>dropped Rangeアダプタ</vt:lpstr>
      <vt:lpstr>elements Rangeアダプタ</vt:lpstr>
      <vt:lpstr>elements_key Rangeアダプタ</vt:lpstr>
      <vt:lpstr>iteration関数</vt:lpstr>
      <vt:lpstr>regular関数</vt:lpstr>
      <vt:lpstr>regular演算子operator|+()</vt:lpstr>
      <vt:lpstr>Ovenの機能を組み合わせた例：素数列</vt:lpstr>
      <vt:lpstr>OvenToBoostの現状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Iteratorの置き換えとBoost.Rangeの拡張</dc:title>
  <dc:creator>高橋 晶</dc:creator>
  <cp:lastModifiedBy>高橋 晶</cp:lastModifiedBy>
  <cp:revision>9</cp:revision>
  <dcterms:created xsi:type="dcterms:W3CDTF">2012-05-23T05:46:54Z</dcterms:created>
  <dcterms:modified xsi:type="dcterms:W3CDTF">2012-05-25T07:21:12Z</dcterms:modified>
</cp:coreProperties>
</file>