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38" r:id="rId3"/>
    <p:sldId id="359" r:id="rId4"/>
    <p:sldId id="339" r:id="rId5"/>
    <p:sldId id="257" r:id="rId6"/>
    <p:sldId id="353" r:id="rId7"/>
    <p:sldId id="355" r:id="rId8"/>
    <p:sldId id="354" r:id="rId9"/>
    <p:sldId id="356" r:id="rId10"/>
    <p:sldId id="360" r:id="rId11"/>
    <p:sldId id="346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E44C-5F51-44BC-BC44-04C5DA433149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00CA-E638-449B-8884-853B11D311E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0219-9490-48A3-B99C-7F91985AF6DF}" type="datetimeFigureOut">
              <a:rPr kumimoji="1" lang="ja-JP" altLang="en-US" smtClean="0"/>
              <a:pPr/>
              <a:t>2013/5/31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faithandbrave/boost-tour-1530-mer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2823"/>
          </a:xfrm>
        </p:spPr>
        <p:txBody>
          <a:bodyPr/>
          <a:lstStyle/>
          <a:p>
            <a:r>
              <a:rPr kumimoji="1" lang="en-US" altLang="ja-JP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Boost</a:t>
            </a:r>
            <a:r>
              <a:rPr kumimoji="1" lang="ja-JP" altLang="en-US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ライブラリ一周の旅</a:t>
            </a:r>
            <a:endParaRPr kumimoji="1" lang="ja-JP" altLang="en-US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28" y="4797152"/>
            <a:ext cx="6986614" cy="1489368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2"/>
              </a:rPr>
              <a:t>id:faith_and_brave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@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6" y="6417254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</a:t>
            </a:r>
            <a:r>
              <a:rPr kumimoji="1" lang="en-US" altLang="ja-JP" dirty="0" smtClean="0">
                <a:solidFill>
                  <a:srgbClr val="C00000"/>
                </a:solidFill>
              </a:rPr>
              <a:t>#11</a:t>
            </a:r>
            <a:r>
              <a:rPr kumimoji="1" lang="ja-JP" altLang="en-US" dirty="0" smtClean="0">
                <a:solidFill>
                  <a:srgbClr val="C00000"/>
                </a:solidFill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</a:rPr>
              <a:t>2013/06/01(</a:t>
            </a:r>
            <a:r>
              <a:rPr lang="ja-JP" altLang="en-US" dirty="0" smtClean="0">
                <a:solidFill>
                  <a:srgbClr val="C00000"/>
                </a:solidFill>
              </a:rPr>
              <a:t>土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29322" y="321468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ver.1.53.0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Odeint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496" y="1844824"/>
            <a:ext cx="8352928" cy="50131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sigma = 10.0;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R = 28.0;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b = 8.0 / 3.0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typedef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boost::array&lt; double , 3 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&amp;x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, double 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[0] = sigma * ( x[1] - x[0] 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[1] = R * x[0] - x[1] - x[0] * x[2];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[2] = -b * x[2] + x[0] * x[1];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write_lorenz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&amp;x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t &lt;&lt; '\t' &lt;&lt; x[0] &lt;&lt; '\t' &lt;&lt; x[1] &lt;&lt; '\t' &lt;&lt; x[2]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 = { 10.0 , 1.0 , 1.0 }; // initial conditions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integrate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, x , 0.0 , 25.0 , 0.1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write_lorenz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常微分方程式を解くためのライブラリ。カオス理論、振り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子の計算など。以下はローレンツ方程式の例。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49339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8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まとめ</a:t>
            </a:r>
            <a:r>
              <a:rPr kumimoji="1" lang="en-US" altLang="ja-JP" smtClean="0"/>
              <a:t>(?)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ここでは差分のみを紹介しましたが、</a:t>
            </a:r>
            <a:r>
              <a:rPr kumimoji="1" lang="en-US" altLang="ja-JP" sz="2400" dirty="0" smtClean="0"/>
              <a:t>1.53.0</a:t>
            </a:r>
            <a:r>
              <a:rPr kumimoji="1" lang="ja-JP" altLang="en-US" sz="2400" dirty="0" err="1" smtClean="0"/>
              <a:t>までの</a:t>
            </a:r>
            <a:r>
              <a:rPr kumimoji="1" lang="ja-JP" altLang="en-US" sz="2400" dirty="0" smtClean="0"/>
              <a:t>ライブラリをまとめたスライドも別途用意しています。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kumimoji="1" lang="ja-JP" altLang="en-US" sz="2400" dirty="0" smtClean="0"/>
              <a:t>全体を知りたい方はそちらを参照してください。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Boost</a:t>
            </a:r>
            <a:r>
              <a:rPr lang="ja-JP" altLang="en-US" sz="2400" dirty="0" smtClean="0"/>
              <a:t>ライブラリ一周の</a:t>
            </a:r>
            <a:r>
              <a:rPr lang="ja-JP" altLang="en-US" sz="2400" smtClean="0"/>
              <a:t>旅 </a:t>
            </a:r>
            <a:r>
              <a:rPr lang="en-US" altLang="ja-JP" sz="2400" smtClean="0"/>
              <a:t>1.53.0(merge)</a:t>
            </a:r>
          </a:p>
          <a:p>
            <a:pPr marL="0" indent="0">
              <a:buNone/>
            </a:pPr>
            <a:r>
              <a:rPr lang="en-US" altLang="ja-JP" sz="2400">
                <a:hlinkClick r:id="rId2"/>
              </a:rPr>
              <a:t>http://www.slideshare.net/faithandbrave/boost-tour-1530-merge</a:t>
            </a:r>
            <a:endParaRPr lang="en-US" altLang="ja-JP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はじめに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052736"/>
            <a:ext cx="9001156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この発表は、</a:t>
            </a:r>
            <a:r>
              <a:rPr lang="en-US" altLang="ja-JP" sz="2800" dirty="0" smtClean="0"/>
              <a:t>Boost</a:t>
            </a:r>
            <a:r>
              <a:rPr lang="ja-JP" altLang="en-US" sz="2800" dirty="0" smtClean="0"/>
              <a:t>のなるべく全てのライブラリを紹介して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いこうという企画です。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毎回、これまでの差分を紹介し、全体にマージした資料を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同時に公開しています。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/>
          </a:p>
          <a:p>
            <a:pPr>
              <a:buNone/>
            </a:pPr>
            <a:r>
              <a:rPr lang="ja-JP" altLang="en-US" sz="2800" dirty="0" smtClean="0"/>
              <a:t>前回は、</a:t>
            </a:r>
            <a:r>
              <a:rPr lang="en-US" altLang="ja-JP" sz="2800" dirty="0" smtClean="0"/>
              <a:t>Boost 1.50.0</a:t>
            </a:r>
            <a:r>
              <a:rPr lang="ja-JP" altLang="en-US" sz="2800" dirty="0" err="1" smtClean="0"/>
              <a:t>までの</a:t>
            </a:r>
            <a:r>
              <a:rPr lang="ja-JP" altLang="en-US" sz="2800" dirty="0" smtClean="0"/>
              <a:t>ライブラリを紹介しました。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今回は</a:t>
            </a:r>
            <a:r>
              <a:rPr lang="en-US" altLang="ja-JP" sz="2800" dirty="0" smtClean="0"/>
              <a:t>1.51.0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1.53.0</a:t>
            </a:r>
            <a:r>
              <a:rPr lang="ja-JP" altLang="en-US" sz="2800" dirty="0" smtClean="0"/>
              <a:t>で追加されたライブラリを紹介して</a:t>
            </a:r>
            <a:endParaRPr lang="en-US" altLang="ja-JP" sz="2800" dirty="0"/>
          </a:p>
          <a:p>
            <a:pPr>
              <a:buNone/>
            </a:pPr>
            <a:r>
              <a:rPr lang="ja-JP" altLang="en-US" sz="2800" dirty="0" smtClean="0"/>
              <a:t>いきます。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標準化委員会の人たちが作った</a:t>
            </a:r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のライブラリ群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/>
              <a:t>普段</a:t>
            </a:r>
            <a:r>
              <a:rPr lang="ja-JP" altLang="en-US" sz="2400" dirty="0" smtClean="0"/>
              <a:t>のプログラミング全般で使える基本的なものから、専門特化したものまでいろいろなライブラリがある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en-US" altLang="ja-JP" sz="2400" dirty="0" smtClean="0"/>
              <a:t>Google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Intel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Adobe</a:t>
            </a:r>
            <a:r>
              <a:rPr lang="ja-JP" altLang="en-US" sz="2400" dirty="0" smtClean="0"/>
              <a:t>も開発に関わっている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/>
              <a:t>ライセンス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Boost Software License 1.0</a:t>
            </a:r>
          </a:p>
          <a:p>
            <a:pPr lvl="1"/>
            <a:r>
              <a:rPr lang="ja-JP" altLang="en-US" sz="2000" dirty="0" smtClean="0"/>
              <a:t>無償で商用利用可能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著作権</a:t>
            </a:r>
            <a:r>
              <a:rPr lang="ja-JP" altLang="en-US" sz="2000" dirty="0" smtClean="0"/>
              <a:t>表記の必要なし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ソースコードの改変自由</a:t>
            </a:r>
            <a:endParaRPr lang="en-US" altLang="ja-JP" sz="20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80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本日紹介するライブラリ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5918" y="1643050"/>
            <a:ext cx="6242466" cy="459426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ja-JP" dirty="0" smtClean="0"/>
              <a:t>Atomic</a:t>
            </a:r>
          </a:p>
          <a:p>
            <a:pPr marL="514350" indent="-514350">
              <a:buAutoNum type="arabicPeriod"/>
            </a:pPr>
            <a:r>
              <a:rPr lang="en-US" altLang="ja-JP" dirty="0" err="1" smtClean="0"/>
              <a:t>Lockfree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Coroutine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Multiprecision</a:t>
            </a:r>
            <a:endParaRPr lang="en-US" altLang="ja-JP" dirty="0" smtClean="0"/>
          </a:p>
          <a:p>
            <a:pPr marL="514350" indent="-514350">
              <a:buAutoNum type="arabicPeriod"/>
            </a:pPr>
            <a:r>
              <a:rPr lang="en-US" altLang="ja-JP" dirty="0" err="1" smtClean="0"/>
              <a:t>Odeint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Atomic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440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1800" b="1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共有データ</a:t>
            </a:r>
            <a:endParaRPr lang="en-US" altLang="ja-JP" sz="1800" b="1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data;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atomic&lt;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ready(false);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アトミックな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型変数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アトミックライブラリの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C++03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実装。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3356992"/>
            <a:ext cx="8229600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ja-JP" altLang="en-US" sz="1800" b="1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スレッド</a:t>
            </a:r>
            <a:r>
              <a:rPr lang="en-US" altLang="ja-JP" sz="1800" b="1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while (!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ready.load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memory_order_acquire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))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{}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書き込まれるまで待機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data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3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が出力されることが保証される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5013176"/>
            <a:ext cx="8229600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ja-JP" altLang="en-US" sz="1800" b="1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スレッド</a:t>
            </a:r>
            <a:r>
              <a:rPr lang="en-US" altLang="ja-JP" sz="1800" b="1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2</a:t>
            </a:r>
            <a:endParaRPr lang="en-US" altLang="ja-JP" sz="1800" b="1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data = 3;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ready.store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(true,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memory_order_release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書き込み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Lockfree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lockfree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::queue&lt;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(128);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producer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for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0;; ++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while (!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que.push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)) {}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consumer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for (;;)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0;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if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que.pop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(x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))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x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Boost.Atomic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ベースのロックフリーコンテナライブラリ。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キュー、スタック、優先順位付きキューの実装がある。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Coroutine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2776"/>
            <a:ext cx="8239944" cy="46805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typedef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coroutine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&lt;void()&gt;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coroutine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f(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coroutine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caller_type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for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0;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 10; ++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";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中断</a:t>
            </a:r>
          </a:p>
          <a:p>
            <a:pPr>
              <a:buNone/>
            </a:pP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coroutine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c(f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f()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をコルーチン実行可能にする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for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0;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 10; ++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 ";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c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再開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処理の中断と再開を制御する、コルーチンのライブラリ。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6201308"/>
            <a:ext cx="8229600" cy="5400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b a b a b a b …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Multiprecision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39944" cy="20882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100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の階乗を計算する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cpp_int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1;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for(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size_t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1;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&lt;= 100; ++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x *=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x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多倍長演算ライブラリ。無限長の整数などを扱える。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4005064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9332621544394415268169923885626670049071596826438162146859296389521759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9993229915608941463976156518286253697920827223758251185210916864000000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000000000000000000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6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err="1" smtClean="0"/>
              <a:t>Odeint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496" y="1844824"/>
            <a:ext cx="8352928" cy="50131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sigma = 10.0;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R = 28.0;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b = 8.0 / 3.0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typedef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boost::array&lt; double , 3 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&amp;x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, double 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[0] = sigma * ( x[1] - x[0] 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[1] = R * x[0] - x[1] - x[0] * x[2];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dxdt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[2] = -b * x[2] + x[0] * x[1];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write_lorenz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&amp;x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double 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t &lt;&lt; '\t' &lt;&lt; x[0] &lt;&lt; '\t' &lt;&lt; x[1] &lt;&lt; '\t' &lt;&lt; x[2]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state_type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 = { 10.0 , 1.0 , 1.0 }; // initial conditions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integrate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, x , 0.0 , 25.0 , 0.1 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write_lorenz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常微分方程式を解くためのライブラリ。カオス理論、振り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子の計算など。以下はローレンツ方程式の例。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830</Words>
  <Application>Microsoft Office PowerPoint</Application>
  <PresentationFormat>画面に合わせる (4:3)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Boostライブラリ一周の旅</vt:lpstr>
      <vt:lpstr>はじめに</vt:lpstr>
      <vt:lpstr>Boostとは</vt:lpstr>
      <vt:lpstr>本日紹介するライブラリ</vt:lpstr>
      <vt:lpstr>Atomic</vt:lpstr>
      <vt:lpstr>Lockfree</vt:lpstr>
      <vt:lpstr>Coroutine</vt:lpstr>
      <vt:lpstr>Multiprecision</vt:lpstr>
      <vt:lpstr>Odeint</vt:lpstr>
      <vt:lpstr>Odeint</vt:lpstr>
      <vt:lpstr>まとめ(?)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Boostライブラリ一周の旅</dc:title>
  <dc:creator>高橋 晶</dc:creator>
  <cp:lastModifiedBy>Akira.T</cp:lastModifiedBy>
  <cp:revision>436</cp:revision>
  <dcterms:created xsi:type="dcterms:W3CDTF">2009-10-15T04:29:21Z</dcterms:created>
  <dcterms:modified xsi:type="dcterms:W3CDTF">2013-05-31T13:42:04Z</dcterms:modified>
</cp:coreProperties>
</file>