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27" r:id="rId3"/>
    <p:sldId id="322" r:id="rId4"/>
    <p:sldId id="323" r:id="rId5"/>
    <p:sldId id="330" r:id="rId6"/>
    <p:sldId id="331" r:id="rId7"/>
    <p:sldId id="332" r:id="rId8"/>
    <p:sldId id="329" r:id="rId9"/>
    <p:sldId id="333" r:id="rId10"/>
    <p:sldId id="32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6336"/>
  </p:normalViewPr>
  <p:slideViewPr>
    <p:cSldViewPr snapToGrid="0" snapToObjects="1">
      <p:cViewPr varScale="1">
        <p:scale>
          <a:sx n="93" d="100"/>
          <a:sy n="93" d="100"/>
        </p:scale>
        <p:origin x="216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3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55A86-92A3-3D4C-9C1C-1F87FEDD3E64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26CBA-9034-6742-8962-2E2CBD82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5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26CBA-9034-6742-8962-2E2CBD8290D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13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1D9C-36E0-1343-821C-C0D6432E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AF08A0-BE16-2F4D-8EDF-9DF795264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72276-E988-244C-BFE3-99B83BF6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12BA1-5DE1-BA46-914E-9E93F4AD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1A429-E38C-E94A-B142-86FBBA5F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4D59-7AC3-7648-96CC-2BC07680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B5E6A6-4111-844B-AF2E-5037212A4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8B50EA-609B-C243-8B4B-34D4C81F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9B4C00-FD30-1D45-9217-DE3F57D9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BA3AB-7186-7B43-A422-49D6E121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65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D37E6C-96B9-9C4C-AE72-72354A8C6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4B477B-9F70-F549-9252-88CB0BF7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C20E20-7BAC-1B4C-9470-4D16C61C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88257-1DFC-7D49-8FFF-B0DB487F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7CFDC-DAB0-494F-8786-C8D07889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72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A4808-FE7A-9042-B153-B34E15A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4FC69F-4372-5042-8F4B-2847876E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D2F49-EF6A-1148-AF32-A82FCD1C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EAAAF1-D500-234E-B71C-B0418DB9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778B77-45AB-AC42-AE68-B0D369B7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00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30C1C-59A8-E040-9464-0CCD8837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101BED-F258-7D46-87C1-CABA3B7D0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5B80DF-13B8-124D-A206-17CCAE53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BD315-B374-2E4C-AF4E-4F2C67E1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59B0C-B4C2-9348-B36A-51BEB257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5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D960C-C6E2-0346-8832-6223EDC1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60495-8F3C-C545-A2FA-79C677519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11864D-C31A-B94D-87AB-1DCAF89B8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ADBE16-6618-CC42-BABD-4988EA7F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F14FD-FE8F-AC40-A0DE-011D2F18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14989-7305-624A-8638-E9F54E4E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3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C858-DBFD-AD4B-84A8-4D8F7165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7A80D-2FC8-BB41-B22B-96EB45849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6255F4-4610-5D47-AE29-53DA3997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9CB724-5892-6844-9D11-0D637C009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B4D8F1-95FE-344B-AD30-C9CDAF077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457A59-C819-B242-9A66-7E1ED539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864E47-98A5-8643-8AFA-F6816215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AE6E12-6611-E146-BF56-E631AFAC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10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DB391-2DD9-DA42-A67F-0A38F902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DA5007-CFE4-7C4C-8A84-F1C327A4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5DD03-48CE-F349-92B4-0F0FEB71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4CC422-A24F-7140-B1DC-A1AB6241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37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C06565-4BF7-B64A-AF35-E72B82BB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269AFC-178E-2047-AB09-4C301C8C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139654-6E92-5643-BB83-BBC19793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4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2AE8B-8A3E-164C-ADA7-E444224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3DBC7A-9489-4A44-A832-D1098767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A4EB91-B968-F24B-9542-56E5BB2D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39B01E-4189-BF43-802D-9DE73615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CF5B5A-27CD-AA43-83BF-92711CDC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26C196-D215-2F43-ACB1-D7AF5F9B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7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29F93-43B8-7447-979A-BB2D90E2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ACF91B-FE9F-8944-A923-710FCD3E7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35C20E-6294-404A-BEC5-BD5C6BBB1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244A16-F749-974E-8C6E-684E5905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3C04EA-77FE-E54A-AE82-C3E8CBFF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A517B-3C94-1344-A604-2B3F0100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12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D62ECE-F9F3-A04B-B4D8-342CB7E0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D44B74-CBB4-CC4C-9163-D2E10FB91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9DFC21-72C6-8F45-B8C6-842C7599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68F79-5AFA-F347-909C-5E408E73D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7C5DB-621A-334A-BC0E-CFE69DE22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71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ithandbrave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AD2D1-A3B0-7547-B817-1A5F42C0F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867" y="1579417"/>
            <a:ext cx="9832265" cy="1580565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44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C++23</a:t>
            </a:r>
            <a:br>
              <a:rPr kumimoji="1" lang="en-US" altLang="ja-JP" sz="44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</a:br>
            <a:r>
              <a:rPr kumimoji="1" lang="ja-JP" altLang="en-US" sz="44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スタックトレースライブラリ</a:t>
            </a:r>
            <a:endParaRPr kumimoji="1" lang="ja-JP" altLang="en-US" sz="28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D07E01-0434-114E-95EB-2A1AFB66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963" y="39942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高橋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晶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(Akira Takahashi)</a:t>
            </a: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hlinkClick r:id="rId3"/>
              </a:rPr>
              <a:t>faithandbrave@gmail.com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Preferred Networks, Inc.</a:t>
            </a: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2024/06/14 (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金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 C++ MIX #11</a:t>
            </a:r>
            <a:endParaRPr kumimoji="1" lang="ja-JP" altLang="en-US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9FFFB5E-8480-7D40-8D25-C56A257012CB}"/>
              </a:ext>
            </a:extLst>
          </p:cNvPr>
          <p:cNvCxnSpPr/>
          <p:nvPr/>
        </p:nvCxnSpPr>
        <p:spPr>
          <a:xfrm>
            <a:off x="1348353" y="3277246"/>
            <a:ext cx="9319647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4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補足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D4804-5DD7-4948-54E7-0041331D6193}"/>
              </a:ext>
            </a:extLst>
          </p:cNvPr>
          <p:cNvSpPr txBox="1">
            <a:spLocks/>
          </p:cNvSpPr>
          <p:nvPr/>
        </p:nvSpPr>
        <p:spPr>
          <a:xfrm>
            <a:off x="891154" y="1440874"/>
            <a:ext cx="10515600" cy="472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Visual Studio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のようなデバッガ付き環境では、デバッグ時にスタックトレースが表示されます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GCC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や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Clang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でデバッガをつなぐのがめんどくさい環境では、スタックトレースを出力してしまうのがラクです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エラーログにエラー情報を出力しておくことで、問題の調査がしやすくなります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45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C++23 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スタックトレースのライブラリ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0B1CBB1-7BD9-B14C-ADAC-C01742ED6588}"/>
              </a:ext>
            </a:extLst>
          </p:cNvPr>
          <p:cNvSpPr txBox="1">
            <a:spLocks/>
          </p:cNvSpPr>
          <p:nvPr/>
        </p:nvSpPr>
        <p:spPr>
          <a:xfrm>
            <a:off x="990600" y="1371599"/>
            <a:ext cx="105156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スタックトレースは、デバッグのための機能です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エラーの場所がどういう経路を辿ってそこに至ったのかを取得できます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引数はとれない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スタックトレースはプラットフォームに取得できる方法が提供されていましたが、標準ライブラリに入ったことで共通化されました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今回は、このライブラリの使い方と定義を解説していきます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507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基本的な使い方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52F57F-6A74-2F95-E4FD-5261DA1515E3}"/>
              </a:ext>
            </a:extLst>
          </p:cNvPr>
          <p:cNvSpPr/>
          <p:nvPr/>
        </p:nvSpPr>
        <p:spPr>
          <a:xfrm>
            <a:off x="1348354" y="1214171"/>
            <a:ext cx="7848600" cy="5278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#include &lt;print&gt;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#include &lt;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stacktrace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&gt;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void g()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std::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println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("{}", 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stacktrace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::current()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void f()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g();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int main()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f();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FEE14D-A606-E68A-88BF-B0C666B1DC96}"/>
              </a:ext>
            </a:extLst>
          </p:cNvPr>
          <p:cNvSpPr/>
          <p:nvPr/>
        </p:nvSpPr>
        <p:spPr>
          <a:xfrm>
            <a:off x="5015960" y="3851565"/>
            <a:ext cx="5827686" cy="2641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0#  g() at /app/example.cpp:5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1#  f() at /app/example.cpp:9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2# main at /app/example.cpp:13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3#      at :0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4# __</a:t>
            </a:r>
            <a:r>
              <a:rPr kumimoji="1" lang="en-US" altLang="ja-JP" sz="2400" dirty="0" err="1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libc_start_main</a:t>
            </a:r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at :0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5# _start at :0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6# </a:t>
            </a:r>
          </a:p>
        </p:txBody>
      </p:sp>
    </p:spTree>
    <p:extLst>
      <p:ext uri="{BB962C8B-B14F-4D97-AF65-F5344CB8AC3E}">
        <p14:creationId xmlns:p14="http://schemas.microsoft.com/office/powerpoint/2010/main" val="210301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この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行を考える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1/4</a:t>
            </a:r>
            <a:endParaRPr kumimoji="1" lang="ja-JP" altLang="en-US" sz="36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D4804-5DD7-4948-54E7-0041331D6193}"/>
              </a:ext>
            </a:extLst>
          </p:cNvPr>
          <p:cNvSpPr txBox="1">
            <a:spLocks/>
          </p:cNvSpPr>
          <p:nvPr/>
        </p:nvSpPr>
        <p:spPr>
          <a:xfrm>
            <a:off x="891154" y="2277027"/>
            <a:ext cx="10515600" cy="1297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basic_stacktrace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というクラスがスタックトレースを取得するためのクラス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その別名として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stacktrace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が定義される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588BAB-F0AD-8D6F-1CEC-71490692636D}"/>
              </a:ext>
            </a:extLst>
          </p:cNvPr>
          <p:cNvSpPr/>
          <p:nvPr/>
        </p:nvSpPr>
        <p:spPr>
          <a:xfrm>
            <a:off x="1348354" y="1427982"/>
            <a:ext cx="7848600" cy="6063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println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("{}", 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stacktrace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::current()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618B00B-F887-CF56-8DAE-64A615D74385}"/>
              </a:ext>
            </a:extLst>
          </p:cNvPr>
          <p:cNvSpPr/>
          <p:nvPr/>
        </p:nvSpPr>
        <p:spPr>
          <a:xfrm>
            <a:off x="1154389" y="3866381"/>
            <a:ext cx="10515599" cy="22434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namespace std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template &lt;class Allocator&gt;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class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basic_stacktrace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;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using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stacktrace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=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basic_stacktrace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&lt;allocator&lt;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stacktrace_entry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&gt;&gt;;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814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この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行を考える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2/4</a:t>
            </a:r>
            <a:endParaRPr kumimoji="1" lang="ja-JP" altLang="en-US" sz="36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D4804-5DD7-4948-54E7-0041331D6193}"/>
              </a:ext>
            </a:extLst>
          </p:cNvPr>
          <p:cNvSpPr txBox="1">
            <a:spLocks/>
          </p:cNvSpPr>
          <p:nvPr/>
        </p:nvSpPr>
        <p:spPr>
          <a:xfrm>
            <a:off x="891154" y="2277027"/>
            <a:ext cx="10515600" cy="1297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basic_stacktrace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クラスの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static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メンバ関数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current()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で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スタックトレースを取得する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skip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/ 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max_depth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についてはあとで説明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588BAB-F0AD-8D6F-1CEC-71490692636D}"/>
              </a:ext>
            </a:extLst>
          </p:cNvPr>
          <p:cNvSpPr/>
          <p:nvPr/>
        </p:nvSpPr>
        <p:spPr>
          <a:xfrm>
            <a:off x="1348354" y="1427982"/>
            <a:ext cx="7848600" cy="6063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println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("{}", 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stacktrace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::current()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618B00B-F887-CF56-8DAE-64A615D74385}"/>
              </a:ext>
            </a:extLst>
          </p:cNvPr>
          <p:cNvSpPr/>
          <p:nvPr/>
        </p:nvSpPr>
        <p:spPr>
          <a:xfrm>
            <a:off x="838200" y="3866382"/>
            <a:ext cx="10831788" cy="12974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static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basic_stacktrace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current();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static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basic_stacktrace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current(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size_type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skip);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static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basic_stacktrace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current(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size_type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skip,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size_type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max_depth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3141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この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行を考える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3/4</a:t>
            </a:r>
            <a:endParaRPr kumimoji="1" lang="ja-JP" altLang="en-US" sz="36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D4804-5DD7-4948-54E7-0041331D6193}"/>
              </a:ext>
            </a:extLst>
          </p:cNvPr>
          <p:cNvSpPr txBox="1">
            <a:spLocks/>
          </p:cNvSpPr>
          <p:nvPr/>
        </p:nvSpPr>
        <p:spPr>
          <a:xfrm>
            <a:off x="891154" y="2277027"/>
            <a:ext cx="10515600" cy="1616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basic_stacktrace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クラスは文字列への変換機能がある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std::format()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用の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formatter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特殊化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出力ストリーム用の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operator&lt;&lt;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オーバーロード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to_string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()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メンバ関数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588BAB-F0AD-8D6F-1CEC-71490692636D}"/>
              </a:ext>
            </a:extLst>
          </p:cNvPr>
          <p:cNvSpPr/>
          <p:nvPr/>
        </p:nvSpPr>
        <p:spPr>
          <a:xfrm>
            <a:off x="1348354" y="1427982"/>
            <a:ext cx="7848600" cy="6063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println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("{}", 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stacktrace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::current()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618B00B-F887-CF56-8DAE-64A615D74385}"/>
              </a:ext>
            </a:extLst>
          </p:cNvPr>
          <p:cNvSpPr/>
          <p:nvPr/>
        </p:nvSpPr>
        <p:spPr>
          <a:xfrm>
            <a:off x="838200" y="4174810"/>
            <a:ext cx="10831788" cy="982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cout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&lt;&lt; std::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stacktrace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::current() &lt;&lt;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endl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std::string trace = std::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stacktrace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::current().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to_string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9334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この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行を考える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4/4</a:t>
            </a:r>
            <a:endParaRPr kumimoji="1" lang="ja-JP" altLang="en-US" sz="36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D4804-5DD7-4948-54E7-0041331D6193}"/>
              </a:ext>
            </a:extLst>
          </p:cNvPr>
          <p:cNvSpPr txBox="1">
            <a:spLocks/>
          </p:cNvSpPr>
          <p:nvPr/>
        </p:nvSpPr>
        <p:spPr>
          <a:xfrm>
            <a:off x="891154" y="2277027"/>
            <a:ext cx="10515600" cy="3597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basic_stacktrace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クラスは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stacktrace_entry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クラスの配列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operator[ ]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/ 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at()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、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size()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メンバ関数や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begin()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/ 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end()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を使って各行の情報にアクセスできる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取得できる情報は以下：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source_file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()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: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ソースファイル名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パス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source_line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()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: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行番号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description()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: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説明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関数名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...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function_name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()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はない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operator bool()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: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空でないか判定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スタックトレースの各行の番号は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basic_stacktrace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側でつけている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588BAB-F0AD-8D6F-1CEC-71490692636D}"/>
              </a:ext>
            </a:extLst>
          </p:cNvPr>
          <p:cNvSpPr/>
          <p:nvPr/>
        </p:nvSpPr>
        <p:spPr>
          <a:xfrm>
            <a:off x="629150" y="1427961"/>
            <a:ext cx="7848600" cy="6063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println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("{}", 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stacktrace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::current()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925F01-1E7D-0B87-D435-AEFF65CF11DF}"/>
              </a:ext>
            </a:extLst>
          </p:cNvPr>
          <p:cNvSpPr/>
          <p:nvPr/>
        </p:nvSpPr>
        <p:spPr>
          <a:xfrm>
            <a:off x="7994073" y="118664"/>
            <a:ext cx="4100943" cy="2089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0#  g() at /app/example.cpp:5</a:t>
            </a:r>
          </a:p>
          <a:p>
            <a:r>
              <a:rPr kumimoji="1" lang="en-US" altLang="ja-JP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1#  f() at /app/example.cpp:9</a:t>
            </a:r>
          </a:p>
          <a:p>
            <a:r>
              <a:rPr kumimoji="1" lang="en-US" altLang="ja-JP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2# main at /app/example.cpp:13</a:t>
            </a:r>
          </a:p>
          <a:p>
            <a:r>
              <a:rPr kumimoji="1" lang="en-US" altLang="ja-JP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3#      at :0</a:t>
            </a:r>
          </a:p>
          <a:p>
            <a:r>
              <a:rPr kumimoji="1" lang="en-US" altLang="ja-JP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4# __</a:t>
            </a:r>
            <a:r>
              <a:rPr kumimoji="1" lang="en-US" altLang="ja-JP" dirty="0" err="1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libc_start_main</a:t>
            </a:r>
            <a:r>
              <a:rPr kumimoji="1" lang="en-US" altLang="ja-JP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at :0</a:t>
            </a:r>
          </a:p>
          <a:p>
            <a:r>
              <a:rPr kumimoji="1" lang="en-US" altLang="ja-JP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5# _start at :0</a:t>
            </a:r>
          </a:p>
          <a:p>
            <a:r>
              <a:rPr kumimoji="1" lang="en-US" altLang="ja-JP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6# </a:t>
            </a:r>
          </a:p>
        </p:txBody>
      </p:sp>
    </p:spTree>
    <p:extLst>
      <p:ext uri="{BB962C8B-B14F-4D97-AF65-F5344CB8AC3E}">
        <p14:creationId xmlns:p14="http://schemas.microsoft.com/office/powerpoint/2010/main" val="23525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lang="ja-JP" altLang="en-US" sz="32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主な利用方法</a:t>
            </a:r>
            <a:endParaRPr kumimoji="1" lang="ja-JP" altLang="en-US" sz="32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52F57F-6A74-2F95-E4FD-5261DA1515E3}"/>
              </a:ext>
            </a:extLst>
          </p:cNvPr>
          <p:cNvSpPr/>
          <p:nvPr/>
        </p:nvSpPr>
        <p:spPr>
          <a:xfrm>
            <a:off x="1364675" y="1203570"/>
            <a:ext cx="8181109" cy="3396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template &lt;class E&gt;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void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throw_exception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string_view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error)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println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(stderr, "{}", </a:t>
            </a:r>
            <a:r>
              <a:rPr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stacktrace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::current(1)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throw E{string{error}};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void g()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throw_exception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&lt;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invalid_argument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&gt;("error");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CF789C87-40D2-FDF4-6EE1-4CBBA42680F3}"/>
              </a:ext>
            </a:extLst>
          </p:cNvPr>
          <p:cNvSpPr txBox="1">
            <a:spLocks/>
          </p:cNvSpPr>
          <p:nvPr/>
        </p:nvSpPr>
        <p:spPr>
          <a:xfrm>
            <a:off x="891154" y="4835236"/>
            <a:ext cx="10515600" cy="1901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スタックトレースを出力してから例外を投げる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current(1)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とすることで自身の関数を除いたスタックトレースにできる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エラーを出力する関数自体の情報はだいたいいらない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エラー処理を開始する場所が最初にほしい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93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lang="ja-JP" altLang="en-US" sz="32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エラー内容のちがい</a:t>
            </a:r>
            <a:endParaRPr kumimoji="1" lang="ja-JP" altLang="en-US" sz="32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546FA6-A3F2-4108-673A-F69B368DE925}"/>
              </a:ext>
            </a:extLst>
          </p:cNvPr>
          <p:cNvSpPr/>
          <p:nvPr/>
        </p:nvSpPr>
        <p:spPr>
          <a:xfrm>
            <a:off x="6259790" y="1617846"/>
            <a:ext cx="5779810" cy="4722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0#  g() at /app/example.cpp:12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1#  f() at /app/example.cpp:16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2# main at /app/example.cpp:20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3#      at :0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4# __</a:t>
            </a:r>
            <a:r>
              <a:rPr kumimoji="1" lang="en-US" altLang="ja-JP" sz="2400" dirty="0" err="1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libc_start_main</a:t>
            </a:r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at :0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5# _start at :0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6# </a:t>
            </a:r>
          </a:p>
          <a:p>
            <a:endParaRPr kumimoji="1" lang="en-US" altLang="ja-JP" sz="2400" dirty="0">
              <a:solidFill>
                <a:srgbClr val="00B050"/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terminate called after throwing an instance of 'std::</a:t>
            </a:r>
            <a:r>
              <a:rPr kumimoji="1" lang="en-US" altLang="ja-JP" sz="2400" dirty="0" err="1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invalid_argument</a:t>
            </a:r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'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what():  error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B56F51-0833-C57C-276F-6BDBD124C228}"/>
              </a:ext>
            </a:extLst>
          </p:cNvPr>
          <p:cNvSpPr/>
          <p:nvPr/>
        </p:nvSpPr>
        <p:spPr>
          <a:xfrm>
            <a:off x="152400" y="1617846"/>
            <a:ext cx="5885718" cy="51847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0# void </a:t>
            </a:r>
            <a:r>
              <a:rPr kumimoji="1" lang="en-US" altLang="ja-JP" sz="2400" dirty="0" err="1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throw_exception</a:t>
            </a:r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&lt;</a:t>
            </a:r>
            <a:r>
              <a:rPr kumimoji="1" lang="en-US" altLang="ja-JP" sz="2400" dirty="0" err="1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invalid_argument</a:t>
            </a:r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&gt;(</a:t>
            </a:r>
            <a:r>
              <a:rPr kumimoji="1" lang="en-US" altLang="ja-JP" sz="2400" dirty="0" err="1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string_view</a:t>
            </a:r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) at /app/example.cpp:7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1#  g() at /app/example.cpp:12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2#  f() at /app/example.cpp:16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3# main at /app/example.cpp:20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4#      at :0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5# __</a:t>
            </a:r>
            <a:r>
              <a:rPr kumimoji="1" lang="en-US" altLang="ja-JP" sz="2400" dirty="0" err="1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libc_start_main</a:t>
            </a:r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at :0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6# _start at :0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7# </a:t>
            </a:r>
          </a:p>
          <a:p>
            <a:endParaRPr lang="en-US" altLang="ja-JP" sz="2400" dirty="0">
              <a:solidFill>
                <a:srgbClr val="00B050"/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terminate called after throwing an instance of 'std::</a:t>
            </a:r>
            <a:r>
              <a:rPr kumimoji="1" lang="en-US" altLang="ja-JP" sz="2400" dirty="0" err="1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invalid_argument</a:t>
            </a:r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'</a:t>
            </a:r>
          </a:p>
          <a:p>
            <a:r>
              <a:rPr kumimoji="1" lang="en-US" altLang="ja-JP" sz="2400" dirty="0">
                <a:solidFill>
                  <a:srgbClr val="00B05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what():  error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ED4A513-A968-9B8D-DD5C-A7E0E13D5DA9}"/>
              </a:ext>
            </a:extLst>
          </p:cNvPr>
          <p:cNvSpPr txBox="1">
            <a:spLocks/>
          </p:cNvSpPr>
          <p:nvPr/>
        </p:nvSpPr>
        <p:spPr>
          <a:xfrm>
            <a:off x="141162" y="1185334"/>
            <a:ext cx="2954097" cy="432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current()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の場合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549B8E9-98B8-C073-2236-16537FBA84EB}"/>
              </a:ext>
            </a:extLst>
          </p:cNvPr>
          <p:cNvSpPr txBox="1">
            <a:spLocks/>
          </p:cNvSpPr>
          <p:nvPr/>
        </p:nvSpPr>
        <p:spPr>
          <a:xfrm>
            <a:off x="6193134" y="1185334"/>
            <a:ext cx="2954097" cy="432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current(1)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の場合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81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10377</TotalTime>
  <Words>1006</Words>
  <Application>Microsoft Macintosh PowerPoint</Application>
  <PresentationFormat>ワイド画面</PresentationFormat>
  <Paragraphs>116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Hiragino Maru Gothic ProN W4</vt:lpstr>
      <vt:lpstr>Hiragino Sans W2</vt:lpstr>
      <vt:lpstr>VL GOTHIC</vt:lpstr>
      <vt:lpstr>游ゴシック</vt:lpstr>
      <vt:lpstr>游ゴシック Light</vt:lpstr>
      <vt:lpstr>Arial</vt:lpstr>
      <vt:lpstr>Office テーマ</vt:lpstr>
      <vt:lpstr>C++23 スタックトレースライブラリ</vt:lpstr>
      <vt:lpstr>C++23 スタックトレースのライブラリ</vt:lpstr>
      <vt:lpstr>基本的な使い方</vt:lpstr>
      <vt:lpstr>この1行を考える 1/4</vt:lpstr>
      <vt:lpstr>この1行を考える 2/4</vt:lpstr>
      <vt:lpstr>この1行を考える 3/4</vt:lpstr>
      <vt:lpstr>この1行を考える 4/4</vt:lpstr>
      <vt:lpstr>主な利用方法</vt:lpstr>
      <vt:lpstr>エラー内容のちがい</vt:lpstr>
      <vt:lpstr>補足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C++20の概要</dc:title>
  <dc:creator>Akira Takahashi</dc:creator>
  <cp:lastModifiedBy>Akira Takahashi</cp:lastModifiedBy>
  <cp:revision>123</cp:revision>
  <cp:lastPrinted>2019-04-17T14:19:56Z</cp:lastPrinted>
  <dcterms:created xsi:type="dcterms:W3CDTF">2019-03-28T06:39:41Z</dcterms:created>
  <dcterms:modified xsi:type="dcterms:W3CDTF">2024-06-11T14:58:46Z</dcterms:modified>
</cp:coreProperties>
</file>