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8" y="3749362"/>
            <a:ext cx="4916384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#11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  <a:endParaRPr lang="en-US" altLang="ja-JP" dirty="0"/>
          </a:p>
          <a:p>
            <a:pPr fontAlgn="base"/>
            <a:r>
              <a:rPr lang="ja-JP" altLang="en-US"/>
              <a:t>様子を見ながら</a:t>
            </a:r>
            <a:r>
              <a:rPr lang="en-US" altLang="ja-JP" dirty="0"/>
              <a:t>2</a:t>
            </a:r>
            <a:r>
              <a:rPr lang="ja-JP" altLang="en-US"/>
              <a:t>ヶ月に一度くらいのペースで開催します</a:t>
            </a:r>
            <a:endParaRPr lang="en-US" altLang="ja-JP" dirty="0"/>
          </a:p>
          <a:p>
            <a:pPr lvl="1" fontAlgn="base"/>
            <a:r>
              <a:rPr lang="en-US" altLang="ja-JP" dirty="0"/>
              <a:t>7〜8</a:t>
            </a:r>
            <a:r>
              <a:rPr lang="ja-JP" altLang="en-US"/>
              <a:t>月は会場がインターンシップ期間なのでお休みです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プレゼン画面とマイク音声のみ配信します</a:t>
            </a:r>
            <a:br>
              <a:rPr kumimoji="1" lang="en-US" altLang="ja-JP" dirty="0"/>
            </a:br>
            <a:r>
              <a:rPr lang="ja-JP" altLang="en-US"/>
              <a:t>ディスカッションは配信しません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マイクでしゃべらないと配信されないので注意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#11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2F6296-2B37-FB4C-B7BC-3135E4A196D9}"/>
              </a:ext>
            </a:extLst>
          </p:cNvPr>
          <p:cNvSpPr/>
          <p:nvPr/>
        </p:nvSpPr>
        <p:spPr>
          <a:xfrm>
            <a:off x="556161" y="1434935"/>
            <a:ext cx="3671455" cy="25692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最新</a:t>
            </a:r>
            <a:r>
              <a:rPr kumimoji="1" lang="en-US" altLang="ja-JP" sz="3200" b="1" dirty="0"/>
              <a:t>C++</a:t>
            </a:r>
            <a:endParaRPr kumimoji="1" lang="ja-JP" altLang="en-US" sz="3200" b="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109160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API</a:t>
            </a:r>
            <a:r>
              <a:rPr kumimoji="1" lang="ja-JP" altLang="en-US" sz="3200" b="1"/>
              <a:t>設計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657168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Siv3D</a:t>
            </a:r>
            <a:r>
              <a:rPr lang="ja-JP" altLang="en-US" sz="3200" b="1"/>
              <a:t>・生成</a:t>
            </a:r>
            <a:r>
              <a:rPr lang="en-US" altLang="ja-JP" sz="3200" b="1" dirty="0"/>
              <a:t>AI</a:t>
            </a:r>
            <a:endParaRPr kumimoji="1" lang="ja-JP" altLang="en-US" sz="32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1" y="2657168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雑談</a:t>
            </a:r>
            <a:endParaRPr kumimoji="1" lang="ja-JP" altLang="en-US" sz="32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5"/>
            <a:ext cx="3671455" cy="10916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教育</a:t>
            </a:r>
            <a:r>
              <a:rPr kumimoji="1" lang="en-US" altLang="ja-JP" sz="3200" b="1" dirty="0"/>
              <a:t> &amp; </a:t>
            </a:r>
            <a:r>
              <a:rPr kumimoji="1" lang="ja-JP" altLang="en-US" sz="3200" b="1"/>
              <a:t>技術情報</a:t>
            </a:r>
            <a:endParaRPr kumimoji="1" lang="ja-JP" altLang="en-US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#11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178</Words>
  <Application>Microsoft Macintosh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37</cp:revision>
  <dcterms:created xsi:type="dcterms:W3CDTF">2018-12-05T03:43:00Z</dcterms:created>
  <dcterms:modified xsi:type="dcterms:W3CDTF">2024-06-14T02:59:47Z</dcterms:modified>
</cp:coreProperties>
</file>