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73"/>
  </p:normalViewPr>
  <p:slideViewPr>
    <p:cSldViewPr snapToGrid="0" snapToObjects="1">
      <p:cViewPr varScale="1">
        <p:scale>
          <a:sx n="88" d="100"/>
          <a:sy n="88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757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#2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3D00E-E002-F245-B7A2-34BA9FC5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1" y="1415385"/>
            <a:ext cx="6163040" cy="211854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33930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757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#2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3D00E-E002-F245-B7A2-34BA9FC5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1" y="1415385"/>
            <a:ext cx="6163040" cy="211854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3393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en-US" altLang="ja-JP" sz="4800" b="1" dirty="0"/>
              <a:t>3F</a:t>
            </a:r>
            <a:r>
              <a:rPr kumimoji="1" lang="ja-JP" altLang="en-US" sz="4800" b="1"/>
              <a:t>の反対側奥</a:t>
            </a:r>
            <a:r>
              <a:rPr kumimoji="1" lang="en-US" altLang="ja-JP" sz="4800" b="1" dirty="0"/>
              <a:t> (352) </a:t>
            </a:r>
            <a:r>
              <a:rPr kumimoji="1" lang="ja-JP" altLang="en-US" sz="4800" b="1"/>
              <a:t>まで</a:t>
            </a:r>
            <a:br>
              <a:rPr kumimoji="1" lang="en-US" altLang="ja-JP" sz="4800" b="1" dirty="0"/>
            </a:br>
            <a:r>
              <a:rPr kumimoji="1" lang="ja-JP" altLang="en-US" sz="4800" b="1"/>
              <a:t>お越しください</a:t>
            </a:r>
          </a:p>
        </p:txBody>
      </p:sp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757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#2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3D00E-E002-F245-B7A2-34BA9FC5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1" y="1415385"/>
            <a:ext cx="6163040" cy="211854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3393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3</cp:revision>
  <dcterms:created xsi:type="dcterms:W3CDTF">2018-12-05T05:17:25Z</dcterms:created>
  <dcterms:modified xsi:type="dcterms:W3CDTF">2019-02-20T08:19:39Z</dcterms:modified>
</cp:coreProperties>
</file>