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672" y="2573119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753686" y="5364654"/>
            <a:ext cx="55194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インターフォンボタンを押してスタッフを呼んでください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617938" y="2573119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#12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15</cp:revision>
  <dcterms:created xsi:type="dcterms:W3CDTF">2018-12-05T05:17:25Z</dcterms:created>
  <dcterms:modified xsi:type="dcterms:W3CDTF">2024-12-16T07:13:29Z</dcterms:modified>
</cp:coreProperties>
</file>