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493490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#4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この勉強会の概要・目的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 MIX</a:t>
            </a:r>
            <a:r>
              <a:rPr kumimoji="1" lang="ja-JP" altLang="en-US"/>
              <a:t>は、</a:t>
            </a: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C++</a:t>
            </a:r>
            <a:r>
              <a:rPr lang="ja-JP" altLang="en-US"/>
              <a:t>に関する知見を共有する場なのはもちろんですが、</a:t>
            </a:r>
            <a:br>
              <a:rPr lang="en-US" altLang="ja-JP" dirty="0"/>
            </a:br>
            <a:r>
              <a:rPr lang="en-US" altLang="ja-JP" dirty="0"/>
              <a:t>Rust</a:t>
            </a:r>
            <a:r>
              <a:rPr lang="ja-JP" altLang="en-US"/>
              <a:t>や</a:t>
            </a:r>
            <a:r>
              <a:rPr lang="en-US" altLang="ja-JP" dirty="0"/>
              <a:t>Go</a:t>
            </a:r>
            <a:r>
              <a:rPr lang="ja-JP" altLang="en-US"/>
              <a:t>といった他の言語・技術を</a:t>
            </a:r>
            <a:r>
              <a:rPr lang="en-US" altLang="ja-JP" dirty="0"/>
              <a:t>C++</a:t>
            </a:r>
            <a:r>
              <a:rPr lang="ja-JP" altLang="en-US"/>
              <a:t>プログラマが学ぶ場にもしていきたいです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発表のみの場にならないよう、今後カジュアルな相談・議論をする場にもしていきたいです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高橋</a:t>
            </a:r>
            <a:r>
              <a:rPr kumimoji="1" lang="en-US" altLang="ja-JP" dirty="0"/>
              <a:t> </a:t>
            </a:r>
            <a:r>
              <a:rPr kumimoji="1" lang="ja-JP" altLang="en-US"/>
              <a:t>晶</a:t>
            </a:r>
            <a:r>
              <a:rPr kumimoji="1" lang="en-US" altLang="ja-JP" dirty="0"/>
              <a:t> (me) </a:t>
            </a:r>
            <a:r>
              <a:rPr kumimoji="1" lang="en-US" altLang="ja-JP" dirty="0" err="1"/>
              <a:t>cpp_akira@Twitter</a:t>
            </a:r>
            <a:r>
              <a:rPr lang="en-US" altLang="ja-JP" dirty="0"/>
              <a:t>, </a:t>
            </a:r>
            <a:r>
              <a:rPr lang="en-US" altLang="ja-JP" dirty="0" err="1"/>
              <a:t>faithandbrave@GitHub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著書</a:t>
            </a:r>
            <a:r>
              <a:rPr kumimoji="1" lang="en-US" altLang="ja-JP" dirty="0"/>
              <a:t>『C++</a:t>
            </a:r>
            <a:r>
              <a:rPr kumimoji="1" lang="ja-JP" altLang="en-US"/>
              <a:t>テンプレートテクニック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kumimoji="1" lang="en-US" altLang="ja-JP" dirty="0"/>
              <a:t>『C++</a:t>
            </a:r>
            <a:r>
              <a:rPr kumimoji="1" lang="ja-JP" altLang="en-US"/>
              <a:t>ポケットリファレンス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lang="en-US" altLang="ja-JP" dirty="0"/>
              <a:t>『</a:t>
            </a:r>
            <a:r>
              <a:rPr lang="ja-JP" altLang="en-US"/>
              <a:t>プログラミングの魔導書</a:t>
            </a:r>
            <a:r>
              <a:rPr lang="en-US" altLang="ja-JP" dirty="0"/>
              <a:t>』</a:t>
            </a:r>
            <a:r>
              <a:rPr lang="ja-JP" altLang="en-US"/>
              <a:t>シリーズなど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日本語リファレンスサイト</a:t>
            </a:r>
            <a:r>
              <a:rPr kumimoji="1" lang="en-US" altLang="ja-JP" dirty="0" err="1"/>
              <a:t>cpprefjp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岡田</a:t>
            </a:r>
            <a:r>
              <a:rPr lang="en-US" altLang="ja-JP" dirty="0"/>
              <a:t> </a:t>
            </a:r>
            <a:r>
              <a:rPr lang="ja-JP" altLang="en-US"/>
              <a:t>真太郎</a:t>
            </a:r>
            <a:r>
              <a:rPr lang="en-US" altLang="ja-JP" dirty="0"/>
              <a:t> </a:t>
            </a:r>
            <a:r>
              <a:rPr lang="en-US" altLang="ja-JP" dirty="0" err="1"/>
              <a:t>okdshin@Twitter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『Effective Modern C++』</a:t>
            </a:r>
            <a:r>
              <a:rPr kumimoji="1" lang="ja-JP" altLang="en-US"/>
              <a:t>邦訳版の監修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お手伝いメンバー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おさかなさん</a:t>
            </a:r>
            <a:r>
              <a:rPr lang="en-US" altLang="ja-JP" dirty="0"/>
              <a:t> (</a:t>
            </a:r>
            <a:r>
              <a:rPr lang="en-US" altLang="ja-JP" dirty="0" err="1"/>
              <a:t>sakanazensen@Twitter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Flast</a:t>
            </a:r>
            <a:r>
              <a:rPr lang="en-US" altLang="ja-JP" dirty="0"/>
              <a:t> (</a:t>
            </a:r>
            <a:r>
              <a:rPr lang="en-US" altLang="ja-JP" dirty="0" err="1"/>
              <a:t>Flast_RO@Twitter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この会をこんな風にしたい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最新や未来の</a:t>
            </a:r>
            <a:r>
              <a:rPr kumimoji="1" lang="en-US" altLang="ja-JP" dirty="0"/>
              <a:t>C++</a:t>
            </a:r>
            <a:r>
              <a:rPr kumimoji="1" lang="ja-JP" altLang="en-US"/>
              <a:t>を共有する場にしたい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言語だけでなく外部ツール、ライブラリ、文化なども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発表の場ではなく、共有の場にしたい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楽しいこと、困ったこと、がんばりたいことなどを共有したい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発表は話のタネであって、発表すること・聞くことを目的にはしたくない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いろんな分野の</a:t>
            </a:r>
            <a:r>
              <a:rPr kumimoji="1" lang="en-US" altLang="ja-JP" dirty="0"/>
              <a:t>C++</a:t>
            </a:r>
            <a:r>
              <a:rPr kumimoji="1" lang="ja-JP" altLang="en-US"/>
              <a:t>事情を紹介しあいたい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C++</a:t>
            </a:r>
            <a:r>
              <a:rPr lang="ja-JP" altLang="en-US"/>
              <a:t>は多様な分野で使われているので、わからないことも多くでてくるでしょうが、わからないなりに得るものはあってほしいし、他人事を知って自分事の改善に役立ててほしい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勉強会やコミュニティの在り方も多様であってほしい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この会の運営者は、この会固有の考え方</a:t>
            </a:r>
            <a:r>
              <a:rPr lang="ja-JP" altLang="en-US"/>
              <a:t>・目的をもっています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我々の考えとしては、勉強会やコミュニティは、</a:t>
            </a:r>
            <a:br>
              <a:rPr kumimoji="1" lang="en-US" altLang="ja-JP" dirty="0"/>
            </a:br>
            <a:r>
              <a:rPr kumimoji="1" lang="ja-JP" altLang="en-US"/>
              <a:t>ひとつの分野のなかで多数あってよいと思っています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ほかの目的をもつ勉強会やコミュニティを作りたい方がいたら、</a:t>
            </a:r>
            <a:br>
              <a:rPr lang="en-US" altLang="ja-JP" dirty="0"/>
            </a:br>
            <a:r>
              <a:rPr lang="ja-JP" altLang="en-US"/>
              <a:t>応援・協力しますのでご相談ください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(</a:t>
            </a:r>
            <a:r>
              <a:rPr lang="ja-JP" altLang="en-US"/>
              <a:t>たとえば初心者向けや、いっしょに開発、相談場所など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でライブ配信します。映りたくない方はカメラを避けてください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493490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#4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286</Words>
  <Application>Microsoft Macintosh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この勉強会の概要・目的</vt:lpstr>
      <vt:lpstr>運営</vt:lpstr>
      <vt:lpstr>この会をこんな風にしたい</vt:lpstr>
      <vt:lpstr>勉強会やコミュニティの在り方も多様であってほしい</vt:lpstr>
      <vt:lpstr>会場注意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19</cp:revision>
  <dcterms:created xsi:type="dcterms:W3CDTF">2018-12-05T03:43:00Z</dcterms:created>
  <dcterms:modified xsi:type="dcterms:W3CDTF">2019-06-25T05:45:13Z</dcterms:modified>
</cp:coreProperties>
</file>