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86"/>
    <p:restoredTop sz="94673"/>
  </p:normalViewPr>
  <p:slideViewPr>
    <p:cSldViewPr snapToGrid="0" snapToObjects="1">
      <p:cViewPr varScale="1">
        <p:scale>
          <a:sx n="84" d="100"/>
          <a:sy n="84" d="100"/>
        </p:scale>
        <p:origin x="21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195999-A74A-3145-A7A8-852604015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5A98FD-B613-B34D-8B01-A3B95B235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5CCEF7-BC38-2C47-AF44-87CE8DE2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94F8B8-BE85-9443-BF3D-E56B2B6A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DB8EA2-3DBE-DF4F-8E37-9986AB50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17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3AE0B5-6C8B-514D-B506-FAFEE3FF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39B7A4-0096-C541-9872-F1AE9546A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407B2-036A-C14B-857D-5B00A0CC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A70528-29AC-B247-920D-FE2935F6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D94A74-D48F-C14A-B253-EEBA0D85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96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A3B9D14-1921-8E40-9615-0240D349F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0C22CE-E9C3-AD4D-B332-C0A611C8A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C6C839-C154-9043-BA2A-1B92EA64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637F75-386A-D345-924A-31D74C56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21795E-1F10-1949-A8CA-3226B3B0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50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72895-12D8-D247-9EE3-5547C123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9BF0A7-45CE-E447-ADFF-843917C4E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BA74DE-ACD5-BB43-9B4F-D5F4C2CB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4B1BE5-0362-7C42-8238-ADEA8583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035F1C-13C6-E241-8557-341DD225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74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C4D43C-1E34-2444-9DAD-9855E2BE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92B6E6-5D59-7948-A9F4-4F0A22A80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1DCCD5-73E7-434A-A7D5-94287DE4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FCA9F8-D504-4449-803A-37A89ACAE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4F0B61-8188-AB4C-B7A2-F10E36FD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27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EE07EA-5564-0B44-A252-929149D5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0441FC-742C-FE4E-8CEA-7529C867D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B05685-3EFD-3045-9210-0C9A27D85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9D370B-0EB8-9843-B2CE-4CBD8E61E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600EE7-FD27-A64A-94C0-6F862C9E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41C1E1-8BB3-EF4F-8E16-054C0E0A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96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67B6DE-1D31-B849-BD7F-2B21B9E0C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C08A73-C2E4-8548-9150-3CAA9FCD2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1CE596-8CCA-404F-B4E2-E2110FDB3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4DC7E55-EBDA-BC40-8826-FCE29E3E5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0E48E5B-1C4E-8E45-8B9E-79A4FF8FB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AFDD40-26AB-9A47-BFEE-D7D29E76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7C9633C-ADCB-1145-AE29-FED9805F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BF406A1-ADFB-EF40-9D53-1C5566C1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13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FF72E3-B52A-C04A-A0E5-2F7BA52C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9288DD5-589D-954A-ADAD-8CEC8BA2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B7902E0-9036-4B4F-8802-C7689100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8F375B-81FD-0740-9C5D-26107CDB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90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106A529-1412-2143-B70E-84CFC762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786D88C-3960-644A-A300-A289CA5C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744AD5-238C-D547-9EEB-EFC2C685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70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9E496E-FCB5-BA4A-9D7D-C1D5F2199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0AB905-E2F1-EE43-849F-5B82C1347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607F0B-F7CC-D54E-A0E8-8892CED69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F32A2F-ECA4-5547-936F-EB21C58A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2FE7AE-1246-9842-AE38-D3B42B4A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59D8C3-25EC-D84B-8029-5D2DF55C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72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6505C5-A374-AB48-A640-86029E2D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3C3AD42-9B30-2842-9716-1E9A2A535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B7A3D7-B83E-2D4D-BD81-AA8A7D8F9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87905E-3230-4341-9454-7BC71127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76760B-C7AC-D94B-9A8E-953228E8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1D31D2-B869-744B-82CD-6D6BFCC8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10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2FD4B5A-C9F7-9445-B0F6-DB4F51C38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D55D2A-009F-0A43-B45D-BA6DB3389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5ABC8A-C66F-1A48-A8BC-DF9F858F9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B594B-3D3D-CC46-AA0D-781354D60B4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7BDC5B-1548-CD49-B82E-2BA688AD7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4C819F-2C73-8248-9425-7366A502F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21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字幕 2">
            <a:extLst>
              <a:ext uri="{FF2B5EF4-FFF2-40B4-BE49-F238E27FC236}">
                <a16:creationId xmlns:a16="http://schemas.microsoft.com/office/drawing/2014/main" id="{97E1C4A3-C5B1-EC49-B560-CEEB7A721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9170" y="2561830"/>
            <a:ext cx="1302953" cy="511570"/>
          </a:xfrm>
        </p:spPr>
        <p:txBody>
          <a:bodyPr>
            <a:noAutofit/>
          </a:bodyPr>
          <a:lstStyle/>
          <a:p>
            <a:r>
              <a:rPr kumimoji="1"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#4</a:t>
            </a:r>
            <a:endParaRPr kumimoji="1" lang="ja-JP" altLang="en-US" sz="360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6754E4A-4128-B84E-A278-815A6574E4DC}"/>
              </a:ext>
            </a:extLst>
          </p:cNvPr>
          <p:cNvSpPr txBox="1"/>
          <p:nvPr/>
        </p:nvSpPr>
        <p:spPr>
          <a:xfrm>
            <a:off x="2451461" y="3594890"/>
            <a:ext cx="7817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/>
              <a:t>参加者の方は</a:t>
            </a:r>
            <a:br>
              <a:rPr kumimoji="1" lang="en-US" altLang="ja-JP" sz="4800" b="1" dirty="0"/>
            </a:br>
            <a:r>
              <a:rPr kumimoji="1" lang="ja-JP" altLang="en-US" sz="4800" b="1"/>
              <a:t>こちらからお入りください</a:t>
            </a:r>
          </a:p>
        </p:txBody>
      </p:sp>
      <p:pic>
        <p:nvPicPr>
          <p:cNvPr id="8" name="図 7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CE62ED82-D5C4-054C-A880-430D34056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908571"/>
            <a:ext cx="7990449" cy="24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8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6754E4A-4128-B84E-A278-815A6574E4DC}"/>
              </a:ext>
            </a:extLst>
          </p:cNvPr>
          <p:cNvSpPr txBox="1"/>
          <p:nvPr/>
        </p:nvSpPr>
        <p:spPr>
          <a:xfrm>
            <a:off x="2451461" y="3594890"/>
            <a:ext cx="7817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/>
              <a:t>参加者の方は</a:t>
            </a:r>
            <a:br>
              <a:rPr kumimoji="1" lang="en-US" altLang="ja-JP" sz="4800" b="1" dirty="0"/>
            </a:br>
            <a:r>
              <a:rPr kumimoji="1" lang="en-US" altLang="ja-JP" sz="4800" b="1" dirty="0"/>
              <a:t>3F</a:t>
            </a:r>
            <a:r>
              <a:rPr kumimoji="1" lang="ja-JP" altLang="en-US" sz="4800" b="1"/>
              <a:t>の反対側奥</a:t>
            </a:r>
            <a:r>
              <a:rPr kumimoji="1" lang="en-US" altLang="ja-JP" sz="4800" b="1" dirty="0"/>
              <a:t> (352) </a:t>
            </a:r>
            <a:r>
              <a:rPr kumimoji="1" lang="ja-JP" altLang="en-US" sz="4800" b="1"/>
              <a:t>まで</a:t>
            </a:r>
            <a:br>
              <a:rPr kumimoji="1" lang="en-US" altLang="ja-JP" sz="4800" b="1" dirty="0"/>
            </a:br>
            <a:r>
              <a:rPr kumimoji="1" lang="ja-JP" altLang="en-US" sz="4800" b="1"/>
              <a:t>お越しください</a:t>
            </a:r>
          </a:p>
        </p:txBody>
      </p:sp>
      <p:sp>
        <p:nvSpPr>
          <p:cNvPr id="10" name="字幕 2">
            <a:extLst>
              <a:ext uri="{FF2B5EF4-FFF2-40B4-BE49-F238E27FC236}">
                <a16:creationId xmlns:a16="http://schemas.microsoft.com/office/drawing/2014/main" id="{509BB3C1-E015-8544-B846-EFBF69511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9170" y="2561830"/>
            <a:ext cx="1302953" cy="511570"/>
          </a:xfrm>
        </p:spPr>
        <p:txBody>
          <a:bodyPr>
            <a:noAutofit/>
          </a:bodyPr>
          <a:lstStyle/>
          <a:p>
            <a:r>
              <a:rPr kumimoji="1"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#4</a:t>
            </a:r>
            <a:endParaRPr kumimoji="1" lang="ja-JP" altLang="en-US" sz="360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pic>
        <p:nvPicPr>
          <p:cNvPr id="11" name="図 10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ECF59A68-2E60-D543-9C0B-EEBFF32A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908571"/>
            <a:ext cx="7990449" cy="24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9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6754E4A-4128-B84E-A278-815A6574E4DC}"/>
              </a:ext>
            </a:extLst>
          </p:cNvPr>
          <p:cNvSpPr txBox="1"/>
          <p:nvPr/>
        </p:nvSpPr>
        <p:spPr>
          <a:xfrm>
            <a:off x="2017486" y="3594890"/>
            <a:ext cx="82519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/>
              <a:t>開催中</a:t>
            </a:r>
            <a:endParaRPr kumimoji="1" lang="en-US" altLang="ja-JP" sz="4800" b="1" dirty="0"/>
          </a:p>
          <a:p>
            <a:pPr algn="ctr"/>
            <a:r>
              <a:rPr lang="en-US" altLang="ja-JP" sz="4800" b="1" dirty="0"/>
              <a:t>No confidential time now</a:t>
            </a:r>
            <a:endParaRPr kumimoji="1" lang="ja-JP" altLang="en-US" sz="4800" b="1"/>
          </a:p>
        </p:txBody>
      </p:sp>
      <p:sp>
        <p:nvSpPr>
          <p:cNvPr id="11" name="字幕 2">
            <a:extLst>
              <a:ext uri="{FF2B5EF4-FFF2-40B4-BE49-F238E27FC236}">
                <a16:creationId xmlns:a16="http://schemas.microsoft.com/office/drawing/2014/main" id="{9A693617-2608-8D44-A3B1-3D4F6825DF1B}"/>
              </a:ext>
            </a:extLst>
          </p:cNvPr>
          <p:cNvSpPr txBox="1">
            <a:spLocks/>
          </p:cNvSpPr>
          <p:nvPr/>
        </p:nvSpPr>
        <p:spPr>
          <a:xfrm>
            <a:off x="9529170" y="2561830"/>
            <a:ext cx="1302953" cy="511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60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#4</a:t>
            </a:r>
            <a:endParaRPr lang="ja-JP" altLang="en-US" sz="360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pic>
        <p:nvPicPr>
          <p:cNvPr id="12" name="図 11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8F9BDD65-13A1-5B45-AED2-7DD6461D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908571"/>
            <a:ext cx="7990449" cy="24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7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</Words>
  <Application>Microsoft Macintosh PowerPoint</Application>
  <PresentationFormat>ワイド画面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Hiragino Kaku Gothic StdN W8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Akira Takahashi</dc:creator>
  <cp:lastModifiedBy>Akira Takahashi</cp:lastModifiedBy>
  <cp:revision>6</cp:revision>
  <dcterms:created xsi:type="dcterms:W3CDTF">2018-12-05T05:17:25Z</dcterms:created>
  <dcterms:modified xsi:type="dcterms:W3CDTF">2019-06-25T05:47:05Z</dcterms:modified>
</cp:coreProperties>
</file>