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6"/>
    <p:restoredTop sz="94673"/>
  </p:normalViewPr>
  <p:slideViewPr>
    <p:cSldViewPr snapToGrid="0" snapToObjects="1">
      <p:cViewPr varScale="1">
        <p:scale>
          <a:sx n="115" d="100"/>
          <a:sy n="115" d="100"/>
        </p:scale>
        <p:origin x="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#5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51461" y="3594890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  <p:pic>
        <p:nvPicPr>
          <p:cNvPr id="8" name="図 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CE62ED82-D5C4-054C-A880-430D3405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51461" y="3594890"/>
            <a:ext cx="7817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長い廊下の反対側奥</a:t>
            </a:r>
            <a:r>
              <a:rPr kumimoji="1" lang="en-US" altLang="ja-JP" sz="4800" b="1" dirty="0"/>
              <a:t> (328) </a:t>
            </a:r>
            <a:r>
              <a:rPr kumimoji="1" lang="ja-JP" altLang="en-US" sz="4800" b="1"/>
              <a:t>までお越しください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509BB3C1-E015-8544-B846-EFBF69511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9170" y="2561830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#5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1" name="図 10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ECF59A68-2E60-D543-9C0B-EEBFF32A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9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9489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A693617-2608-8D44-A3B1-3D4F6825DF1B}"/>
              </a:ext>
            </a:extLst>
          </p:cNvPr>
          <p:cNvSpPr txBox="1">
            <a:spLocks/>
          </p:cNvSpPr>
          <p:nvPr/>
        </p:nvSpPr>
        <p:spPr>
          <a:xfrm>
            <a:off x="9529170" y="2561830"/>
            <a:ext cx="1302953" cy="51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#5</a:t>
            </a:r>
            <a:endParaRPr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2" name="図 1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F9BDD65-13A1-5B45-AED2-7DD6461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ワイド画面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7</cp:revision>
  <dcterms:created xsi:type="dcterms:W3CDTF">2018-12-05T05:17:25Z</dcterms:created>
  <dcterms:modified xsi:type="dcterms:W3CDTF">2019-09-03T05:00:04Z</dcterms:modified>
</cp:coreProperties>
</file>