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327" r:id="rId3"/>
    <p:sldId id="334" r:id="rId4"/>
    <p:sldId id="336" r:id="rId5"/>
    <p:sldId id="337" r:id="rId6"/>
    <p:sldId id="338" r:id="rId7"/>
    <p:sldId id="339" r:id="rId8"/>
    <p:sldId id="340" r:id="rId9"/>
    <p:sldId id="341" r:id="rId10"/>
    <p:sldId id="342" r:id="rId11"/>
    <p:sldId id="343" r:id="rId12"/>
    <p:sldId id="344" r:id="rId13"/>
    <p:sldId id="324"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201"/>
    <p:restoredTop sz="86345"/>
  </p:normalViewPr>
  <p:slideViewPr>
    <p:cSldViewPr snapToGrid="0" snapToObjects="1">
      <p:cViewPr varScale="1">
        <p:scale>
          <a:sx n="100" d="100"/>
          <a:sy n="100" d="100"/>
        </p:scale>
        <p:origin x="184" y="3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67" d="100"/>
          <a:sy n="67" d="100"/>
        </p:scale>
        <p:origin x="3312"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55A86-92A3-3D4C-9C1C-1F87FEDD3E64}" type="datetimeFigureOut">
              <a:rPr kumimoji="1" lang="ja-JP" altLang="en-US" smtClean="0"/>
              <a:t>2025/4/25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026CBA-9034-6742-8962-2E2CBD8290DB}" type="slidenum">
              <a:rPr kumimoji="1" lang="ja-JP" altLang="en-US" smtClean="0"/>
              <a:t>‹#›</a:t>
            </a:fld>
            <a:endParaRPr kumimoji="1" lang="ja-JP" altLang="en-US"/>
          </a:p>
        </p:txBody>
      </p:sp>
    </p:spTree>
    <p:extLst>
      <p:ext uri="{BB962C8B-B14F-4D97-AF65-F5344CB8AC3E}">
        <p14:creationId xmlns:p14="http://schemas.microsoft.com/office/powerpoint/2010/main" val="158759552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2026CBA-9034-6742-8962-2E2CBD8290DB}" type="slidenum">
              <a:rPr kumimoji="1" lang="ja-JP" altLang="en-US" smtClean="0"/>
              <a:t>1</a:t>
            </a:fld>
            <a:endParaRPr kumimoji="1" lang="ja-JP" altLang="en-US"/>
          </a:p>
        </p:txBody>
      </p:sp>
    </p:spTree>
    <p:extLst>
      <p:ext uri="{BB962C8B-B14F-4D97-AF65-F5344CB8AC3E}">
        <p14:creationId xmlns:p14="http://schemas.microsoft.com/office/powerpoint/2010/main" val="3269138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17FEC-D9F2-06E7-F57F-3A646E1D201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F61F800-1C51-C297-B5D9-28631C547D1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5D8AD87-B9DF-DA71-A7DD-93E01669482C}"/>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E33DA38-BB0C-8181-3D93-DF931619841E}"/>
              </a:ext>
            </a:extLst>
          </p:cNvPr>
          <p:cNvSpPr>
            <a:spLocks noGrp="1"/>
          </p:cNvSpPr>
          <p:nvPr>
            <p:ph type="sldNum" sz="quarter" idx="5"/>
          </p:nvPr>
        </p:nvSpPr>
        <p:spPr/>
        <p:txBody>
          <a:bodyPr/>
          <a:lstStyle/>
          <a:p>
            <a:fld id="{F2026CBA-9034-6742-8962-2E2CBD8290DB}" type="slidenum">
              <a:rPr kumimoji="1" lang="ja-JP" altLang="en-US" smtClean="0"/>
              <a:t>11</a:t>
            </a:fld>
            <a:endParaRPr kumimoji="1" lang="ja-JP" altLang="en-US"/>
          </a:p>
        </p:txBody>
      </p:sp>
    </p:spTree>
    <p:extLst>
      <p:ext uri="{BB962C8B-B14F-4D97-AF65-F5344CB8AC3E}">
        <p14:creationId xmlns:p14="http://schemas.microsoft.com/office/powerpoint/2010/main" val="869391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308E3-7008-A825-4370-E8BFB211E45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C67E2AF-1EA0-E99F-E9B9-E52E87CE58B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413970A-C339-C1DC-537C-2A771A9EBBBB}"/>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841ACD-85B2-67B7-F9B2-587B3B7FE183}"/>
              </a:ext>
            </a:extLst>
          </p:cNvPr>
          <p:cNvSpPr>
            <a:spLocks noGrp="1"/>
          </p:cNvSpPr>
          <p:nvPr>
            <p:ph type="sldNum" sz="quarter" idx="5"/>
          </p:nvPr>
        </p:nvSpPr>
        <p:spPr/>
        <p:txBody>
          <a:bodyPr/>
          <a:lstStyle/>
          <a:p>
            <a:fld id="{F2026CBA-9034-6742-8962-2E2CBD8290DB}" type="slidenum">
              <a:rPr kumimoji="1" lang="ja-JP" altLang="en-US" smtClean="0"/>
              <a:t>12</a:t>
            </a:fld>
            <a:endParaRPr kumimoji="1" lang="ja-JP" altLang="en-US"/>
          </a:p>
        </p:txBody>
      </p:sp>
    </p:spTree>
    <p:extLst>
      <p:ext uri="{BB962C8B-B14F-4D97-AF65-F5344CB8AC3E}">
        <p14:creationId xmlns:p14="http://schemas.microsoft.com/office/powerpoint/2010/main" val="2727707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2026CBA-9034-6742-8962-2E2CBD8290DB}" type="slidenum">
              <a:rPr kumimoji="1" lang="ja-JP" altLang="en-US" smtClean="0"/>
              <a:t>3</a:t>
            </a:fld>
            <a:endParaRPr kumimoji="1" lang="ja-JP" altLang="en-US"/>
          </a:p>
        </p:txBody>
      </p:sp>
    </p:spTree>
    <p:extLst>
      <p:ext uri="{BB962C8B-B14F-4D97-AF65-F5344CB8AC3E}">
        <p14:creationId xmlns:p14="http://schemas.microsoft.com/office/powerpoint/2010/main" val="2109848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0D039D-264B-17D1-8889-66FF9AC813C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0B1EB3C-BD6E-1A73-977A-B6287C91234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AC77DA0-2E9E-9C70-3EA6-4CE6890A322A}"/>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C7E0E65-5B1A-A4F8-B03F-D3E4C42328EA}"/>
              </a:ext>
            </a:extLst>
          </p:cNvPr>
          <p:cNvSpPr>
            <a:spLocks noGrp="1"/>
          </p:cNvSpPr>
          <p:nvPr>
            <p:ph type="sldNum" sz="quarter" idx="5"/>
          </p:nvPr>
        </p:nvSpPr>
        <p:spPr/>
        <p:txBody>
          <a:bodyPr/>
          <a:lstStyle/>
          <a:p>
            <a:fld id="{F2026CBA-9034-6742-8962-2E2CBD8290DB}" type="slidenum">
              <a:rPr kumimoji="1" lang="ja-JP" altLang="en-US" smtClean="0"/>
              <a:t>4</a:t>
            </a:fld>
            <a:endParaRPr kumimoji="1" lang="ja-JP" altLang="en-US"/>
          </a:p>
        </p:txBody>
      </p:sp>
    </p:spTree>
    <p:extLst>
      <p:ext uri="{BB962C8B-B14F-4D97-AF65-F5344CB8AC3E}">
        <p14:creationId xmlns:p14="http://schemas.microsoft.com/office/powerpoint/2010/main" val="3090873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A33F0A-7813-3E33-8303-A386D6D92A8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ACCF8BB-0967-B465-B9A9-EE7D39B7173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5E20051-C87B-042B-CCB7-F7055345ED58}"/>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7425543-0EDE-BBC0-56BB-660FE8585676}"/>
              </a:ext>
            </a:extLst>
          </p:cNvPr>
          <p:cNvSpPr>
            <a:spLocks noGrp="1"/>
          </p:cNvSpPr>
          <p:nvPr>
            <p:ph type="sldNum" sz="quarter" idx="5"/>
          </p:nvPr>
        </p:nvSpPr>
        <p:spPr/>
        <p:txBody>
          <a:bodyPr/>
          <a:lstStyle/>
          <a:p>
            <a:fld id="{F2026CBA-9034-6742-8962-2E2CBD8290DB}" type="slidenum">
              <a:rPr kumimoji="1" lang="ja-JP" altLang="en-US" smtClean="0"/>
              <a:t>5</a:t>
            </a:fld>
            <a:endParaRPr kumimoji="1" lang="ja-JP" altLang="en-US"/>
          </a:p>
        </p:txBody>
      </p:sp>
    </p:spTree>
    <p:extLst>
      <p:ext uri="{BB962C8B-B14F-4D97-AF65-F5344CB8AC3E}">
        <p14:creationId xmlns:p14="http://schemas.microsoft.com/office/powerpoint/2010/main" val="3169531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88DBB0-F36D-154A-D385-DCC35BE7B67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0AC8157-C4A2-6201-21B8-199DD23CA6F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367EECE-DD7D-229A-C7CE-6414EFBFE3AF}"/>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11F7FB3-B1BB-9406-FB9D-D6BF830A0B77}"/>
              </a:ext>
            </a:extLst>
          </p:cNvPr>
          <p:cNvSpPr>
            <a:spLocks noGrp="1"/>
          </p:cNvSpPr>
          <p:nvPr>
            <p:ph type="sldNum" sz="quarter" idx="5"/>
          </p:nvPr>
        </p:nvSpPr>
        <p:spPr/>
        <p:txBody>
          <a:bodyPr/>
          <a:lstStyle/>
          <a:p>
            <a:fld id="{F2026CBA-9034-6742-8962-2E2CBD8290DB}" type="slidenum">
              <a:rPr kumimoji="1" lang="ja-JP" altLang="en-US" smtClean="0"/>
              <a:t>6</a:t>
            </a:fld>
            <a:endParaRPr kumimoji="1" lang="ja-JP" altLang="en-US"/>
          </a:p>
        </p:txBody>
      </p:sp>
    </p:spTree>
    <p:extLst>
      <p:ext uri="{BB962C8B-B14F-4D97-AF65-F5344CB8AC3E}">
        <p14:creationId xmlns:p14="http://schemas.microsoft.com/office/powerpoint/2010/main" val="2764577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BD9FDE-3B84-F566-6837-4DA83958CDC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72988A9-6E08-B11D-4E07-7C73E9C2EAB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6A2786E-C7A1-1193-6BDD-7B359F442510}"/>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47144DA-D674-0002-D322-15D8CE88CE4E}"/>
              </a:ext>
            </a:extLst>
          </p:cNvPr>
          <p:cNvSpPr>
            <a:spLocks noGrp="1"/>
          </p:cNvSpPr>
          <p:nvPr>
            <p:ph type="sldNum" sz="quarter" idx="5"/>
          </p:nvPr>
        </p:nvSpPr>
        <p:spPr/>
        <p:txBody>
          <a:bodyPr/>
          <a:lstStyle/>
          <a:p>
            <a:fld id="{F2026CBA-9034-6742-8962-2E2CBD8290DB}" type="slidenum">
              <a:rPr kumimoji="1" lang="ja-JP" altLang="en-US" smtClean="0"/>
              <a:t>7</a:t>
            </a:fld>
            <a:endParaRPr kumimoji="1" lang="ja-JP" altLang="en-US"/>
          </a:p>
        </p:txBody>
      </p:sp>
    </p:spTree>
    <p:extLst>
      <p:ext uri="{BB962C8B-B14F-4D97-AF65-F5344CB8AC3E}">
        <p14:creationId xmlns:p14="http://schemas.microsoft.com/office/powerpoint/2010/main" val="1556034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B690B1-6BF8-06B8-295D-B44C8CC35C2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B3647CE-0A98-5AFF-656F-3D4ACD7820B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EDA3591-8EDB-08C3-01FC-12B7FAAAE060}"/>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0EF0F2A-37AB-A95C-5C70-DC911249D95B}"/>
              </a:ext>
            </a:extLst>
          </p:cNvPr>
          <p:cNvSpPr>
            <a:spLocks noGrp="1"/>
          </p:cNvSpPr>
          <p:nvPr>
            <p:ph type="sldNum" sz="quarter" idx="5"/>
          </p:nvPr>
        </p:nvSpPr>
        <p:spPr/>
        <p:txBody>
          <a:bodyPr/>
          <a:lstStyle/>
          <a:p>
            <a:fld id="{F2026CBA-9034-6742-8962-2E2CBD8290DB}" type="slidenum">
              <a:rPr kumimoji="1" lang="ja-JP" altLang="en-US" smtClean="0"/>
              <a:t>8</a:t>
            </a:fld>
            <a:endParaRPr kumimoji="1" lang="ja-JP" altLang="en-US"/>
          </a:p>
        </p:txBody>
      </p:sp>
    </p:spTree>
    <p:extLst>
      <p:ext uri="{BB962C8B-B14F-4D97-AF65-F5344CB8AC3E}">
        <p14:creationId xmlns:p14="http://schemas.microsoft.com/office/powerpoint/2010/main" val="1229458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D6E36F-EA4E-AB91-9C9F-E1C3CB7CDC0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BD87782-999C-971A-744E-E5C57217F2F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9EE7919-5BF1-F8FD-6AB6-781702B23AF1}"/>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44A8E43-2D91-5301-9C93-52C8F7019A0B}"/>
              </a:ext>
            </a:extLst>
          </p:cNvPr>
          <p:cNvSpPr>
            <a:spLocks noGrp="1"/>
          </p:cNvSpPr>
          <p:nvPr>
            <p:ph type="sldNum" sz="quarter" idx="5"/>
          </p:nvPr>
        </p:nvSpPr>
        <p:spPr/>
        <p:txBody>
          <a:bodyPr/>
          <a:lstStyle/>
          <a:p>
            <a:fld id="{F2026CBA-9034-6742-8962-2E2CBD8290DB}" type="slidenum">
              <a:rPr kumimoji="1" lang="ja-JP" altLang="en-US" smtClean="0"/>
              <a:t>9</a:t>
            </a:fld>
            <a:endParaRPr kumimoji="1" lang="ja-JP" altLang="en-US"/>
          </a:p>
        </p:txBody>
      </p:sp>
    </p:spTree>
    <p:extLst>
      <p:ext uri="{BB962C8B-B14F-4D97-AF65-F5344CB8AC3E}">
        <p14:creationId xmlns:p14="http://schemas.microsoft.com/office/powerpoint/2010/main" val="3036663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2E4BB0-BB96-884C-4BB6-B2BBD5765CB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759F2E5-F6A2-EB0A-AFB8-7B6624F4C56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4764E80-3BEA-D92F-1766-00863056E7E2}"/>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EFDFCD7-9895-8B2E-88BB-6656BE2ACE31}"/>
              </a:ext>
            </a:extLst>
          </p:cNvPr>
          <p:cNvSpPr>
            <a:spLocks noGrp="1"/>
          </p:cNvSpPr>
          <p:nvPr>
            <p:ph type="sldNum" sz="quarter" idx="5"/>
          </p:nvPr>
        </p:nvSpPr>
        <p:spPr/>
        <p:txBody>
          <a:bodyPr/>
          <a:lstStyle/>
          <a:p>
            <a:fld id="{F2026CBA-9034-6742-8962-2E2CBD8290DB}" type="slidenum">
              <a:rPr kumimoji="1" lang="ja-JP" altLang="en-US" smtClean="0"/>
              <a:t>10</a:t>
            </a:fld>
            <a:endParaRPr kumimoji="1" lang="ja-JP" altLang="en-US"/>
          </a:p>
        </p:txBody>
      </p:sp>
    </p:spTree>
    <p:extLst>
      <p:ext uri="{BB962C8B-B14F-4D97-AF65-F5344CB8AC3E}">
        <p14:creationId xmlns:p14="http://schemas.microsoft.com/office/powerpoint/2010/main" val="1838519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271D9C-36E0-1343-821C-C0D6432ED76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1AF08A0-BE16-2F4D-8EDF-9DF795264A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4C72276-E988-244C-BFE3-99B83BF6E38A}"/>
              </a:ext>
            </a:extLst>
          </p:cNvPr>
          <p:cNvSpPr>
            <a:spLocks noGrp="1"/>
          </p:cNvSpPr>
          <p:nvPr>
            <p:ph type="dt" sz="half" idx="10"/>
          </p:nvPr>
        </p:nvSpPr>
        <p:spPr/>
        <p:txBody>
          <a:bodyPr/>
          <a:lstStyle/>
          <a:p>
            <a:fld id="{4450E2A0-7463-F64C-869C-36391E861223}" type="datetimeFigureOut">
              <a:rPr kumimoji="1" lang="ja-JP" altLang="en-US" smtClean="0"/>
              <a:t>2025/4/25</a:t>
            </a:fld>
            <a:endParaRPr kumimoji="1" lang="ja-JP" altLang="en-US"/>
          </a:p>
        </p:txBody>
      </p:sp>
      <p:sp>
        <p:nvSpPr>
          <p:cNvPr id="5" name="フッター プレースホルダー 4">
            <a:extLst>
              <a:ext uri="{FF2B5EF4-FFF2-40B4-BE49-F238E27FC236}">
                <a16:creationId xmlns:a16="http://schemas.microsoft.com/office/drawing/2014/main" id="{FEB12BA1-5DE1-BA46-914E-9E93F4ADD61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D71A429-E38C-E94A-B142-86FBBA5F74A8}"/>
              </a:ext>
            </a:extLst>
          </p:cNvPr>
          <p:cNvSpPr>
            <a:spLocks noGrp="1"/>
          </p:cNvSpPr>
          <p:nvPr>
            <p:ph type="sldNum" sz="quarter" idx="12"/>
          </p:nvPr>
        </p:nvSpPr>
        <p:spPr/>
        <p:txBody>
          <a:bodyPr/>
          <a:lstStyle/>
          <a:p>
            <a:fld id="{3BD5E96E-68C6-A143-A943-BFD6531392AD}" type="slidenum">
              <a:rPr kumimoji="1" lang="ja-JP" altLang="en-US" smtClean="0"/>
              <a:t>‹#›</a:t>
            </a:fld>
            <a:endParaRPr kumimoji="1" lang="ja-JP" altLang="en-US"/>
          </a:p>
        </p:txBody>
      </p:sp>
    </p:spTree>
    <p:extLst>
      <p:ext uri="{BB962C8B-B14F-4D97-AF65-F5344CB8AC3E}">
        <p14:creationId xmlns:p14="http://schemas.microsoft.com/office/powerpoint/2010/main" val="1848268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054D59-7AC3-7648-96CC-2BC0768062E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DB5E6A6-4111-844B-AF2E-5037212A45F4}"/>
              </a:ext>
            </a:extLst>
          </p:cNvPr>
          <p:cNvSpPr>
            <a:spLocks noGrp="1"/>
          </p:cNvSpPr>
          <p:nvPr>
            <p:ph type="body" orient="vert" idx="1"/>
          </p:nvPr>
        </p:nvSpPr>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28B50EA-609B-C243-8B4B-34D4C81F94EF}"/>
              </a:ext>
            </a:extLst>
          </p:cNvPr>
          <p:cNvSpPr>
            <a:spLocks noGrp="1"/>
          </p:cNvSpPr>
          <p:nvPr>
            <p:ph type="dt" sz="half" idx="10"/>
          </p:nvPr>
        </p:nvSpPr>
        <p:spPr/>
        <p:txBody>
          <a:bodyPr/>
          <a:lstStyle/>
          <a:p>
            <a:fld id="{4450E2A0-7463-F64C-869C-36391E861223}" type="datetimeFigureOut">
              <a:rPr kumimoji="1" lang="ja-JP" altLang="en-US" smtClean="0"/>
              <a:t>2025/4/25</a:t>
            </a:fld>
            <a:endParaRPr kumimoji="1" lang="ja-JP" altLang="en-US"/>
          </a:p>
        </p:txBody>
      </p:sp>
      <p:sp>
        <p:nvSpPr>
          <p:cNvPr id="5" name="フッター プレースホルダー 4">
            <a:extLst>
              <a:ext uri="{FF2B5EF4-FFF2-40B4-BE49-F238E27FC236}">
                <a16:creationId xmlns:a16="http://schemas.microsoft.com/office/drawing/2014/main" id="{009B4C00-FD30-1D45-9217-DE3F57D96F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7EBA3AB-7186-7B43-A422-49D6E12176D6}"/>
              </a:ext>
            </a:extLst>
          </p:cNvPr>
          <p:cNvSpPr>
            <a:spLocks noGrp="1"/>
          </p:cNvSpPr>
          <p:nvPr>
            <p:ph type="sldNum" sz="quarter" idx="12"/>
          </p:nvPr>
        </p:nvSpPr>
        <p:spPr/>
        <p:txBody>
          <a:bodyPr/>
          <a:lstStyle/>
          <a:p>
            <a:fld id="{3BD5E96E-68C6-A143-A943-BFD6531392AD}" type="slidenum">
              <a:rPr kumimoji="1" lang="ja-JP" altLang="en-US" smtClean="0"/>
              <a:t>‹#›</a:t>
            </a:fld>
            <a:endParaRPr kumimoji="1" lang="ja-JP" altLang="en-US"/>
          </a:p>
        </p:txBody>
      </p:sp>
    </p:spTree>
    <p:extLst>
      <p:ext uri="{BB962C8B-B14F-4D97-AF65-F5344CB8AC3E}">
        <p14:creationId xmlns:p14="http://schemas.microsoft.com/office/powerpoint/2010/main" val="2719650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DD37E6C-96B9-9C4C-AE72-72354A8C653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04B477B-9F70-F549-9252-88CB0BF7BA85}"/>
              </a:ext>
            </a:extLst>
          </p:cNvPr>
          <p:cNvSpPr>
            <a:spLocks noGrp="1"/>
          </p:cNvSpPr>
          <p:nvPr>
            <p:ph type="body" orient="vert" idx="1"/>
          </p:nvPr>
        </p:nvSpPr>
        <p:spPr>
          <a:xfrm>
            <a:off x="838200" y="365125"/>
            <a:ext cx="7734300" cy="5811838"/>
          </a:xfrm>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EC20E20-7BAC-1B4C-9470-4D16C61C4102}"/>
              </a:ext>
            </a:extLst>
          </p:cNvPr>
          <p:cNvSpPr>
            <a:spLocks noGrp="1"/>
          </p:cNvSpPr>
          <p:nvPr>
            <p:ph type="dt" sz="half" idx="10"/>
          </p:nvPr>
        </p:nvSpPr>
        <p:spPr/>
        <p:txBody>
          <a:bodyPr/>
          <a:lstStyle/>
          <a:p>
            <a:fld id="{4450E2A0-7463-F64C-869C-36391E861223}" type="datetimeFigureOut">
              <a:rPr kumimoji="1" lang="ja-JP" altLang="en-US" smtClean="0"/>
              <a:t>2025/4/25</a:t>
            </a:fld>
            <a:endParaRPr kumimoji="1" lang="ja-JP" altLang="en-US"/>
          </a:p>
        </p:txBody>
      </p:sp>
      <p:sp>
        <p:nvSpPr>
          <p:cNvPr id="5" name="フッター プレースホルダー 4">
            <a:extLst>
              <a:ext uri="{FF2B5EF4-FFF2-40B4-BE49-F238E27FC236}">
                <a16:creationId xmlns:a16="http://schemas.microsoft.com/office/drawing/2014/main" id="{4DC88257-1DFC-7D49-8FFF-B0DB487FE8A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ED7CFDC-DAB0-494F-8786-C8D07889D380}"/>
              </a:ext>
            </a:extLst>
          </p:cNvPr>
          <p:cNvSpPr>
            <a:spLocks noGrp="1"/>
          </p:cNvSpPr>
          <p:nvPr>
            <p:ph type="sldNum" sz="quarter" idx="12"/>
          </p:nvPr>
        </p:nvSpPr>
        <p:spPr/>
        <p:txBody>
          <a:bodyPr/>
          <a:lstStyle/>
          <a:p>
            <a:fld id="{3BD5E96E-68C6-A143-A943-BFD6531392AD}" type="slidenum">
              <a:rPr kumimoji="1" lang="ja-JP" altLang="en-US" smtClean="0"/>
              <a:t>‹#›</a:t>
            </a:fld>
            <a:endParaRPr kumimoji="1" lang="ja-JP" altLang="en-US"/>
          </a:p>
        </p:txBody>
      </p:sp>
    </p:spTree>
    <p:extLst>
      <p:ext uri="{BB962C8B-B14F-4D97-AF65-F5344CB8AC3E}">
        <p14:creationId xmlns:p14="http://schemas.microsoft.com/office/powerpoint/2010/main" val="3794729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9A4808-FE7A-9042-B153-B34E15A69C1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E4FC69F-4372-5042-8F4B-2847876E24F9}"/>
              </a:ext>
            </a:extLst>
          </p:cNvPr>
          <p:cNvSpPr>
            <a:spLocks noGrp="1"/>
          </p:cNvSpPr>
          <p:nvPr>
            <p:ph idx="1"/>
          </p:nvPr>
        </p:nvSpPr>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FED2F49-EF6A-1148-AF32-A82FCD1CB909}"/>
              </a:ext>
            </a:extLst>
          </p:cNvPr>
          <p:cNvSpPr>
            <a:spLocks noGrp="1"/>
          </p:cNvSpPr>
          <p:nvPr>
            <p:ph type="dt" sz="half" idx="10"/>
          </p:nvPr>
        </p:nvSpPr>
        <p:spPr/>
        <p:txBody>
          <a:bodyPr/>
          <a:lstStyle/>
          <a:p>
            <a:fld id="{4450E2A0-7463-F64C-869C-36391E861223}" type="datetimeFigureOut">
              <a:rPr kumimoji="1" lang="ja-JP" altLang="en-US" smtClean="0"/>
              <a:t>2025/4/25</a:t>
            </a:fld>
            <a:endParaRPr kumimoji="1" lang="ja-JP" altLang="en-US"/>
          </a:p>
        </p:txBody>
      </p:sp>
      <p:sp>
        <p:nvSpPr>
          <p:cNvPr id="5" name="フッター プレースホルダー 4">
            <a:extLst>
              <a:ext uri="{FF2B5EF4-FFF2-40B4-BE49-F238E27FC236}">
                <a16:creationId xmlns:a16="http://schemas.microsoft.com/office/drawing/2014/main" id="{96EAAAF1-D500-234E-B71C-B0418DB972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5778B77-45AB-AC42-AE68-B0D369B76477}"/>
              </a:ext>
            </a:extLst>
          </p:cNvPr>
          <p:cNvSpPr>
            <a:spLocks noGrp="1"/>
          </p:cNvSpPr>
          <p:nvPr>
            <p:ph type="sldNum" sz="quarter" idx="12"/>
          </p:nvPr>
        </p:nvSpPr>
        <p:spPr/>
        <p:txBody>
          <a:bodyPr/>
          <a:lstStyle/>
          <a:p>
            <a:fld id="{3BD5E96E-68C6-A143-A943-BFD6531392AD}" type="slidenum">
              <a:rPr kumimoji="1" lang="ja-JP" altLang="en-US" smtClean="0"/>
              <a:t>‹#›</a:t>
            </a:fld>
            <a:endParaRPr kumimoji="1" lang="ja-JP" altLang="en-US"/>
          </a:p>
        </p:txBody>
      </p:sp>
    </p:spTree>
    <p:extLst>
      <p:ext uri="{BB962C8B-B14F-4D97-AF65-F5344CB8AC3E}">
        <p14:creationId xmlns:p14="http://schemas.microsoft.com/office/powerpoint/2010/main" val="753006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130C1C-59A8-E040-9464-0CCD883772B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0101BED-F258-7D46-87C1-CABA3B7D04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05B80DF-13B8-124D-A206-17CCAE53531A}"/>
              </a:ext>
            </a:extLst>
          </p:cNvPr>
          <p:cNvSpPr>
            <a:spLocks noGrp="1"/>
          </p:cNvSpPr>
          <p:nvPr>
            <p:ph type="dt" sz="half" idx="10"/>
          </p:nvPr>
        </p:nvSpPr>
        <p:spPr/>
        <p:txBody>
          <a:bodyPr/>
          <a:lstStyle/>
          <a:p>
            <a:fld id="{4450E2A0-7463-F64C-869C-36391E861223}" type="datetimeFigureOut">
              <a:rPr kumimoji="1" lang="ja-JP" altLang="en-US" smtClean="0"/>
              <a:t>2025/4/25</a:t>
            </a:fld>
            <a:endParaRPr kumimoji="1" lang="ja-JP" altLang="en-US"/>
          </a:p>
        </p:txBody>
      </p:sp>
      <p:sp>
        <p:nvSpPr>
          <p:cNvPr id="5" name="フッター プレースホルダー 4">
            <a:extLst>
              <a:ext uri="{FF2B5EF4-FFF2-40B4-BE49-F238E27FC236}">
                <a16:creationId xmlns:a16="http://schemas.microsoft.com/office/drawing/2014/main" id="{DD6BD315-B374-2E4C-AF4E-4F2C67E1EDE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2059B0C-B4C2-9348-B36A-51BEB257BC9F}"/>
              </a:ext>
            </a:extLst>
          </p:cNvPr>
          <p:cNvSpPr>
            <a:spLocks noGrp="1"/>
          </p:cNvSpPr>
          <p:nvPr>
            <p:ph type="sldNum" sz="quarter" idx="12"/>
          </p:nvPr>
        </p:nvSpPr>
        <p:spPr/>
        <p:txBody>
          <a:bodyPr/>
          <a:lstStyle/>
          <a:p>
            <a:fld id="{3BD5E96E-68C6-A143-A943-BFD6531392AD}" type="slidenum">
              <a:rPr kumimoji="1" lang="ja-JP" altLang="en-US" smtClean="0"/>
              <a:t>‹#›</a:t>
            </a:fld>
            <a:endParaRPr kumimoji="1" lang="ja-JP" altLang="en-US"/>
          </a:p>
        </p:txBody>
      </p:sp>
    </p:spTree>
    <p:extLst>
      <p:ext uri="{BB962C8B-B14F-4D97-AF65-F5344CB8AC3E}">
        <p14:creationId xmlns:p14="http://schemas.microsoft.com/office/powerpoint/2010/main" val="2341516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AD960C-C6E2-0346-8832-6223EDC114C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7F60495-8F3C-C545-A2FA-79C677519DCE}"/>
              </a:ext>
            </a:extLst>
          </p:cNvPr>
          <p:cNvSpPr>
            <a:spLocks noGrp="1"/>
          </p:cNvSpPr>
          <p:nvPr>
            <p:ph sz="half" idx="1"/>
          </p:nvPr>
        </p:nvSpPr>
        <p:spPr>
          <a:xfrm>
            <a:off x="838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611864D-C31A-B94D-87AB-1DCAF89B8E1B}"/>
              </a:ext>
            </a:extLst>
          </p:cNvPr>
          <p:cNvSpPr>
            <a:spLocks noGrp="1"/>
          </p:cNvSpPr>
          <p:nvPr>
            <p:ph sz="half" idx="2"/>
          </p:nvPr>
        </p:nvSpPr>
        <p:spPr>
          <a:xfrm>
            <a:off x="6172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9ADBE16-6618-CC42-BABD-4988EA7FC6EE}"/>
              </a:ext>
            </a:extLst>
          </p:cNvPr>
          <p:cNvSpPr>
            <a:spLocks noGrp="1"/>
          </p:cNvSpPr>
          <p:nvPr>
            <p:ph type="dt" sz="half" idx="10"/>
          </p:nvPr>
        </p:nvSpPr>
        <p:spPr/>
        <p:txBody>
          <a:bodyPr/>
          <a:lstStyle/>
          <a:p>
            <a:fld id="{4450E2A0-7463-F64C-869C-36391E861223}" type="datetimeFigureOut">
              <a:rPr kumimoji="1" lang="ja-JP" altLang="en-US" smtClean="0"/>
              <a:t>2025/4/25</a:t>
            </a:fld>
            <a:endParaRPr kumimoji="1" lang="ja-JP" altLang="en-US"/>
          </a:p>
        </p:txBody>
      </p:sp>
      <p:sp>
        <p:nvSpPr>
          <p:cNvPr id="6" name="フッター プレースホルダー 5">
            <a:extLst>
              <a:ext uri="{FF2B5EF4-FFF2-40B4-BE49-F238E27FC236}">
                <a16:creationId xmlns:a16="http://schemas.microsoft.com/office/drawing/2014/main" id="{C43F14FD-FE8F-AC40-A0DE-011D2F18578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E914989-7305-624A-8638-E9F54E4ECEFF}"/>
              </a:ext>
            </a:extLst>
          </p:cNvPr>
          <p:cNvSpPr>
            <a:spLocks noGrp="1"/>
          </p:cNvSpPr>
          <p:nvPr>
            <p:ph type="sldNum" sz="quarter" idx="12"/>
          </p:nvPr>
        </p:nvSpPr>
        <p:spPr/>
        <p:txBody>
          <a:bodyPr/>
          <a:lstStyle/>
          <a:p>
            <a:fld id="{3BD5E96E-68C6-A143-A943-BFD6531392AD}" type="slidenum">
              <a:rPr kumimoji="1" lang="ja-JP" altLang="en-US" smtClean="0"/>
              <a:t>‹#›</a:t>
            </a:fld>
            <a:endParaRPr kumimoji="1" lang="ja-JP" altLang="en-US"/>
          </a:p>
        </p:txBody>
      </p:sp>
    </p:spTree>
    <p:extLst>
      <p:ext uri="{BB962C8B-B14F-4D97-AF65-F5344CB8AC3E}">
        <p14:creationId xmlns:p14="http://schemas.microsoft.com/office/powerpoint/2010/main" val="1871363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FDC858-DBFD-AD4B-84A8-4D8F7165B68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C77A80D-2FC8-BB41-B22B-96EB458491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D6255F4-4610-5D47-AE29-53DA3997C450}"/>
              </a:ext>
            </a:extLst>
          </p:cNvPr>
          <p:cNvSpPr>
            <a:spLocks noGrp="1"/>
          </p:cNvSpPr>
          <p:nvPr>
            <p:ph sz="half" idx="2"/>
          </p:nvPr>
        </p:nvSpPr>
        <p:spPr>
          <a:xfrm>
            <a:off x="839788" y="2505075"/>
            <a:ext cx="5157787"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09CB724-5892-6844-9D11-0D637C009A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コンテンツ プレースホルダー 5">
            <a:extLst>
              <a:ext uri="{FF2B5EF4-FFF2-40B4-BE49-F238E27FC236}">
                <a16:creationId xmlns:a16="http://schemas.microsoft.com/office/drawing/2014/main" id="{1CB4D8F1-95FE-344B-AD30-C9CDAF0773C8}"/>
              </a:ext>
            </a:extLst>
          </p:cNvPr>
          <p:cNvSpPr>
            <a:spLocks noGrp="1"/>
          </p:cNvSpPr>
          <p:nvPr>
            <p:ph sz="quarter" idx="4"/>
          </p:nvPr>
        </p:nvSpPr>
        <p:spPr>
          <a:xfrm>
            <a:off x="6172200" y="2505075"/>
            <a:ext cx="5183188"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5457A59-C819-B242-9A66-7E1ED5394D34}"/>
              </a:ext>
            </a:extLst>
          </p:cNvPr>
          <p:cNvSpPr>
            <a:spLocks noGrp="1"/>
          </p:cNvSpPr>
          <p:nvPr>
            <p:ph type="dt" sz="half" idx="10"/>
          </p:nvPr>
        </p:nvSpPr>
        <p:spPr/>
        <p:txBody>
          <a:bodyPr/>
          <a:lstStyle/>
          <a:p>
            <a:fld id="{4450E2A0-7463-F64C-869C-36391E861223}" type="datetimeFigureOut">
              <a:rPr kumimoji="1" lang="ja-JP" altLang="en-US" smtClean="0"/>
              <a:t>2025/4/25</a:t>
            </a:fld>
            <a:endParaRPr kumimoji="1" lang="ja-JP" altLang="en-US"/>
          </a:p>
        </p:txBody>
      </p:sp>
      <p:sp>
        <p:nvSpPr>
          <p:cNvPr id="8" name="フッター プレースホルダー 7">
            <a:extLst>
              <a:ext uri="{FF2B5EF4-FFF2-40B4-BE49-F238E27FC236}">
                <a16:creationId xmlns:a16="http://schemas.microsoft.com/office/drawing/2014/main" id="{68864E47-98A5-8643-8AFA-F681621560B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7AE6E12-6611-E146-BF56-E631AFACD2E1}"/>
              </a:ext>
            </a:extLst>
          </p:cNvPr>
          <p:cNvSpPr>
            <a:spLocks noGrp="1"/>
          </p:cNvSpPr>
          <p:nvPr>
            <p:ph type="sldNum" sz="quarter" idx="12"/>
          </p:nvPr>
        </p:nvSpPr>
        <p:spPr/>
        <p:txBody>
          <a:bodyPr/>
          <a:lstStyle/>
          <a:p>
            <a:fld id="{3BD5E96E-68C6-A143-A943-BFD6531392AD}" type="slidenum">
              <a:rPr kumimoji="1" lang="ja-JP" altLang="en-US" smtClean="0"/>
              <a:t>‹#›</a:t>
            </a:fld>
            <a:endParaRPr kumimoji="1" lang="ja-JP" altLang="en-US"/>
          </a:p>
        </p:txBody>
      </p:sp>
    </p:spTree>
    <p:extLst>
      <p:ext uri="{BB962C8B-B14F-4D97-AF65-F5344CB8AC3E}">
        <p14:creationId xmlns:p14="http://schemas.microsoft.com/office/powerpoint/2010/main" val="2054104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DB391-2DD9-DA42-A67F-0A38F902C33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5DA5007-CFE4-7C4C-8A84-F1C327A41073}"/>
              </a:ext>
            </a:extLst>
          </p:cNvPr>
          <p:cNvSpPr>
            <a:spLocks noGrp="1"/>
          </p:cNvSpPr>
          <p:nvPr>
            <p:ph type="dt" sz="half" idx="10"/>
          </p:nvPr>
        </p:nvSpPr>
        <p:spPr/>
        <p:txBody>
          <a:bodyPr/>
          <a:lstStyle/>
          <a:p>
            <a:fld id="{4450E2A0-7463-F64C-869C-36391E861223}" type="datetimeFigureOut">
              <a:rPr kumimoji="1" lang="ja-JP" altLang="en-US" smtClean="0"/>
              <a:t>2025/4/25</a:t>
            </a:fld>
            <a:endParaRPr kumimoji="1" lang="ja-JP" altLang="en-US"/>
          </a:p>
        </p:txBody>
      </p:sp>
      <p:sp>
        <p:nvSpPr>
          <p:cNvPr id="4" name="フッター プレースホルダー 3">
            <a:extLst>
              <a:ext uri="{FF2B5EF4-FFF2-40B4-BE49-F238E27FC236}">
                <a16:creationId xmlns:a16="http://schemas.microsoft.com/office/drawing/2014/main" id="{7955DD03-48CE-F349-92B4-0F0FEB710B7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54CC422-A24F-7140-B1DC-A1AB62412B77}"/>
              </a:ext>
            </a:extLst>
          </p:cNvPr>
          <p:cNvSpPr>
            <a:spLocks noGrp="1"/>
          </p:cNvSpPr>
          <p:nvPr>
            <p:ph type="sldNum" sz="quarter" idx="12"/>
          </p:nvPr>
        </p:nvSpPr>
        <p:spPr/>
        <p:txBody>
          <a:bodyPr/>
          <a:lstStyle/>
          <a:p>
            <a:fld id="{3BD5E96E-68C6-A143-A943-BFD6531392AD}" type="slidenum">
              <a:rPr kumimoji="1" lang="ja-JP" altLang="en-US" smtClean="0"/>
              <a:t>‹#›</a:t>
            </a:fld>
            <a:endParaRPr kumimoji="1" lang="ja-JP" altLang="en-US"/>
          </a:p>
        </p:txBody>
      </p:sp>
    </p:spTree>
    <p:extLst>
      <p:ext uri="{BB962C8B-B14F-4D97-AF65-F5344CB8AC3E}">
        <p14:creationId xmlns:p14="http://schemas.microsoft.com/office/powerpoint/2010/main" val="1293378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7C06565-4BF7-B64A-AF35-E72B82BB8DC2}"/>
              </a:ext>
            </a:extLst>
          </p:cNvPr>
          <p:cNvSpPr>
            <a:spLocks noGrp="1"/>
          </p:cNvSpPr>
          <p:nvPr>
            <p:ph type="dt" sz="half" idx="10"/>
          </p:nvPr>
        </p:nvSpPr>
        <p:spPr/>
        <p:txBody>
          <a:bodyPr/>
          <a:lstStyle/>
          <a:p>
            <a:fld id="{4450E2A0-7463-F64C-869C-36391E861223}" type="datetimeFigureOut">
              <a:rPr kumimoji="1" lang="ja-JP" altLang="en-US" smtClean="0"/>
              <a:t>2025/4/25</a:t>
            </a:fld>
            <a:endParaRPr kumimoji="1" lang="ja-JP" altLang="en-US"/>
          </a:p>
        </p:txBody>
      </p:sp>
      <p:sp>
        <p:nvSpPr>
          <p:cNvPr id="3" name="フッター プレースホルダー 2">
            <a:extLst>
              <a:ext uri="{FF2B5EF4-FFF2-40B4-BE49-F238E27FC236}">
                <a16:creationId xmlns:a16="http://schemas.microsoft.com/office/drawing/2014/main" id="{D9269AFC-178E-2047-AB09-4C301C8CCB9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0139654-6E92-5643-BB83-BBC197935A49}"/>
              </a:ext>
            </a:extLst>
          </p:cNvPr>
          <p:cNvSpPr>
            <a:spLocks noGrp="1"/>
          </p:cNvSpPr>
          <p:nvPr>
            <p:ph type="sldNum" sz="quarter" idx="12"/>
          </p:nvPr>
        </p:nvSpPr>
        <p:spPr/>
        <p:txBody>
          <a:bodyPr/>
          <a:lstStyle/>
          <a:p>
            <a:fld id="{3BD5E96E-68C6-A143-A943-BFD6531392AD}" type="slidenum">
              <a:rPr kumimoji="1" lang="ja-JP" altLang="en-US" smtClean="0"/>
              <a:t>‹#›</a:t>
            </a:fld>
            <a:endParaRPr kumimoji="1" lang="ja-JP" altLang="en-US"/>
          </a:p>
        </p:txBody>
      </p:sp>
    </p:spTree>
    <p:extLst>
      <p:ext uri="{BB962C8B-B14F-4D97-AF65-F5344CB8AC3E}">
        <p14:creationId xmlns:p14="http://schemas.microsoft.com/office/powerpoint/2010/main" val="2190482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F2AE8B-8A3E-164C-ADA7-E4442246EDA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3DBC7A-9489-4A44-A832-D1098767E8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EA4EB91-B968-F24B-9542-56E5BB2D75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E39B01E-4189-BF43-802D-9DE736150399}"/>
              </a:ext>
            </a:extLst>
          </p:cNvPr>
          <p:cNvSpPr>
            <a:spLocks noGrp="1"/>
          </p:cNvSpPr>
          <p:nvPr>
            <p:ph type="dt" sz="half" idx="10"/>
          </p:nvPr>
        </p:nvSpPr>
        <p:spPr/>
        <p:txBody>
          <a:bodyPr/>
          <a:lstStyle/>
          <a:p>
            <a:fld id="{4450E2A0-7463-F64C-869C-36391E861223}" type="datetimeFigureOut">
              <a:rPr kumimoji="1" lang="ja-JP" altLang="en-US" smtClean="0"/>
              <a:t>2025/4/25</a:t>
            </a:fld>
            <a:endParaRPr kumimoji="1" lang="ja-JP" altLang="en-US"/>
          </a:p>
        </p:txBody>
      </p:sp>
      <p:sp>
        <p:nvSpPr>
          <p:cNvPr id="6" name="フッター プレースホルダー 5">
            <a:extLst>
              <a:ext uri="{FF2B5EF4-FFF2-40B4-BE49-F238E27FC236}">
                <a16:creationId xmlns:a16="http://schemas.microsoft.com/office/drawing/2014/main" id="{B1CF5B5A-27CD-AA43-83BF-92711CDCC54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626C196-D215-2F43-ACB1-D7AF5F9BF827}"/>
              </a:ext>
            </a:extLst>
          </p:cNvPr>
          <p:cNvSpPr>
            <a:spLocks noGrp="1"/>
          </p:cNvSpPr>
          <p:nvPr>
            <p:ph type="sldNum" sz="quarter" idx="12"/>
          </p:nvPr>
        </p:nvSpPr>
        <p:spPr/>
        <p:txBody>
          <a:bodyPr/>
          <a:lstStyle/>
          <a:p>
            <a:fld id="{3BD5E96E-68C6-A143-A943-BFD6531392AD}" type="slidenum">
              <a:rPr kumimoji="1" lang="ja-JP" altLang="en-US" smtClean="0"/>
              <a:t>‹#›</a:t>
            </a:fld>
            <a:endParaRPr kumimoji="1" lang="ja-JP" altLang="en-US"/>
          </a:p>
        </p:txBody>
      </p:sp>
    </p:spTree>
    <p:extLst>
      <p:ext uri="{BB962C8B-B14F-4D97-AF65-F5344CB8AC3E}">
        <p14:creationId xmlns:p14="http://schemas.microsoft.com/office/powerpoint/2010/main" val="641879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C29F93-43B8-7447-979A-BB2D90E256E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6ACF91B-FE9F-8944-A923-710FCD3E71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B35C20E-6294-404A-BEC5-BD5C6BBB14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7244A16-F749-974E-8C6E-684E59050EDB}"/>
              </a:ext>
            </a:extLst>
          </p:cNvPr>
          <p:cNvSpPr>
            <a:spLocks noGrp="1"/>
          </p:cNvSpPr>
          <p:nvPr>
            <p:ph type="dt" sz="half" idx="10"/>
          </p:nvPr>
        </p:nvSpPr>
        <p:spPr/>
        <p:txBody>
          <a:bodyPr/>
          <a:lstStyle/>
          <a:p>
            <a:fld id="{4450E2A0-7463-F64C-869C-36391E861223}" type="datetimeFigureOut">
              <a:rPr kumimoji="1" lang="ja-JP" altLang="en-US" smtClean="0"/>
              <a:t>2025/4/25</a:t>
            </a:fld>
            <a:endParaRPr kumimoji="1" lang="ja-JP" altLang="en-US"/>
          </a:p>
        </p:txBody>
      </p:sp>
      <p:sp>
        <p:nvSpPr>
          <p:cNvPr id="6" name="フッター プレースホルダー 5">
            <a:extLst>
              <a:ext uri="{FF2B5EF4-FFF2-40B4-BE49-F238E27FC236}">
                <a16:creationId xmlns:a16="http://schemas.microsoft.com/office/drawing/2014/main" id="{3E3C04EA-77FE-E54A-AE82-C3E8CBFF127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F9A517B-3C94-1344-A604-2B3F010010B7}"/>
              </a:ext>
            </a:extLst>
          </p:cNvPr>
          <p:cNvSpPr>
            <a:spLocks noGrp="1"/>
          </p:cNvSpPr>
          <p:nvPr>
            <p:ph type="sldNum" sz="quarter" idx="12"/>
          </p:nvPr>
        </p:nvSpPr>
        <p:spPr/>
        <p:txBody>
          <a:bodyPr/>
          <a:lstStyle/>
          <a:p>
            <a:fld id="{3BD5E96E-68C6-A143-A943-BFD6531392AD}" type="slidenum">
              <a:rPr kumimoji="1" lang="ja-JP" altLang="en-US" smtClean="0"/>
              <a:t>‹#›</a:t>
            </a:fld>
            <a:endParaRPr kumimoji="1" lang="ja-JP" altLang="en-US"/>
          </a:p>
        </p:txBody>
      </p:sp>
    </p:spTree>
    <p:extLst>
      <p:ext uri="{BB962C8B-B14F-4D97-AF65-F5344CB8AC3E}">
        <p14:creationId xmlns:p14="http://schemas.microsoft.com/office/powerpoint/2010/main" val="1188127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6D62ECE-F9F3-A04B-B4D8-342CB7E06C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CD44B74-CBB4-CC4C-9163-D2E10FB91F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79DFC21-72C6-8F45-B8C6-842C7599EB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50E2A0-7463-F64C-869C-36391E861223}" type="datetimeFigureOut">
              <a:rPr kumimoji="1" lang="ja-JP" altLang="en-US" smtClean="0"/>
              <a:t>2025/4/25</a:t>
            </a:fld>
            <a:endParaRPr kumimoji="1" lang="ja-JP" altLang="en-US"/>
          </a:p>
        </p:txBody>
      </p:sp>
      <p:sp>
        <p:nvSpPr>
          <p:cNvPr id="5" name="フッター プレースホルダー 4">
            <a:extLst>
              <a:ext uri="{FF2B5EF4-FFF2-40B4-BE49-F238E27FC236}">
                <a16:creationId xmlns:a16="http://schemas.microsoft.com/office/drawing/2014/main" id="{ACF68F79-5AFA-F347-909C-5E408E73DE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A87C5DB-621A-334A-BC0E-CFE69DE22F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D5E96E-68C6-A143-A943-BFD6531392AD}" type="slidenum">
              <a:rPr kumimoji="1" lang="ja-JP" altLang="en-US" smtClean="0"/>
              <a:t>‹#›</a:t>
            </a:fld>
            <a:endParaRPr kumimoji="1" lang="ja-JP" altLang="en-US"/>
          </a:p>
        </p:txBody>
      </p:sp>
    </p:spTree>
    <p:extLst>
      <p:ext uri="{BB962C8B-B14F-4D97-AF65-F5344CB8AC3E}">
        <p14:creationId xmlns:p14="http://schemas.microsoft.com/office/powerpoint/2010/main" val="3059715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faithandbrave@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EAD2D1-A3B0-7547-B817-1A5F42C0F659}"/>
              </a:ext>
            </a:extLst>
          </p:cNvPr>
          <p:cNvSpPr>
            <a:spLocks noGrp="1"/>
          </p:cNvSpPr>
          <p:nvPr>
            <p:ph type="ctrTitle"/>
          </p:nvPr>
        </p:nvSpPr>
        <p:spPr>
          <a:xfrm>
            <a:off x="1179867" y="1579417"/>
            <a:ext cx="9832265" cy="1580565"/>
          </a:xfrm>
        </p:spPr>
        <p:txBody>
          <a:bodyPr>
            <a:noAutofit/>
          </a:bodyPr>
          <a:lstStyle/>
          <a:p>
            <a:pPr algn="l"/>
            <a:r>
              <a:rPr kumimoji="1" lang="en-US" altLang="ja-JP" sz="4400" b="1" dirty="0">
                <a:solidFill>
                  <a:srgbClr val="C00000"/>
                </a:solidFill>
                <a:latin typeface="Hiragino Maru Gothic ProN W4" panose="020F0400000000000000" pitchFamily="34" charset="-128"/>
                <a:ea typeface="Hiragino Maru Gothic ProN W4" panose="020F0400000000000000" pitchFamily="34" charset="-128"/>
              </a:rPr>
              <a:t>C++26 </a:t>
            </a:r>
            <a:r>
              <a:rPr kumimoji="1" lang="ja-JP" altLang="en-US" sz="4400" b="1">
                <a:solidFill>
                  <a:srgbClr val="C00000"/>
                </a:solidFill>
                <a:latin typeface="Hiragino Maru Gothic ProN W4" panose="020F0400000000000000" pitchFamily="34" charset="-128"/>
                <a:ea typeface="Hiragino Maru Gothic ProN W4" panose="020F0400000000000000" pitchFamily="34" charset="-128"/>
              </a:rPr>
              <a:t>アップデート</a:t>
            </a:r>
            <a:br>
              <a:rPr kumimoji="1" lang="en-US" altLang="ja-JP" sz="4400" b="1" dirty="0">
                <a:solidFill>
                  <a:srgbClr val="C00000"/>
                </a:solidFill>
                <a:latin typeface="Hiragino Maru Gothic ProN W4" panose="020F0400000000000000" pitchFamily="34" charset="-128"/>
                <a:ea typeface="Hiragino Maru Gothic ProN W4" panose="020F0400000000000000" pitchFamily="34" charset="-128"/>
              </a:rPr>
            </a:br>
            <a:r>
              <a:rPr kumimoji="1" lang="en-US" altLang="ja-JP" sz="4400" b="1" dirty="0">
                <a:solidFill>
                  <a:srgbClr val="C00000"/>
                </a:solidFill>
                <a:latin typeface="Hiragino Maru Gothic ProN W4" panose="020F0400000000000000" pitchFamily="34" charset="-128"/>
                <a:ea typeface="Hiragino Maru Gothic ProN W4" panose="020F0400000000000000" pitchFamily="34" charset="-128"/>
              </a:rPr>
              <a:t>2025-03</a:t>
            </a:r>
            <a:endParaRPr kumimoji="1" lang="ja-JP" altLang="en-US" sz="2800" b="1">
              <a:solidFill>
                <a:srgbClr val="C00000"/>
              </a:solidFill>
              <a:latin typeface="Hiragino Maru Gothic ProN W4" panose="020F0400000000000000" pitchFamily="34" charset="-128"/>
              <a:ea typeface="Hiragino Maru Gothic ProN W4" panose="020F0400000000000000" pitchFamily="34" charset="-128"/>
            </a:endParaRPr>
          </a:p>
        </p:txBody>
      </p:sp>
      <p:sp>
        <p:nvSpPr>
          <p:cNvPr id="3" name="字幕 2">
            <a:extLst>
              <a:ext uri="{FF2B5EF4-FFF2-40B4-BE49-F238E27FC236}">
                <a16:creationId xmlns:a16="http://schemas.microsoft.com/office/drawing/2014/main" id="{08D07E01-0434-114E-95EB-2A1AFB66FA26}"/>
              </a:ext>
            </a:extLst>
          </p:cNvPr>
          <p:cNvSpPr>
            <a:spLocks noGrp="1"/>
          </p:cNvSpPr>
          <p:nvPr>
            <p:ph type="subTitle" idx="1"/>
          </p:nvPr>
        </p:nvSpPr>
        <p:spPr>
          <a:xfrm>
            <a:off x="1864963" y="3994231"/>
            <a:ext cx="9144000" cy="1655762"/>
          </a:xfrm>
        </p:spPr>
        <p:txBody>
          <a:bodyPr>
            <a:normAutofit fontScale="92500" lnSpcReduction="10000"/>
          </a:bodyPr>
          <a:lstStyle/>
          <a:p>
            <a:pPr algn="r"/>
            <a:r>
              <a:rPr kumimoji="1" lang="ja-JP" altLang="en-US">
                <a:latin typeface="Hiragino Maru Gothic ProN W4" panose="020F0400000000000000" pitchFamily="34" charset="-128"/>
                <a:ea typeface="Hiragino Maru Gothic ProN W4" panose="020F0400000000000000" pitchFamily="34" charset="-128"/>
              </a:rPr>
              <a:t>高橋</a:t>
            </a:r>
            <a:r>
              <a:rPr kumimoji="1" lang="en-US" altLang="ja-JP" dirty="0">
                <a:latin typeface="Hiragino Maru Gothic ProN W4" panose="020F0400000000000000" pitchFamily="34" charset="-128"/>
                <a:ea typeface="Hiragino Maru Gothic ProN W4" panose="020F0400000000000000" pitchFamily="34" charset="-128"/>
              </a:rPr>
              <a:t> </a:t>
            </a:r>
            <a:r>
              <a:rPr kumimoji="1" lang="ja-JP" altLang="en-US">
                <a:latin typeface="Hiragino Maru Gothic ProN W4" panose="020F0400000000000000" pitchFamily="34" charset="-128"/>
                <a:ea typeface="Hiragino Maru Gothic ProN W4" panose="020F0400000000000000" pitchFamily="34" charset="-128"/>
              </a:rPr>
              <a:t>晶</a:t>
            </a:r>
            <a:r>
              <a:rPr kumimoji="1" lang="en-US" altLang="ja-JP" dirty="0">
                <a:latin typeface="Hiragino Maru Gothic ProN W4" panose="020F0400000000000000" pitchFamily="34" charset="-128"/>
                <a:ea typeface="Hiragino Maru Gothic ProN W4" panose="020F0400000000000000" pitchFamily="34" charset="-128"/>
              </a:rPr>
              <a:t> (Akira Takahashi)</a:t>
            </a:r>
          </a:p>
          <a:p>
            <a:pPr algn="r"/>
            <a:r>
              <a:rPr kumimoji="1" lang="en-US" altLang="ja-JP" dirty="0">
                <a:latin typeface="Hiragino Maru Gothic ProN W4" panose="020F0400000000000000" pitchFamily="34" charset="-128"/>
                <a:ea typeface="Hiragino Maru Gothic ProN W4" panose="020F0400000000000000" pitchFamily="34" charset="-128"/>
                <a:hlinkClick r:id="rId3"/>
              </a:rPr>
              <a:t>faithandbrave@gmail.com</a:t>
            </a:r>
            <a:endParaRPr kumimoji="1" lang="en-US" altLang="ja-JP" dirty="0">
              <a:latin typeface="Hiragino Maru Gothic ProN W4" panose="020F0400000000000000" pitchFamily="34" charset="-128"/>
              <a:ea typeface="Hiragino Maru Gothic ProN W4" panose="020F0400000000000000" pitchFamily="34" charset="-128"/>
            </a:endParaRPr>
          </a:p>
          <a:p>
            <a:pPr algn="r"/>
            <a:r>
              <a:rPr kumimoji="1" lang="en-US" altLang="ja-JP" dirty="0">
                <a:latin typeface="Hiragino Maru Gothic ProN W4" panose="020F0400000000000000" pitchFamily="34" charset="-128"/>
                <a:ea typeface="Hiragino Maru Gothic ProN W4" panose="020F0400000000000000" pitchFamily="34" charset="-128"/>
              </a:rPr>
              <a:t>Preferred Networks, Inc.</a:t>
            </a:r>
          </a:p>
          <a:p>
            <a:pPr algn="r"/>
            <a:r>
              <a:rPr kumimoji="1" lang="en-US" altLang="ja-JP" dirty="0">
                <a:latin typeface="Hiragino Maru Gothic ProN W4" panose="020F0400000000000000" pitchFamily="34" charset="-128"/>
                <a:ea typeface="Hiragino Maru Gothic ProN W4" panose="020F0400000000000000" pitchFamily="34" charset="-128"/>
              </a:rPr>
              <a:t>2025/04/25 (</a:t>
            </a:r>
            <a:r>
              <a:rPr kumimoji="1" lang="ja-JP" altLang="en-US">
                <a:latin typeface="Hiragino Maru Gothic ProN W4" panose="020F0400000000000000" pitchFamily="34" charset="-128"/>
                <a:ea typeface="Hiragino Maru Gothic ProN W4" panose="020F0400000000000000" pitchFamily="34" charset="-128"/>
              </a:rPr>
              <a:t>金</a:t>
            </a:r>
            <a:r>
              <a:rPr kumimoji="1" lang="en-US" altLang="ja-JP" dirty="0">
                <a:latin typeface="Hiragino Maru Gothic ProN W4" panose="020F0400000000000000" pitchFamily="34" charset="-128"/>
                <a:ea typeface="Hiragino Maru Gothic ProN W4" panose="020F0400000000000000" pitchFamily="34" charset="-128"/>
              </a:rPr>
              <a:t>) C++ MIX #14</a:t>
            </a:r>
            <a:endParaRPr kumimoji="1" lang="ja-JP" altLang="en-US">
              <a:latin typeface="Hiragino Maru Gothic ProN W4" panose="020F0400000000000000" pitchFamily="34" charset="-128"/>
              <a:ea typeface="Hiragino Maru Gothic ProN W4" panose="020F0400000000000000" pitchFamily="34" charset="-128"/>
            </a:endParaRPr>
          </a:p>
        </p:txBody>
      </p:sp>
      <p:cxnSp>
        <p:nvCxnSpPr>
          <p:cNvPr id="5" name="直線コネクタ 4">
            <a:extLst>
              <a:ext uri="{FF2B5EF4-FFF2-40B4-BE49-F238E27FC236}">
                <a16:creationId xmlns:a16="http://schemas.microsoft.com/office/drawing/2014/main" id="{59FFFB5E-8480-7D40-8D25-C56A257012CB}"/>
              </a:ext>
            </a:extLst>
          </p:cNvPr>
          <p:cNvCxnSpPr/>
          <p:nvPr/>
        </p:nvCxnSpPr>
        <p:spPr>
          <a:xfrm>
            <a:off x="1348353" y="3277246"/>
            <a:ext cx="9319647" cy="0"/>
          </a:xfrm>
          <a:prstGeom prst="line">
            <a:avLst/>
          </a:prstGeom>
          <a:ln w="47625"/>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4846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09530D-DCB0-4700-7389-9821AE423A2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504D5D6-F0F7-69FD-F4E3-7FD994FB1515}"/>
              </a:ext>
            </a:extLst>
          </p:cNvPr>
          <p:cNvSpPr>
            <a:spLocks noGrp="1"/>
          </p:cNvSpPr>
          <p:nvPr>
            <p:ph type="title"/>
          </p:nvPr>
        </p:nvSpPr>
        <p:spPr>
          <a:xfrm>
            <a:off x="838200" y="301626"/>
            <a:ext cx="10515600" cy="820208"/>
          </a:xfrm>
        </p:spPr>
        <p:txBody>
          <a:bodyPr>
            <a:noAutofit/>
          </a:bodyPr>
          <a:lstStyle/>
          <a:p>
            <a:r>
              <a:rPr lang="en-US" altLang="ja-JP" sz="2800" b="1" dirty="0">
                <a:solidFill>
                  <a:srgbClr val="C00000"/>
                </a:solidFill>
                <a:latin typeface="Hiragino Maru Gothic ProN W4" panose="020F0400000000000000" pitchFamily="34" charset="-128"/>
                <a:ea typeface="Hiragino Maru Gothic ProN W4" panose="020F0400000000000000" pitchFamily="34" charset="-128"/>
              </a:rPr>
              <a:t>vector / string</a:t>
            </a:r>
            <a:r>
              <a:rPr lang="ja-JP" altLang="en-US" sz="2800" b="1">
                <a:solidFill>
                  <a:srgbClr val="C00000"/>
                </a:solidFill>
                <a:latin typeface="Hiragino Maru Gothic ProN W4" panose="020F0400000000000000" pitchFamily="34" charset="-128"/>
                <a:ea typeface="Hiragino Maru Gothic ProN W4" panose="020F0400000000000000" pitchFamily="34" charset="-128"/>
              </a:rPr>
              <a:t>以外のコンテナを</a:t>
            </a:r>
            <a:r>
              <a:rPr lang="en-US" altLang="ja-JP" sz="2800" b="1" dirty="0" err="1">
                <a:solidFill>
                  <a:srgbClr val="C00000"/>
                </a:solidFill>
                <a:latin typeface="Hiragino Maru Gothic ProN W4" panose="020F0400000000000000" pitchFamily="34" charset="-128"/>
                <a:ea typeface="Hiragino Maru Gothic ProN W4" panose="020F0400000000000000" pitchFamily="34" charset="-128"/>
              </a:rPr>
              <a:t>constexpr</a:t>
            </a:r>
            <a:r>
              <a:rPr lang="ja-JP" altLang="en-US" sz="2800" b="1">
                <a:solidFill>
                  <a:srgbClr val="C00000"/>
                </a:solidFill>
                <a:latin typeface="Hiragino Maru Gothic ProN W4" panose="020F0400000000000000" pitchFamily="34" charset="-128"/>
                <a:ea typeface="Hiragino Maru Gothic ProN W4" panose="020F0400000000000000" pitchFamily="34" charset="-128"/>
              </a:rPr>
              <a:t>対応</a:t>
            </a:r>
            <a:endParaRPr kumimoji="1" lang="ja-JP" altLang="en-US" sz="2800" b="1">
              <a:solidFill>
                <a:srgbClr val="C00000"/>
              </a:solidFill>
              <a:latin typeface="Hiragino Maru Gothic ProN W4" panose="020F0400000000000000" pitchFamily="34" charset="-128"/>
              <a:ea typeface="Hiragino Maru Gothic ProN W4" panose="020F0400000000000000" pitchFamily="34" charset="-128"/>
            </a:endParaRPr>
          </a:p>
        </p:txBody>
      </p:sp>
      <p:cxnSp>
        <p:nvCxnSpPr>
          <p:cNvPr id="4" name="直線コネクタ 3">
            <a:extLst>
              <a:ext uri="{FF2B5EF4-FFF2-40B4-BE49-F238E27FC236}">
                <a16:creationId xmlns:a16="http://schemas.microsoft.com/office/drawing/2014/main" id="{8DFA3FB7-75E3-BFD6-9EE1-496D04D950AE}"/>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
        <p:nvSpPr>
          <p:cNvPr id="6" name="コンテンツ プレースホルダー 2">
            <a:extLst>
              <a:ext uri="{FF2B5EF4-FFF2-40B4-BE49-F238E27FC236}">
                <a16:creationId xmlns:a16="http://schemas.microsoft.com/office/drawing/2014/main" id="{26A7375C-186A-AEDA-3813-2202AE4E14A0}"/>
              </a:ext>
            </a:extLst>
          </p:cNvPr>
          <p:cNvSpPr txBox="1">
            <a:spLocks/>
          </p:cNvSpPr>
          <p:nvPr/>
        </p:nvSpPr>
        <p:spPr>
          <a:xfrm>
            <a:off x="6231466" y="1263649"/>
            <a:ext cx="5389033" cy="31093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50000"/>
              </a:lnSpc>
            </a:pPr>
            <a:r>
              <a:rPr lang="en-US" altLang="ja-JP" sz="2400" dirty="0">
                <a:latin typeface="Hiragino Sans W2" panose="020B0400000000000000" pitchFamily="34" charset="-128"/>
                <a:ea typeface="Hiragino Sans W2" panose="020B0400000000000000" pitchFamily="34" charset="-128"/>
              </a:rPr>
              <a:t>C++20</a:t>
            </a:r>
            <a:r>
              <a:rPr lang="ja-JP" altLang="en-US" sz="2400">
                <a:latin typeface="Hiragino Sans W2" panose="020B0400000000000000" pitchFamily="34" charset="-128"/>
                <a:ea typeface="Hiragino Sans W2" panose="020B0400000000000000" pitchFamily="34" charset="-128"/>
              </a:rPr>
              <a:t>で</a:t>
            </a:r>
            <a:r>
              <a:rPr lang="en-US" altLang="ja-JP" sz="2400" dirty="0">
                <a:latin typeface="VL GOTHIC" panose="020B0509000000000000" pitchFamily="49" charset="-128"/>
                <a:ea typeface="VL GOTHIC" panose="020B0509000000000000" pitchFamily="49" charset="-128"/>
              </a:rPr>
              <a:t>std::vector</a:t>
            </a:r>
            <a:r>
              <a:rPr lang="ja-JP" altLang="en-US" sz="2400">
                <a:latin typeface="Hiragino Sans W2" panose="020B0400000000000000" pitchFamily="34" charset="-128"/>
                <a:ea typeface="Hiragino Sans W2" panose="020B0400000000000000" pitchFamily="34" charset="-128"/>
              </a:rPr>
              <a:t>と</a:t>
            </a:r>
            <a:r>
              <a:rPr lang="en-US" altLang="ja-JP" sz="2400" dirty="0">
                <a:latin typeface="VL GOTHIC" panose="020B0509000000000000" pitchFamily="49" charset="-128"/>
                <a:ea typeface="VL GOTHIC" panose="020B0509000000000000" pitchFamily="49" charset="-128"/>
              </a:rPr>
              <a:t>std::string</a:t>
            </a:r>
            <a:r>
              <a:rPr lang="ja-JP" altLang="en-US" sz="2400">
                <a:latin typeface="Hiragino Sans W2" panose="020B0400000000000000" pitchFamily="34" charset="-128"/>
                <a:ea typeface="Hiragino Sans W2" panose="020B0400000000000000" pitchFamily="34" charset="-128"/>
              </a:rPr>
              <a:t>が</a:t>
            </a:r>
            <a:r>
              <a:rPr lang="en-US" altLang="ja-JP" sz="2400" dirty="0" err="1">
                <a:latin typeface="VL GOTHIC" panose="020B0509000000000000" pitchFamily="49" charset="-128"/>
                <a:ea typeface="VL GOTHIC" panose="020B0509000000000000" pitchFamily="49" charset="-128"/>
              </a:rPr>
              <a:t>constexpr</a:t>
            </a:r>
            <a:r>
              <a:rPr lang="ja-JP" altLang="en-US" sz="2400">
                <a:latin typeface="Hiragino Sans W2" panose="020B0400000000000000" pitchFamily="34" charset="-128"/>
                <a:ea typeface="Hiragino Sans W2" panose="020B0400000000000000" pitchFamily="34" charset="-128"/>
              </a:rPr>
              <a:t>で使えるようになった</a:t>
            </a:r>
            <a:endParaRPr lang="en-US" altLang="ja-JP" sz="2400" dirty="0">
              <a:latin typeface="Hiragino Sans W2" panose="020B0400000000000000" pitchFamily="34" charset="-128"/>
              <a:ea typeface="Hiragino Sans W2" panose="020B0400000000000000" pitchFamily="34" charset="-128"/>
            </a:endParaRPr>
          </a:p>
          <a:p>
            <a:pPr>
              <a:lnSpc>
                <a:spcPct val="150000"/>
              </a:lnSpc>
            </a:pPr>
            <a:r>
              <a:rPr lang="en-US" altLang="ja-JP" sz="2400" dirty="0">
                <a:latin typeface="Hiragino Sans W2" panose="020B0400000000000000" pitchFamily="34" charset="-128"/>
                <a:ea typeface="Hiragino Sans W2" panose="020B0400000000000000" pitchFamily="34" charset="-128"/>
              </a:rPr>
              <a:t>C++26</a:t>
            </a:r>
            <a:r>
              <a:rPr lang="ja-JP" altLang="en-US" sz="2400">
                <a:latin typeface="Hiragino Sans W2" panose="020B0400000000000000" pitchFamily="34" charset="-128"/>
                <a:ea typeface="Hiragino Sans W2" panose="020B0400000000000000" pitchFamily="34" charset="-128"/>
              </a:rPr>
              <a:t>では、ほかの標準コンテナもすべて</a:t>
            </a:r>
            <a:r>
              <a:rPr lang="en-US" altLang="ja-JP" sz="2400" dirty="0" err="1">
                <a:latin typeface="VL GOTHIC" panose="020B0509000000000000" pitchFamily="49" charset="-128"/>
                <a:ea typeface="VL GOTHIC" panose="020B0509000000000000" pitchFamily="49" charset="-128"/>
              </a:rPr>
              <a:t>constexpr</a:t>
            </a:r>
            <a:r>
              <a:rPr lang="ja-JP" altLang="en-US" sz="2400">
                <a:latin typeface="Hiragino Sans W2" panose="020B0400000000000000" pitchFamily="34" charset="-128"/>
                <a:ea typeface="Hiragino Sans W2" panose="020B0400000000000000" pitchFamily="34" charset="-128"/>
              </a:rPr>
              <a:t>対応する</a:t>
            </a:r>
            <a:endParaRPr lang="en-US" altLang="ja-JP" sz="2400" dirty="0">
              <a:latin typeface="Hiragino Sans W2" panose="020B0400000000000000" pitchFamily="34" charset="-128"/>
              <a:ea typeface="Hiragino Sans W2" panose="020B0400000000000000" pitchFamily="34" charset="-128"/>
            </a:endParaRPr>
          </a:p>
        </p:txBody>
      </p:sp>
      <p:sp>
        <p:nvSpPr>
          <p:cNvPr id="3" name="正方形/長方形 2">
            <a:extLst>
              <a:ext uri="{FF2B5EF4-FFF2-40B4-BE49-F238E27FC236}">
                <a16:creationId xmlns:a16="http://schemas.microsoft.com/office/drawing/2014/main" id="{F910D4B5-A516-BE54-1C75-3647CD510631}"/>
              </a:ext>
            </a:extLst>
          </p:cNvPr>
          <p:cNvSpPr/>
          <p:nvPr/>
        </p:nvSpPr>
        <p:spPr>
          <a:xfrm>
            <a:off x="891154" y="1263649"/>
            <a:ext cx="5204846" cy="418465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nchorCtr="0"/>
          <a:lstStyle/>
          <a:p>
            <a:r>
              <a:rPr lang="en-US" altLang="ja-JP" sz="2000" dirty="0" err="1">
                <a:latin typeface="VL GOTHIC" panose="020B0509000000000000" pitchFamily="49" charset="-128"/>
                <a:ea typeface="VL GOTHIC" panose="020B0509000000000000" pitchFamily="49" charset="-128"/>
              </a:rPr>
              <a:t>constexpr</a:t>
            </a:r>
            <a:r>
              <a:rPr lang="en-US" altLang="ja-JP" sz="2000" dirty="0">
                <a:latin typeface="VL GOTHIC" panose="020B0509000000000000" pitchFamily="49" charset="-128"/>
                <a:ea typeface="VL GOTHIC" panose="020B0509000000000000" pitchFamily="49" charset="-128"/>
              </a:rPr>
              <a:t> R f() {</a:t>
            </a:r>
            <a:endParaRPr kumimoji="1" lang="en-US" altLang="ja-JP" sz="2000" dirty="0">
              <a:latin typeface="VL GOTHIC" panose="020B0509000000000000" pitchFamily="49" charset="-128"/>
              <a:ea typeface="VL GOTHIC" panose="020B0509000000000000" pitchFamily="49" charset="-128"/>
            </a:endParaRPr>
          </a:p>
          <a:p>
            <a:r>
              <a:rPr kumimoji="1" lang="en-US" altLang="ja-JP" sz="2000" dirty="0">
                <a:latin typeface="VL GOTHIC" panose="020B0509000000000000" pitchFamily="49" charset="-128"/>
                <a:ea typeface="VL GOTHIC" panose="020B0509000000000000" pitchFamily="49" charset="-128"/>
              </a:rPr>
              <a:t>  </a:t>
            </a:r>
            <a:r>
              <a:rPr kumimoji="1" lang="en-US" altLang="ja-JP" sz="2000" b="1" dirty="0">
                <a:solidFill>
                  <a:srgbClr val="C00000"/>
                </a:solidFill>
                <a:latin typeface="VL GOTHIC" panose="020B0509000000000000" pitchFamily="49" charset="-128"/>
                <a:ea typeface="VL GOTHIC" panose="020B0509000000000000" pitchFamily="49" charset="-128"/>
              </a:rPr>
              <a:t>std::map&lt;</a:t>
            </a:r>
            <a:r>
              <a:rPr lang="en-US" altLang="ja-JP" sz="2000" b="1" dirty="0">
                <a:solidFill>
                  <a:srgbClr val="C00000"/>
                </a:solidFill>
                <a:latin typeface="VL GOTHIC" panose="020B0509000000000000" pitchFamily="49" charset="-128"/>
                <a:ea typeface="VL GOTHIC" panose="020B0509000000000000" pitchFamily="49" charset="-128"/>
              </a:rPr>
              <a:t>std::string, int&gt;</a:t>
            </a:r>
            <a:r>
              <a:rPr lang="en-US" altLang="ja-JP" sz="2000" dirty="0">
                <a:latin typeface="VL GOTHIC" panose="020B0509000000000000" pitchFamily="49" charset="-128"/>
                <a:ea typeface="VL GOTHIC" panose="020B0509000000000000" pitchFamily="49" charset="-128"/>
              </a:rPr>
              <a:t> m = {</a:t>
            </a:r>
          </a:p>
          <a:p>
            <a:r>
              <a:rPr lang="en-US" altLang="ja-JP" sz="2000" dirty="0">
                <a:latin typeface="VL GOTHIC" panose="020B0509000000000000" pitchFamily="49" charset="-128"/>
                <a:ea typeface="VL GOTHIC" panose="020B0509000000000000" pitchFamily="49" charset="-128"/>
              </a:rPr>
              <a:t>    …</a:t>
            </a:r>
          </a:p>
          <a:p>
            <a:r>
              <a:rPr lang="en-US" altLang="ja-JP" sz="2000" dirty="0">
                <a:latin typeface="VL GOTHIC" panose="020B0509000000000000" pitchFamily="49" charset="-128"/>
                <a:ea typeface="VL GOTHIC" panose="020B0509000000000000" pitchFamily="49" charset="-128"/>
              </a:rPr>
              <a:t>  };</a:t>
            </a:r>
          </a:p>
          <a:p>
            <a:endParaRPr lang="en-US" altLang="ja-JP" sz="2000" dirty="0">
              <a:latin typeface="VL GOTHIC" panose="020B0509000000000000" pitchFamily="49" charset="-128"/>
              <a:ea typeface="VL GOTHIC" panose="020B0509000000000000" pitchFamily="49" charset="-128"/>
            </a:endParaRPr>
          </a:p>
          <a:p>
            <a:r>
              <a:rPr lang="en-US" altLang="ja-JP" sz="2000" dirty="0">
                <a:latin typeface="VL GOTHIC" panose="020B0509000000000000" pitchFamily="49" charset="-128"/>
                <a:ea typeface="VL GOTHIC" panose="020B0509000000000000" pitchFamily="49" charset="-128"/>
              </a:rPr>
              <a:t>  if (</a:t>
            </a:r>
            <a:r>
              <a:rPr lang="en-US" altLang="ja-JP" sz="2000" dirty="0" err="1">
                <a:latin typeface="VL GOTHIC" panose="020B0509000000000000" pitchFamily="49" charset="-128"/>
                <a:ea typeface="VL GOTHIC" panose="020B0509000000000000" pitchFamily="49" charset="-128"/>
              </a:rPr>
              <a:t>m.contains</a:t>
            </a:r>
            <a:r>
              <a:rPr lang="en-US" altLang="ja-JP" sz="2000" dirty="0">
                <a:latin typeface="VL GOTHIC" panose="020B0509000000000000" pitchFamily="49" charset="-128"/>
                <a:ea typeface="VL GOTHIC" panose="020B0509000000000000" pitchFamily="49" charset="-128"/>
              </a:rPr>
              <a:t>("key")) {</a:t>
            </a:r>
          </a:p>
          <a:p>
            <a:r>
              <a:rPr lang="en-US" altLang="ja-JP" sz="2000" dirty="0">
                <a:latin typeface="VL GOTHIC" panose="020B0509000000000000" pitchFamily="49" charset="-128"/>
                <a:ea typeface="VL GOTHIC" panose="020B0509000000000000" pitchFamily="49" charset="-128"/>
              </a:rPr>
              <a:t>    …</a:t>
            </a:r>
          </a:p>
          <a:p>
            <a:r>
              <a:rPr lang="en-US" altLang="ja-JP" sz="2000" dirty="0">
                <a:latin typeface="VL GOTHIC" panose="020B0509000000000000" pitchFamily="49" charset="-128"/>
                <a:ea typeface="VL GOTHIC" panose="020B0509000000000000" pitchFamily="49" charset="-128"/>
              </a:rPr>
              <a:t>  }</a:t>
            </a:r>
          </a:p>
          <a:p>
            <a:r>
              <a:rPr lang="en-US" altLang="ja-JP" sz="2000" dirty="0">
                <a:latin typeface="VL GOTHIC" panose="020B0509000000000000" pitchFamily="49" charset="-128"/>
                <a:ea typeface="VL GOTHIC" panose="020B0509000000000000" pitchFamily="49" charset="-128"/>
              </a:rPr>
              <a:t>  …</a:t>
            </a:r>
          </a:p>
          <a:p>
            <a:r>
              <a:rPr lang="en-US" altLang="ja-JP" sz="2000" dirty="0">
                <a:latin typeface="VL GOTHIC" panose="020B0509000000000000" pitchFamily="49" charset="-128"/>
                <a:ea typeface="VL GOTHIC" panose="020B0509000000000000" pitchFamily="49" charset="-128"/>
              </a:rPr>
              <a:t>}</a:t>
            </a:r>
          </a:p>
        </p:txBody>
      </p:sp>
    </p:spTree>
    <p:extLst>
      <p:ext uri="{BB962C8B-B14F-4D97-AF65-F5344CB8AC3E}">
        <p14:creationId xmlns:p14="http://schemas.microsoft.com/office/powerpoint/2010/main" val="2262556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98EC31-C17B-ADD6-A4F6-6BE13FAEA1E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8849E6D-7B24-F4BF-F787-6AC0851A5107}"/>
              </a:ext>
            </a:extLst>
          </p:cNvPr>
          <p:cNvSpPr>
            <a:spLocks noGrp="1"/>
          </p:cNvSpPr>
          <p:nvPr>
            <p:ph type="title"/>
          </p:nvPr>
        </p:nvSpPr>
        <p:spPr>
          <a:xfrm>
            <a:off x="838200" y="301626"/>
            <a:ext cx="10515600" cy="820208"/>
          </a:xfrm>
        </p:spPr>
        <p:txBody>
          <a:bodyPr>
            <a:noAutofit/>
          </a:bodyPr>
          <a:lstStyle/>
          <a:p>
            <a:r>
              <a:rPr lang="en-US" altLang="ja-JP" sz="2800" b="1" dirty="0">
                <a:solidFill>
                  <a:srgbClr val="C00000"/>
                </a:solidFill>
                <a:latin typeface="Hiragino Maru Gothic ProN W4" panose="020F0400000000000000" pitchFamily="34" charset="-128"/>
                <a:ea typeface="Hiragino Maru Gothic ProN W4" panose="020F0400000000000000" pitchFamily="34" charset="-128"/>
              </a:rPr>
              <a:t>hive : </a:t>
            </a:r>
            <a:r>
              <a:rPr lang="ja-JP" altLang="en-US" sz="2800" b="1">
                <a:solidFill>
                  <a:srgbClr val="C00000"/>
                </a:solidFill>
                <a:latin typeface="Hiragino Maru Gothic ProN W4" panose="020F0400000000000000" pitchFamily="34" charset="-128"/>
                <a:ea typeface="Hiragino Maru Gothic ProN W4" panose="020F0400000000000000" pitchFamily="34" charset="-128"/>
              </a:rPr>
              <a:t>要素のメモリ位置が安定するシーケンスコンテナ</a:t>
            </a:r>
            <a:endParaRPr kumimoji="1" lang="ja-JP" altLang="en-US" sz="2800" b="1">
              <a:solidFill>
                <a:srgbClr val="C00000"/>
              </a:solidFill>
              <a:latin typeface="Hiragino Maru Gothic ProN W4" panose="020F0400000000000000" pitchFamily="34" charset="-128"/>
              <a:ea typeface="Hiragino Maru Gothic ProN W4" panose="020F0400000000000000" pitchFamily="34" charset="-128"/>
            </a:endParaRPr>
          </a:p>
        </p:txBody>
      </p:sp>
      <p:cxnSp>
        <p:nvCxnSpPr>
          <p:cNvPr id="4" name="直線コネクタ 3">
            <a:extLst>
              <a:ext uri="{FF2B5EF4-FFF2-40B4-BE49-F238E27FC236}">
                <a16:creationId xmlns:a16="http://schemas.microsoft.com/office/drawing/2014/main" id="{C064C3D7-7D2A-80B7-23D5-6BC215B48E67}"/>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
        <p:nvSpPr>
          <p:cNvPr id="6" name="コンテンツ プレースホルダー 2">
            <a:extLst>
              <a:ext uri="{FF2B5EF4-FFF2-40B4-BE49-F238E27FC236}">
                <a16:creationId xmlns:a16="http://schemas.microsoft.com/office/drawing/2014/main" id="{F13C707B-31B7-3516-E469-566B3CAE804D}"/>
              </a:ext>
            </a:extLst>
          </p:cNvPr>
          <p:cNvSpPr txBox="1">
            <a:spLocks/>
          </p:cNvSpPr>
          <p:nvPr/>
        </p:nvSpPr>
        <p:spPr>
          <a:xfrm>
            <a:off x="6231466" y="1263649"/>
            <a:ext cx="5389033" cy="380365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50000"/>
              </a:lnSpc>
            </a:pPr>
            <a:r>
              <a:rPr lang="ja-JP" altLang="en-US" sz="2400">
                <a:latin typeface="Hiragino Sans W2" panose="020B0400000000000000" pitchFamily="34" charset="-128"/>
                <a:ea typeface="Hiragino Sans W2" panose="020B0400000000000000" pitchFamily="34" charset="-128"/>
              </a:rPr>
              <a:t>双方向</a:t>
            </a:r>
            <a:r>
              <a:rPr lang="en-US" altLang="ja-JP" sz="2400" dirty="0">
                <a:latin typeface="Hiragino Sans W2" panose="020B0400000000000000" pitchFamily="34" charset="-128"/>
                <a:ea typeface="Hiragino Sans W2" panose="020B0400000000000000" pitchFamily="34" charset="-128"/>
              </a:rPr>
              <a:t>Range</a:t>
            </a:r>
            <a:r>
              <a:rPr lang="ja-JP" altLang="en-US" sz="2400">
                <a:latin typeface="Hiragino Sans W2" panose="020B0400000000000000" pitchFamily="34" charset="-128"/>
                <a:ea typeface="Hiragino Sans W2" panose="020B0400000000000000" pitchFamily="34" charset="-128"/>
              </a:rPr>
              <a:t>のシーケンスコンテナ</a:t>
            </a:r>
            <a:r>
              <a:rPr lang="en-US" altLang="ja-JP" sz="2400" dirty="0">
                <a:latin typeface="VL GOTHIC" panose="020B0509000000000000" pitchFamily="49" charset="-128"/>
                <a:ea typeface="VL GOTHIC" panose="020B0509000000000000" pitchFamily="49" charset="-128"/>
              </a:rPr>
              <a:t>std::hive</a:t>
            </a:r>
            <a:r>
              <a:rPr lang="ja-JP" altLang="en-US" sz="2400">
                <a:latin typeface="Hiragino Sans W2" panose="020B0400000000000000" pitchFamily="34" charset="-128"/>
                <a:ea typeface="Hiragino Sans W2" panose="020B0400000000000000" pitchFamily="34" charset="-128"/>
              </a:rPr>
              <a:t>が追加される</a:t>
            </a:r>
            <a:endParaRPr lang="en-US" altLang="ja-JP" sz="2400" dirty="0">
              <a:latin typeface="Hiragino Sans W2" panose="020B0400000000000000" pitchFamily="34" charset="-128"/>
              <a:ea typeface="Hiragino Sans W2" panose="020B0400000000000000" pitchFamily="34" charset="-128"/>
            </a:endParaRPr>
          </a:p>
          <a:p>
            <a:pPr>
              <a:lnSpc>
                <a:spcPct val="150000"/>
              </a:lnSpc>
            </a:pPr>
            <a:r>
              <a:rPr lang="ja-JP" altLang="en-US" sz="2400">
                <a:latin typeface="Hiragino Sans W2" panose="020B0400000000000000" pitchFamily="34" charset="-128"/>
                <a:ea typeface="Hiragino Sans W2" panose="020B0400000000000000" pitchFamily="34" charset="-128"/>
              </a:rPr>
              <a:t>要素の追加・削除をしても、メモリ位置は変わらない</a:t>
            </a:r>
            <a:endParaRPr lang="en-US" altLang="ja-JP" sz="2400" dirty="0">
              <a:latin typeface="Hiragino Sans W2" panose="020B0400000000000000" pitchFamily="34" charset="-128"/>
              <a:ea typeface="Hiragino Sans W2" panose="020B0400000000000000" pitchFamily="34" charset="-128"/>
            </a:endParaRPr>
          </a:p>
          <a:p>
            <a:pPr>
              <a:lnSpc>
                <a:spcPct val="150000"/>
              </a:lnSpc>
            </a:pPr>
            <a:r>
              <a:rPr lang="ja-JP" altLang="en-US" sz="2400">
                <a:latin typeface="Hiragino Sans W2" panose="020B0400000000000000" pitchFamily="34" charset="-128"/>
                <a:ea typeface="Hiragino Sans W2" panose="020B0400000000000000" pitchFamily="34" charset="-128"/>
              </a:rPr>
              <a:t>ゲーム、</a:t>
            </a:r>
            <a:r>
              <a:rPr lang="en-US" altLang="ja-JP" sz="2400" dirty="0">
                <a:latin typeface="Hiragino Sans W2" panose="020B0400000000000000" pitchFamily="34" charset="-128"/>
                <a:ea typeface="Hiragino Sans W2" panose="020B0400000000000000" pitchFamily="34" charset="-128"/>
              </a:rPr>
              <a:t>HPC</a:t>
            </a:r>
            <a:r>
              <a:rPr lang="ja-JP" altLang="en-US" sz="2400">
                <a:latin typeface="Hiragino Sans W2" panose="020B0400000000000000" pitchFamily="34" charset="-128"/>
                <a:ea typeface="Hiragino Sans W2" panose="020B0400000000000000" pitchFamily="34" charset="-128"/>
              </a:rPr>
              <a:t>、物理シミュレーションなど幅広い分野で使われてきたデータ構造</a:t>
            </a:r>
            <a:endParaRPr lang="en-US" altLang="ja-JP" sz="2400" dirty="0">
              <a:latin typeface="Hiragino Sans W2" panose="020B0400000000000000" pitchFamily="34" charset="-128"/>
              <a:ea typeface="Hiragino Sans W2" panose="020B0400000000000000" pitchFamily="34" charset="-128"/>
            </a:endParaRPr>
          </a:p>
        </p:txBody>
      </p:sp>
      <p:sp>
        <p:nvSpPr>
          <p:cNvPr id="3" name="正方形/長方形 2">
            <a:extLst>
              <a:ext uri="{FF2B5EF4-FFF2-40B4-BE49-F238E27FC236}">
                <a16:creationId xmlns:a16="http://schemas.microsoft.com/office/drawing/2014/main" id="{ECC16062-3201-12DD-81CE-6DC3506E4695}"/>
              </a:ext>
            </a:extLst>
          </p:cNvPr>
          <p:cNvSpPr/>
          <p:nvPr/>
        </p:nvSpPr>
        <p:spPr>
          <a:xfrm>
            <a:off x="571500" y="1263649"/>
            <a:ext cx="5659965" cy="418465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nchorCtr="0"/>
          <a:lstStyle/>
          <a:p>
            <a:r>
              <a:rPr lang="en-US" altLang="ja-JP" sz="2000" dirty="0">
                <a:latin typeface="VL GOTHIC" panose="020B0509000000000000" pitchFamily="49" charset="-128"/>
                <a:ea typeface="VL GOTHIC" panose="020B0509000000000000" pitchFamily="49" charset="-128"/>
              </a:rPr>
              <a:t>std::hive&lt;int&gt; ls = {1, 2, 3};</a:t>
            </a:r>
          </a:p>
          <a:p>
            <a:endParaRPr lang="en-US" altLang="ja-JP" sz="2000" dirty="0">
              <a:latin typeface="VL GOTHIC" panose="020B0509000000000000" pitchFamily="49" charset="-128"/>
              <a:ea typeface="VL GOTHIC" panose="020B0509000000000000" pitchFamily="49" charset="-128"/>
            </a:endParaRPr>
          </a:p>
          <a:p>
            <a:r>
              <a:rPr lang="en-US" altLang="ja-JP" sz="2000" dirty="0">
                <a:latin typeface="VL GOTHIC" panose="020B0509000000000000" pitchFamily="49" charset="-128"/>
                <a:ea typeface="VL GOTHIC" panose="020B0509000000000000" pitchFamily="49" charset="-128"/>
              </a:rPr>
              <a:t>// </a:t>
            </a:r>
            <a:r>
              <a:rPr lang="ja-JP" altLang="en-US" sz="2000">
                <a:latin typeface="VL GOTHIC" panose="020B0509000000000000" pitchFamily="49" charset="-128"/>
                <a:ea typeface="VL GOTHIC" panose="020B0509000000000000" pitchFamily="49" charset="-128"/>
              </a:rPr>
              <a:t>要素を追加。</a:t>
            </a:r>
            <a:endParaRPr lang="en-US" altLang="ja-JP" sz="2000" dirty="0">
              <a:latin typeface="VL GOTHIC" panose="020B0509000000000000" pitchFamily="49" charset="-128"/>
              <a:ea typeface="VL GOTHIC" panose="020B0509000000000000" pitchFamily="49" charset="-128"/>
            </a:endParaRPr>
          </a:p>
          <a:p>
            <a:r>
              <a:rPr lang="en-US" altLang="ja-JP" sz="2000" dirty="0">
                <a:latin typeface="VL GOTHIC" panose="020B0509000000000000" pitchFamily="49" charset="-128"/>
                <a:ea typeface="VL GOTHIC" panose="020B0509000000000000" pitchFamily="49" charset="-128"/>
              </a:rPr>
              <a:t>// {4, 5}</a:t>
            </a:r>
            <a:r>
              <a:rPr lang="ja-JP" altLang="en-US" sz="2000">
                <a:latin typeface="VL GOTHIC" panose="020B0509000000000000" pitchFamily="49" charset="-128"/>
                <a:ea typeface="VL GOTHIC" panose="020B0509000000000000" pitchFamily="49" charset="-128"/>
              </a:rPr>
              <a:t>の新たなメモリブロックが確保される</a:t>
            </a:r>
            <a:endParaRPr lang="en-US" altLang="ja-JP" sz="2000" dirty="0">
              <a:latin typeface="VL GOTHIC" panose="020B0509000000000000" pitchFamily="49" charset="-128"/>
              <a:ea typeface="VL GOTHIC" panose="020B0509000000000000" pitchFamily="49" charset="-128"/>
            </a:endParaRPr>
          </a:p>
          <a:p>
            <a:r>
              <a:rPr lang="en-US" altLang="ja-JP" sz="2000" dirty="0">
                <a:latin typeface="VL GOTHIC" panose="020B0509000000000000" pitchFamily="49" charset="-128"/>
                <a:ea typeface="VL GOTHIC" panose="020B0509000000000000" pitchFamily="49" charset="-128"/>
              </a:rPr>
              <a:t>// {1, 2, 3}</a:t>
            </a:r>
            <a:r>
              <a:rPr lang="ja-JP" altLang="en-US" sz="2000">
                <a:latin typeface="VL GOTHIC" panose="020B0509000000000000" pitchFamily="49" charset="-128"/>
                <a:ea typeface="VL GOTHIC" panose="020B0509000000000000" pitchFamily="49" charset="-128"/>
              </a:rPr>
              <a:t>のメモリ位置は変わらない</a:t>
            </a:r>
            <a:endParaRPr lang="en-US" altLang="ja-JP" sz="2000" dirty="0">
              <a:latin typeface="VL GOTHIC" panose="020B0509000000000000" pitchFamily="49" charset="-128"/>
              <a:ea typeface="VL GOTHIC" panose="020B0509000000000000" pitchFamily="49" charset="-128"/>
            </a:endParaRPr>
          </a:p>
          <a:p>
            <a:r>
              <a:rPr lang="en-US" altLang="ja-JP" sz="2000" dirty="0" err="1">
                <a:latin typeface="VL GOTHIC" panose="020B0509000000000000" pitchFamily="49" charset="-128"/>
                <a:ea typeface="VL GOTHIC" panose="020B0509000000000000" pitchFamily="49" charset="-128"/>
              </a:rPr>
              <a:t>ls.insert</a:t>
            </a:r>
            <a:r>
              <a:rPr lang="en-US" altLang="ja-JP" sz="2000" dirty="0">
                <a:latin typeface="VL GOTHIC" panose="020B0509000000000000" pitchFamily="49" charset="-128"/>
                <a:ea typeface="VL GOTHIC" panose="020B0509000000000000" pitchFamily="49" charset="-128"/>
              </a:rPr>
              <a:t>({4, 5});</a:t>
            </a:r>
          </a:p>
          <a:p>
            <a:endParaRPr lang="en-US" altLang="ja-JP" sz="2000" dirty="0">
              <a:latin typeface="VL GOTHIC" panose="020B0509000000000000" pitchFamily="49" charset="-128"/>
              <a:ea typeface="VL GOTHIC" panose="020B0509000000000000" pitchFamily="49" charset="-128"/>
            </a:endParaRPr>
          </a:p>
          <a:p>
            <a:r>
              <a:rPr lang="en-US" altLang="ja-JP" sz="2000" dirty="0">
                <a:latin typeface="VL GOTHIC" panose="020B0509000000000000" pitchFamily="49" charset="-128"/>
                <a:ea typeface="VL GOTHIC" panose="020B0509000000000000" pitchFamily="49" charset="-128"/>
              </a:rPr>
              <a:t>// </a:t>
            </a:r>
            <a:r>
              <a:rPr lang="ja-JP" altLang="en-US" sz="2000">
                <a:latin typeface="VL GOTHIC" panose="020B0509000000000000" pitchFamily="49" charset="-128"/>
                <a:ea typeface="VL GOTHIC" panose="020B0509000000000000" pitchFamily="49" charset="-128"/>
              </a:rPr>
              <a:t>要素</a:t>
            </a:r>
            <a:r>
              <a:rPr lang="en-US" altLang="ja-JP" sz="2000" dirty="0">
                <a:latin typeface="VL GOTHIC" panose="020B0509000000000000" pitchFamily="49" charset="-128"/>
                <a:ea typeface="VL GOTHIC" panose="020B0509000000000000" pitchFamily="49" charset="-128"/>
              </a:rPr>
              <a:t>3</a:t>
            </a:r>
            <a:r>
              <a:rPr lang="ja-JP" altLang="en-US" sz="2000">
                <a:latin typeface="VL GOTHIC" panose="020B0509000000000000" pitchFamily="49" charset="-128"/>
                <a:ea typeface="VL GOTHIC" panose="020B0509000000000000" pitchFamily="49" charset="-128"/>
              </a:rPr>
              <a:t>を削除。</a:t>
            </a:r>
            <a:endParaRPr lang="en-US" altLang="ja-JP" sz="2000" dirty="0">
              <a:latin typeface="VL GOTHIC" panose="020B0509000000000000" pitchFamily="49" charset="-128"/>
              <a:ea typeface="VL GOTHIC" panose="020B0509000000000000" pitchFamily="49" charset="-128"/>
            </a:endParaRPr>
          </a:p>
          <a:p>
            <a:r>
              <a:rPr lang="en-US" altLang="ja-JP" sz="2000" dirty="0">
                <a:latin typeface="VL GOTHIC" panose="020B0509000000000000" pitchFamily="49" charset="-128"/>
                <a:ea typeface="VL GOTHIC" panose="020B0509000000000000" pitchFamily="49" charset="-128"/>
              </a:rPr>
              <a:t>// {4, 5}</a:t>
            </a:r>
            <a:r>
              <a:rPr lang="ja-JP" altLang="en-US" sz="2000">
                <a:latin typeface="VL GOTHIC" panose="020B0509000000000000" pitchFamily="49" charset="-128"/>
                <a:ea typeface="VL GOTHIC" panose="020B0509000000000000" pitchFamily="49" charset="-128"/>
              </a:rPr>
              <a:t>のメモリ位置は変わらない</a:t>
            </a:r>
            <a:endParaRPr lang="en-US" altLang="ja-JP" sz="2000" dirty="0">
              <a:latin typeface="VL GOTHIC" panose="020B0509000000000000" pitchFamily="49" charset="-128"/>
              <a:ea typeface="VL GOTHIC" panose="020B0509000000000000" pitchFamily="49" charset="-128"/>
            </a:endParaRPr>
          </a:p>
          <a:p>
            <a:r>
              <a:rPr lang="en-US" altLang="ja-JP" sz="2000" dirty="0" err="1">
                <a:latin typeface="VL GOTHIC" panose="020B0509000000000000" pitchFamily="49" charset="-128"/>
                <a:ea typeface="VL GOTHIC" panose="020B0509000000000000" pitchFamily="49" charset="-128"/>
              </a:rPr>
              <a:t>ls.erase</a:t>
            </a:r>
            <a:r>
              <a:rPr lang="en-US" altLang="ja-JP" sz="2000" dirty="0">
                <a:latin typeface="VL GOTHIC" panose="020B0509000000000000" pitchFamily="49" charset="-128"/>
                <a:ea typeface="VL GOTHIC" panose="020B0509000000000000" pitchFamily="49" charset="-128"/>
              </a:rPr>
              <a:t>(std::next(</a:t>
            </a:r>
            <a:r>
              <a:rPr lang="en-US" altLang="ja-JP" sz="2000" dirty="0" err="1">
                <a:latin typeface="VL GOTHIC" panose="020B0509000000000000" pitchFamily="49" charset="-128"/>
                <a:ea typeface="VL GOTHIC" panose="020B0509000000000000" pitchFamily="49" charset="-128"/>
              </a:rPr>
              <a:t>ls.begin</a:t>
            </a:r>
            <a:r>
              <a:rPr lang="en-US" altLang="ja-JP" sz="2000" dirty="0">
                <a:latin typeface="VL GOTHIC" panose="020B0509000000000000" pitchFamily="49" charset="-128"/>
                <a:ea typeface="VL GOTHIC" panose="020B0509000000000000" pitchFamily="49" charset="-128"/>
              </a:rPr>
              <a:t>(), 2));</a:t>
            </a:r>
          </a:p>
        </p:txBody>
      </p:sp>
    </p:spTree>
    <p:extLst>
      <p:ext uri="{BB962C8B-B14F-4D97-AF65-F5344CB8AC3E}">
        <p14:creationId xmlns:p14="http://schemas.microsoft.com/office/powerpoint/2010/main" val="2791406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9663E2-9D64-119F-AEE4-492AA446F01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425A47D-E5E2-1CB7-CCD6-0CE0752CF7AA}"/>
              </a:ext>
            </a:extLst>
          </p:cNvPr>
          <p:cNvSpPr>
            <a:spLocks noGrp="1"/>
          </p:cNvSpPr>
          <p:nvPr>
            <p:ph type="title"/>
          </p:nvPr>
        </p:nvSpPr>
        <p:spPr>
          <a:xfrm>
            <a:off x="838200" y="301626"/>
            <a:ext cx="10515600" cy="820208"/>
          </a:xfrm>
        </p:spPr>
        <p:txBody>
          <a:bodyPr>
            <a:noAutofit/>
          </a:bodyPr>
          <a:lstStyle/>
          <a:p>
            <a:r>
              <a:rPr lang="en-US" altLang="ja-JP" sz="2400" b="1" dirty="0">
                <a:solidFill>
                  <a:srgbClr val="C00000"/>
                </a:solidFill>
                <a:latin typeface="Hiragino Maru Gothic ProN W4" panose="020F0400000000000000" pitchFamily="34" charset="-128"/>
                <a:ea typeface="Hiragino Maru Gothic ProN W4" panose="020F0400000000000000" pitchFamily="34" charset="-128"/>
              </a:rPr>
              <a:t>indirect</a:t>
            </a:r>
            <a:r>
              <a:rPr lang="ja-JP" altLang="en-US" sz="2400" b="1">
                <a:solidFill>
                  <a:srgbClr val="C00000"/>
                </a:solidFill>
                <a:latin typeface="Hiragino Maru Gothic ProN W4" panose="020F0400000000000000" pitchFamily="34" charset="-128"/>
                <a:ea typeface="Hiragino Maru Gothic ProN W4" panose="020F0400000000000000" pitchFamily="34" charset="-128"/>
              </a:rPr>
              <a:t>と</a:t>
            </a:r>
            <a:r>
              <a:rPr lang="en-US" altLang="ja-JP" sz="2400" b="1" dirty="0">
                <a:solidFill>
                  <a:srgbClr val="C00000"/>
                </a:solidFill>
                <a:latin typeface="Hiragino Maru Gothic ProN W4" panose="020F0400000000000000" pitchFamily="34" charset="-128"/>
                <a:ea typeface="Hiragino Maru Gothic ProN W4" panose="020F0400000000000000" pitchFamily="34" charset="-128"/>
              </a:rPr>
              <a:t>polymorphic : </a:t>
            </a:r>
            <a:r>
              <a:rPr lang="ja-JP" altLang="en-US" sz="2400" b="1">
                <a:solidFill>
                  <a:srgbClr val="C00000"/>
                </a:solidFill>
                <a:latin typeface="Hiragino Maru Gothic ProN W4" panose="020F0400000000000000" pitchFamily="34" charset="-128"/>
                <a:ea typeface="Hiragino Maru Gothic ProN W4" panose="020F0400000000000000" pitchFamily="34" charset="-128"/>
              </a:rPr>
              <a:t>値の意味論をもつ動的確保オブジェクト</a:t>
            </a:r>
            <a:endParaRPr kumimoji="1" lang="ja-JP" altLang="en-US" sz="2400" b="1">
              <a:solidFill>
                <a:srgbClr val="C00000"/>
              </a:solidFill>
              <a:latin typeface="Hiragino Maru Gothic ProN W4" panose="020F0400000000000000" pitchFamily="34" charset="-128"/>
              <a:ea typeface="Hiragino Maru Gothic ProN W4" panose="020F0400000000000000" pitchFamily="34" charset="-128"/>
            </a:endParaRPr>
          </a:p>
        </p:txBody>
      </p:sp>
      <p:cxnSp>
        <p:nvCxnSpPr>
          <p:cNvPr id="4" name="直線コネクタ 3">
            <a:extLst>
              <a:ext uri="{FF2B5EF4-FFF2-40B4-BE49-F238E27FC236}">
                <a16:creationId xmlns:a16="http://schemas.microsoft.com/office/drawing/2014/main" id="{D8F5C58D-A8B5-48B1-7226-0D91741A06FA}"/>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
        <p:nvSpPr>
          <p:cNvPr id="6" name="コンテンツ プレースホルダー 2">
            <a:extLst>
              <a:ext uri="{FF2B5EF4-FFF2-40B4-BE49-F238E27FC236}">
                <a16:creationId xmlns:a16="http://schemas.microsoft.com/office/drawing/2014/main" id="{6DA83B50-102A-0C93-0793-FFFB283CD7EE}"/>
              </a:ext>
            </a:extLst>
          </p:cNvPr>
          <p:cNvSpPr txBox="1">
            <a:spLocks/>
          </p:cNvSpPr>
          <p:nvPr/>
        </p:nvSpPr>
        <p:spPr>
          <a:xfrm>
            <a:off x="6231466" y="1263649"/>
            <a:ext cx="5389033" cy="380365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50000"/>
              </a:lnSpc>
            </a:pPr>
            <a:r>
              <a:rPr lang="en-US" altLang="ja-JP" sz="2400" dirty="0">
                <a:latin typeface="VL GOTHIC" panose="020B0509000000000000" pitchFamily="49" charset="-128"/>
                <a:ea typeface="VL GOTHIC" panose="020B0509000000000000" pitchFamily="49" charset="-128"/>
              </a:rPr>
              <a:t>indirect</a:t>
            </a:r>
            <a:r>
              <a:rPr lang="ja-JP" altLang="en-US" sz="2400">
                <a:latin typeface="Hiragino Sans W2" panose="020B0400000000000000" pitchFamily="34" charset="-128"/>
                <a:ea typeface="Hiragino Sans W2" panose="020B0400000000000000" pitchFamily="34" charset="-128"/>
              </a:rPr>
              <a:t>と</a:t>
            </a:r>
            <a:r>
              <a:rPr lang="en-US" altLang="ja-JP" sz="2400" dirty="0">
                <a:latin typeface="VL GOTHIC" panose="020B0509000000000000" pitchFamily="49" charset="-128"/>
                <a:ea typeface="VL GOTHIC" panose="020B0509000000000000" pitchFamily="49" charset="-128"/>
              </a:rPr>
              <a:t>polymorphic</a:t>
            </a:r>
            <a:r>
              <a:rPr lang="ja-JP" altLang="en-US" sz="2400">
                <a:latin typeface="Hiragino Sans W2" panose="020B0400000000000000" pitchFamily="34" charset="-128"/>
                <a:ea typeface="Hiragino Sans W2" panose="020B0400000000000000" pitchFamily="34" charset="-128"/>
              </a:rPr>
              <a:t>は、動的確保したオブジェクトのポインタに、値の意味論をもたせるもの</a:t>
            </a:r>
            <a:endParaRPr lang="en-US" altLang="ja-JP" sz="2400" dirty="0">
              <a:latin typeface="Hiragino Sans W2" panose="020B0400000000000000" pitchFamily="34" charset="-128"/>
              <a:ea typeface="Hiragino Sans W2" panose="020B0400000000000000" pitchFamily="34" charset="-128"/>
            </a:endParaRPr>
          </a:p>
          <a:p>
            <a:pPr>
              <a:lnSpc>
                <a:spcPct val="150000"/>
              </a:lnSpc>
            </a:pPr>
            <a:r>
              <a:rPr lang="ja-JP" altLang="en-US" sz="2400">
                <a:latin typeface="Hiragino Sans W2" panose="020B0400000000000000" pitchFamily="34" charset="-128"/>
                <a:ea typeface="Hiragino Sans W2" panose="020B0400000000000000" pitchFamily="34" charset="-128"/>
              </a:rPr>
              <a:t>コピー時にポインタのコピーではなく、参照先の値をコピー</a:t>
            </a:r>
            <a:r>
              <a:rPr lang="en-US" altLang="ja-JP" sz="2400" dirty="0">
                <a:latin typeface="Hiragino Sans W2" panose="020B0400000000000000" pitchFamily="34" charset="-128"/>
                <a:ea typeface="Hiragino Sans W2" panose="020B0400000000000000" pitchFamily="34" charset="-128"/>
              </a:rPr>
              <a:t> (</a:t>
            </a:r>
            <a:r>
              <a:rPr lang="ja-JP" altLang="en-US" sz="2400">
                <a:latin typeface="Hiragino Sans W2" panose="020B0400000000000000" pitchFamily="34" charset="-128"/>
                <a:ea typeface="Hiragino Sans W2" panose="020B0400000000000000" pitchFamily="34" charset="-128"/>
              </a:rPr>
              <a:t>ディープコピー</a:t>
            </a:r>
            <a:r>
              <a:rPr lang="en-US" altLang="ja-JP" sz="2400" dirty="0">
                <a:latin typeface="Hiragino Sans W2" panose="020B0400000000000000" pitchFamily="34" charset="-128"/>
                <a:ea typeface="Hiragino Sans W2" panose="020B0400000000000000" pitchFamily="34" charset="-128"/>
              </a:rPr>
              <a:t>)</a:t>
            </a:r>
            <a:r>
              <a:rPr lang="ja-JP" altLang="en-US" sz="2400">
                <a:latin typeface="Hiragino Sans W2" panose="020B0400000000000000" pitchFamily="34" charset="-128"/>
                <a:ea typeface="Hiragino Sans W2" panose="020B0400000000000000" pitchFamily="34" charset="-128"/>
              </a:rPr>
              <a:t>する</a:t>
            </a:r>
            <a:endParaRPr lang="en-US" altLang="ja-JP" sz="2400" dirty="0">
              <a:latin typeface="Hiragino Sans W2" panose="020B0400000000000000" pitchFamily="34" charset="-128"/>
              <a:ea typeface="Hiragino Sans W2" panose="020B0400000000000000" pitchFamily="34" charset="-128"/>
            </a:endParaRPr>
          </a:p>
          <a:p>
            <a:pPr>
              <a:lnSpc>
                <a:spcPct val="150000"/>
              </a:lnSpc>
            </a:pPr>
            <a:r>
              <a:rPr lang="en-US" altLang="ja-JP" sz="2400" dirty="0" err="1">
                <a:latin typeface="Hiragino Sans W2" panose="020B0400000000000000" pitchFamily="34" charset="-128"/>
                <a:ea typeface="Hiragino Sans W2" panose="020B0400000000000000" pitchFamily="34" charset="-128"/>
              </a:rPr>
              <a:t>pImpl</a:t>
            </a:r>
            <a:r>
              <a:rPr lang="ja-JP" altLang="en-US" sz="2400">
                <a:latin typeface="Hiragino Sans W2" panose="020B0400000000000000" pitchFamily="34" charset="-128"/>
                <a:ea typeface="Hiragino Sans W2" panose="020B0400000000000000" pitchFamily="34" charset="-128"/>
              </a:rPr>
              <a:t>イディオムも</a:t>
            </a:r>
            <a:r>
              <a:rPr lang="en-US" altLang="ja-JP" sz="2400" dirty="0" err="1">
                <a:latin typeface="VL GOTHIC" panose="020B0509000000000000" pitchFamily="49" charset="-128"/>
                <a:ea typeface="VL GOTHIC" panose="020B0509000000000000" pitchFamily="49" charset="-128"/>
              </a:rPr>
              <a:t>unique_ptr</a:t>
            </a:r>
            <a:r>
              <a:rPr lang="ja-JP" altLang="en-US" sz="2400">
                <a:latin typeface="Hiragino Sans W2" panose="020B0400000000000000" pitchFamily="34" charset="-128"/>
                <a:ea typeface="Hiragino Sans W2" panose="020B0400000000000000" pitchFamily="34" charset="-128"/>
              </a:rPr>
              <a:t>の変わりに</a:t>
            </a:r>
            <a:r>
              <a:rPr lang="en-US" altLang="ja-JP" sz="2400" dirty="0">
                <a:latin typeface="VL GOTHIC" panose="020B0509000000000000" pitchFamily="49" charset="-128"/>
                <a:ea typeface="VL GOTHIC" panose="020B0509000000000000" pitchFamily="49" charset="-128"/>
              </a:rPr>
              <a:t>indirect</a:t>
            </a:r>
            <a:r>
              <a:rPr lang="ja-JP" altLang="en-US" sz="2400">
                <a:latin typeface="Hiragino Sans W2" panose="020B0400000000000000" pitchFamily="34" charset="-128"/>
                <a:ea typeface="Hiragino Sans W2" panose="020B0400000000000000" pitchFamily="34" charset="-128"/>
              </a:rPr>
              <a:t>を使える</a:t>
            </a:r>
            <a:endParaRPr lang="en-US" altLang="ja-JP" sz="2400" dirty="0">
              <a:latin typeface="Hiragino Sans W2" panose="020B0400000000000000" pitchFamily="34" charset="-128"/>
              <a:ea typeface="Hiragino Sans W2" panose="020B0400000000000000" pitchFamily="34" charset="-128"/>
            </a:endParaRPr>
          </a:p>
        </p:txBody>
      </p:sp>
      <p:sp>
        <p:nvSpPr>
          <p:cNvPr id="3" name="正方形/長方形 2">
            <a:extLst>
              <a:ext uri="{FF2B5EF4-FFF2-40B4-BE49-F238E27FC236}">
                <a16:creationId xmlns:a16="http://schemas.microsoft.com/office/drawing/2014/main" id="{15978CC3-C4EB-7950-AFC2-21717D0BC1EA}"/>
              </a:ext>
            </a:extLst>
          </p:cNvPr>
          <p:cNvSpPr/>
          <p:nvPr/>
        </p:nvSpPr>
        <p:spPr>
          <a:xfrm>
            <a:off x="571500" y="1200149"/>
            <a:ext cx="5659965" cy="257175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nchorCtr="0"/>
          <a:lstStyle/>
          <a:p>
            <a:r>
              <a:rPr lang="en-US" altLang="ja-JP" sz="2000" dirty="0">
                <a:latin typeface="VL GOTHIC" panose="020B0509000000000000" pitchFamily="49" charset="-128"/>
                <a:ea typeface="VL GOTHIC" panose="020B0509000000000000" pitchFamily="49" charset="-128"/>
              </a:rPr>
              <a:t>class </a:t>
            </a:r>
            <a:r>
              <a:rPr lang="en-US" altLang="ja-JP" sz="2000" dirty="0" err="1">
                <a:latin typeface="VL GOTHIC" panose="020B0509000000000000" pitchFamily="49" charset="-128"/>
                <a:ea typeface="VL GOTHIC" panose="020B0509000000000000" pitchFamily="49" charset="-128"/>
              </a:rPr>
              <a:t>ForwardListNode</a:t>
            </a:r>
            <a:r>
              <a:rPr lang="en-US" altLang="ja-JP" sz="2000" dirty="0">
                <a:latin typeface="VL GOTHIC" panose="020B0509000000000000" pitchFamily="49" charset="-128"/>
                <a:ea typeface="VL GOTHIC" panose="020B0509000000000000" pitchFamily="49" charset="-128"/>
              </a:rPr>
              <a:t> {</a:t>
            </a:r>
          </a:p>
          <a:p>
            <a:r>
              <a:rPr lang="en-US" altLang="ja-JP" sz="2000" dirty="0">
                <a:latin typeface="VL GOTHIC" panose="020B0509000000000000" pitchFamily="49" charset="-128"/>
                <a:ea typeface="VL GOTHIC" panose="020B0509000000000000" pitchFamily="49" charset="-128"/>
              </a:rPr>
              <a:t>  int data_;</a:t>
            </a:r>
          </a:p>
          <a:p>
            <a:r>
              <a:rPr lang="en-US" altLang="ja-JP" sz="2000" dirty="0">
                <a:latin typeface="VL GOTHIC" panose="020B0509000000000000" pitchFamily="49" charset="-128"/>
                <a:ea typeface="VL GOTHIC" panose="020B0509000000000000" pitchFamily="49" charset="-128"/>
              </a:rPr>
              <a:t>  </a:t>
            </a:r>
            <a:r>
              <a:rPr lang="en-US" altLang="ja-JP" sz="2000" b="1" dirty="0">
                <a:solidFill>
                  <a:srgbClr val="C00000"/>
                </a:solidFill>
                <a:latin typeface="VL GOTHIC" panose="020B0509000000000000" pitchFamily="49" charset="-128"/>
                <a:ea typeface="VL GOTHIC" panose="020B0509000000000000" pitchFamily="49" charset="-128"/>
              </a:rPr>
              <a:t>indirect</a:t>
            </a:r>
            <a:r>
              <a:rPr lang="en-US" altLang="ja-JP" sz="2000" dirty="0">
                <a:latin typeface="VL GOTHIC" panose="020B0509000000000000" pitchFamily="49" charset="-128"/>
                <a:ea typeface="VL GOTHIC" panose="020B0509000000000000" pitchFamily="49" charset="-128"/>
              </a:rPr>
              <a:t>&lt;</a:t>
            </a:r>
            <a:r>
              <a:rPr lang="en-US" altLang="ja-JP" sz="2000" dirty="0" err="1">
                <a:latin typeface="VL GOTHIC" panose="020B0509000000000000" pitchFamily="49" charset="-128"/>
                <a:ea typeface="VL GOTHIC" panose="020B0509000000000000" pitchFamily="49" charset="-128"/>
              </a:rPr>
              <a:t>ForwardListNode</a:t>
            </a:r>
            <a:r>
              <a:rPr lang="en-US" altLang="ja-JP" sz="2000" dirty="0">
                <a:latin typeface="VL GOTHIC" panose="020B0509000000000000" pitchFamily="49" charset="-128"/>
                <a:ea typeface="VL GOTHIC" panose="020B0509000000000000" pitchFamily="49" charset="-128"/>
              </a:rPr>
              <a:t>&gt; next_;</a:t>
            </a:r>
          </a:p>
          <a:p>
            <a:r>
              <a:rPr lang="en-US" altLang="ja-JP" sz="2000" dirty="0">
                <a:latin typeface="VL GOTHIC" panose="020B0509000000000000" pitchFamily="49" charset="-128"/>
                <a:ea typeface="VL GOTHIC" panose="020B0509000000000000" pitchFamily="49" charset="-128"/>
              </a:rPr>
              <a:t>};</a:t>
            </a:r>
          </a:p>
          <a:p>
            <a:endParaRPr lang="en-US" altLang="ja-JP" sz="2000" dirty="0">
              <a:latin typeface="VL GOTHIC" panose="020B0509000000000000" pitchFamily="49" charset="-128"/>
              <a:ea typeface="VL GOTHIC" panose="020B0509000000000000" pitchFamily="49" charset="-128"/>
            </a:endParaRPr>
          </a:p>
          <a:p>
            <a:r>
              <a:rPr lang="en-US" altLang="ja-JP" sz="2000" dirty="0">
                <a:latin typeface="VL GOTHIC" panose="020B0509000000000000" pitchFamily="49" charset="-128"/>
                <a:ea typeface="VL GOTHIC" panose="020B0509000000000000" pitchFamily="49" charset="-128"/>
              </a:rPr>
              <a:t>class </a:t>
            </a:r>
            <a:r>
              <a:rPr lang="en-US" altLang="ja-JP" sz="2000" dirty="0" err="1">
                <a:latin typeface="VL GOTHIC" panose="020B0509000000000000" pitchFamily="49" charset="-128"/>
                <a:ea typeface="VL GOTHIC" panose="020B0509000000000000" pitchFamily="49" charset="-128"/>
              </a:rPr>
              <a:t>ForwardList</a:t>
            </a:r>
            <a:r>
              <a:rPr lang="en-US" altLang="ja-JP" sz="2000" dirty="0">
                <a:latin typeface="VL GOTHIC" panose="020B0509000000000000" pitchFamily="49" charset="-128"/>
                <a:ea typeface="VL GOTHIC" panose="020B0509000000000000" pitchFamily="49" charset="-128"/>
              </a:rPr>
              <a:t> {</a:t>
            </a:r>
          </a:p>
          <a:p>
            <a:r>
              <a:rPr lang="en-US" altLang="ja-JP" sz="2000" dirty="0">
                <a:latin typeface="VL GOTHIC" panose="020B0509000000000000" pitchFamily="49" charset="-128"/>
                <a:ea typeface="VL GOTHIC" panose="020B0509000000000000" pitchFamily="49" charset="-128"/>
              </a:rPr>
              <a:t>  </a:t>
            </a:r>
            <a:r>
              <a:rPr lang="en-US" altLang="ja-JP" sz="2000" b="1" dirty="0">
                <a:solidFill>
                  <a:srgbClr val="C00000"/>
                </a:solidFill>
                <a:latin typeface="VL GOTHIC" panose="020B0509000000000000" pitchFamily="49" charset="-128"/>
                <a:ea typeface="VL GOTHIC" panose="020B0509000000000000" pitchFamily="49" charset="-128"/>
              </a:rPr>
              <a:t>indirect</a:t>
            </a:r>
            <a:r>
              <a:rPr lang="en-US" altLang="ja-JP" sz="2000" dirty="0">
                <a:latin typeface="VL GOTHIC" panose="020B0509000000000000" pitchFamily="49" charset="-128"/>
                <a:ea typeface="VL GOTHIC" panose="020B0509000000000000" pitchFamily="49" charset="-128"/>
              </a:rPr>
              <a:t>&lt;</a:t>
            </a:r>
            <a:r>
              <a:rPr lang="en-US" altLang="ja-JP" sz="2000" dirty="0" err="1">
                <a:latin typeface="VL GOTHIC" panose="020B0509000000000000" pitchFamily="49" charset="-128"/>
                <a:ea typeface="VL GOTHIC" panose="020B0509000000000000" pitchFamily="49" charset="-128"/>
              </a:rPr>
              <a:t>ForwardListNode</a:t>
            </a:r>
            <a:r>
              <a:rPr lang="en-US" altLang="ja-JP" sz="2000" dirty="0">
                <a:latin typeface="VL GOTHIC" panose="020B0509000000000000" pitchFamily="49" charset="-128"/>
                <a:ea typeface="VL GOTHIC" panose="020B0509000000000000" pitchFamily="49" charset="-128"/>
              </a:rPr>
              <a:t>&gt; head_;</a:t>
            </a:r>
          </a:p>
          <a:p>
            <a:r>
              <a:rPr lang="en-US" altLang="ja-JP" sz="2000" dirty="0">
                <a:latin typeface="VL GOTHIC" panose="020B0509000000000000" pitchFamily="49" charset="-128"/>
                <a:ea typeface="VL GOTHIC" panose="020B0509000000000000" pitchFamily="49" charset="-128"/>
              </a:rPr>
              <a:t>};</a:t>
            </a:r>
          </a:p>
        </p:txBody>
      </p:sp>
      <p:sp>
        <p:nvSpPr>
          <p:cNvPr id="5" name="正方形/長方形 4">
            <a:extLst>
              <a:ext uri="{FF2B5EF4-FFF2-40B4-BE49-F238E27FC236}">
                <a16:creationId xmlns:a16="http://schemas.microsoft.com/office/drawing/2014/main" id="{6BD32726-5765-74A8-E6E9-9C9663B2DFD3}"/>
              </a:ext>
            </a:extLst>
          </p:cNvPr>
          <p:cNvSpPr/>
          <p:nvPr/>
        </p:nvSpPr>
        <p:spPr>
          <a:xfrm>
            <a:off x="571500" y="3850215"/>
            <a:ext cx="5659965" cy="28162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nchorCtr="0"/>
          <a:lstStyle/>
          <a:p>
            <a:r>
              <a:rPr lang="en-US" altLang="ja-JP" sz="2000" dirty="0">
                <a:latin typeface="VL GOTHIC" panose="020B0509000000000000" pitchFamily="49" charset="-128"/>
                <a:ea typeface="VL GOTHIC" panose="020B0509000000000000" pitchFamily="49" charset="-128"/>
              </a:rPr>
              <a:t>class Composite {</a:t>
            </a:r>
          </a:p>
          <a:p>
            <a:r>
              <a:rPr lang="en-US" altLang="ja-JP" sz="2000" dirty="0">
                <a:latin typeface="VL GOTHIC" panose="020B0509000000000000" pitchFamily="49" charset="-128"/>
                <a:ea typeface="VL GOTHIC" panose="020B0509000000000000" pitchFamily="49" charset="-128"/>
              </a:rPr>
              <a:t>  </a:t>
            </a:r>
            <a:r>
              <a:rPr lang="en-US" altLang="ja-JP" sz="2000" b="1" dirty="0">
                <a:solidFill>
                  <a:srgbClr val="C00000"/>
                </a:solidFill>
                <a:latin typeface="VL GOTHIC" panose="020B0509000000000000" pitchFamily="49" charset="-128"/>
                <a:ea typeface="VL GOTHIC" panose="020B0509000000000000" pitchFamily="49" charset="-128"/>
              </a:rPr>
              <a:t>indirect</a:t>
            </a:r>
            <a:r>
              <a:rPr lang="en-US" altLang="ja-JP" sz="2000" dirty="0">
                <a:latin typeface="VL GOTHIC" panose="020B0509000000000000" pitchFamily="49" charset="-128"/>
                <a:ea typeface="VL GOTHIC" panose="020B0509000000000000" pitchFamily="49" charset="-128"/>
              </a:rPr>
              <a:t>&lt;A&gt; a_;</a:t>
            </a:r>
          </a:p>
          <a:p>
            <a:r>
              <a:rPr lang="en-US" altLang="ja-JP" sz="2000" dirty="0">
                <a:latin typeface="VL GOTHIC" panose="020B0509000000000000" pitchFamily="49" charset="-128"/>
                <a:ea typeface="VL GOTHIC" panose="020B0509000000000000" pitchFamily="49" charset="-128"/>
              </a:rPr>
              <a:t>  </a:t>
            </a:r>
            <a:r>
              <a:rPr lang="en-US" altLang="ja-JP" sz="2000" b="1" dirty="0">
                <a:solidFill>
                  <a:srgbClr val="C00000"/>
                </a:solidFill>
                <a:latin typeface="VL GOTHIC" panose="020B0509000000000000" pitchFamily="49" charset="-128"/>
                <a:ea typeface="VL GOTHIC" panose="020B0509000000000000" pitchFamily="49" charset="-128"/>
              </a:rPr>
              <a:t>polymorphic</a:t>
            </a:r>
            <a:r>
              <a:rPr lang="en-US" altLang="ja-JP" sz="2000" dirty="0">
                <a:latin typeface="VL GOTHIC" panose="020B0509000000000000" pitchFamily="49" charset="-128"/>
                <a:ea typeface="VL GOTHIC" panose="020B0509000000000000" pitchFamily="49" charset="-128"/>
              </a:rPr>
              <a:t>&lt;X&gt; x_;</a:t>
            </a:r>
          </a:p>
          <a:p>
            <a:r>
              <a:rPr lang="en-US" altLang="ja-JP" sz="2000" dirty="0">
                <a:latin typeface="VL GOTHIC" panose="020B0509000000000000" pitchFamily="49" charset="-128"/>
                <a:ea typeface="VL GOTHIC" panose="020B0509000000000000" pitchFamily="49" charset="-128"/>
              </a:rPr>
              <a:t>public:</a:t>
            </a:r>
          </a:p>
          <a:p>
            <a:r>
              <a:rPr lang="en-US" altLang="ja-JP" sz="2000" dirty="0">
                <a:latin typeface="VL GOTHIC" panose="020B0509000000000000" pitchFamily="49" charset="-128"/>
                <a:ea typeface="VL GOTHIC" panose="020B0509000000000000" pitchFamily="49" charset="-128"/>
              </a:rPr>
              <a:t>  template &lt;class Derived&gt;</a:t>
            </a:r>
          </a:p>
          <a:p>
            <a:r>
              <a:rPr lang="en-US" altLang="ja-JP" sz="2000" dirty="0">
                <a:latin typeface="VL GOTHIC" panose="020B0509000000000000" pitchFamily="49" charset="-128"/>
                <a:ea typeface="VL GOTHIC" panose="020B0509000000000000" pitchFamily="49" charset="-128"/>
              </a:rPr>
              <a:t>  Composite(const A&amp; a, const Derived&amp; x) :</a:t>
            </a:r>
          </a:p>
          <a:p>
            <a:r>
              <a:rPr lang="en-US" altLang="ja-JP" sz="2000" dirty="0">
                <a:latin typeface="VL GOTHIC" panose="020B0509000000000000" pitchFamily="49" charset="-128"/>
                <a:ea typeface="VL GOTHIC" panose="020B0509000000000000" pitchFamily="49" charset="-128"/>
              </a:rPr>
              <a:t>    a_{a},</a:t>
            </a:r>
          </a:p>
          <a:p>
            <a:r>
              <a:rPr lang="en-US" altLang="ja-JP" sz="2000" dirty="0">
                <a:latin typeface="VL GOTHIC" panose="020B0509000000000000" pitchFamily="49" charset="-128"/>
                <a:ea typeface="VL GOTHIC" panose="020B0509000000000000" pitchFamily="49" charset="-128"/>
              </a:rPr>
              <a:t>    x_{std::</a:t>
            </a:r>
            <a:r>
              <a:rPr lang="en-US" altLang="ja-JP" sz="2000" dirty="0" err="1">
                <a:latin typeface="VL GOTHIC" panose="020B0509000000000000" pitchFamily="49" charset="-128"/>
                <a:ea typeface="VL GOTHIC" panose="020B0509000000000000" pitchFamily="49" charset="-128"/>
              </a:rPr>
              <a:t>in_place_type</a:t>
            </a:r>
            <a:r>
              <a:rPr lang="en-US" altLang="ja-JP" sz="2000" dirty="0">
                <a:latin typeface="VL GOTHIC" panose="020B0509000000000000" pitchFamily="49" charset="-128"/>
                <a:ea typeface="VL GOTHIC" panose="020B0509000000000000" pitchFamily="49" charset="-128"/>
              </a:rPr>
              <a:t>&lt;Derived&gt;, x} {}</a:t>
            </a:r>
          </a:p>
          <a:p>
            <a:r>
              <a:rPr lang="en-US" altLang="ja-JP" sz="2000" dirty="0">
                <a:latin typeface="VL GOTHIC" panose="020B0509000000000000" pitchFamily="49" charset="-128"/>
                <a:ea typeface="VL GOTHIC" panose="020B0509000000000000" pitchFamily="49" charset="-128"/>
              </a:rPr>
              <a:t>};</a:t>
            </a:r>
          </a:p>
        </p:txBody>
      </p:sp>
    </p:spTree>
    <p:extLst>
      <p:ext uri="{BB962C8B-B14F-4D97-AF65-F5344CB8AC3E}">
        <p14:creationId xmlns:p14="http://schemas.microsoft.com/office/powerpoint/2010/main" val="1988705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46D61-EEEE-944D-8562-42E105859B08}"/>
              </a:ext>
            </a:extLst>
          </p:cNvPr>
          <p:cNvSpPr>
            <a:spLocks noGrp="1"/>
          </p:cNvSpPr>
          <p:nvPr>
            <p:ph type="title"/>
          </p:nvPr>
        </p:nvSpPr>
        <p:spPr>
          <a:xfrm>
            <a:off x="838200" y="365126"/>
            <a:ext cx="10515600" cy="820208"/>
          </a:xfrm>
        </p:spPr>
        <p:txBody>
          <a:bodyPr>
            <a:noAutofit/>
          </a:bodyPr>
          <a:lstStyle/>
          <a:p>
            <a:r>
              <a:rPr kumimoji="1" lang="ja-JP" altLang="en-US" sz="3600" b="1">
                <a:solidFill>
                  <a:srgbClr val="C00000"/>
                </a:solidFill>
                <a:latin typeface="Hiragino Maru Gothic ProN W4" panose="020F0400000000000000" pitchFamily="34" charset="-128"/>
                <a:ea typeface="Hiragino Maru Gothic ProN W4" panose="020F0400000000000000" pitchFamily="34" charset="-128"/>
              </a:rPr>
              <a:t>今回は以上です！</a:t>
            </a:r>
          </a:p>
        </p:txBody>
      </p:sp>
      <p:cxnSp>
        <p:nvCxnSpPr>
          <p:cNvPr id="4" name="直線コネクタ 3">
            <a:extLst>
              <a:ext uri="{FF2B5EF4-FFF2-40B4-BE49-F238E27FC236}">
                <a16:creationId xmlns:a16="http://schemas.microsoft.com/office/drawing/2014/main" id="{F64978A2-9CA5-3141-8979-7033B7924BB2}"/>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
        <p:nvSpPr>
          <p:cNvPr id="3" name="コンテンツ プレースホルダー 2">
            <a:extLst>
              <a:ext uri="{FF2B5EF4-FFF2-40B4-BE49-F238E27FC236}">
                <a16:creationId xmlns:a16="http://schemas.microsoft.com/office/drawing/2014/main" id="{637D4804-5DD7-4948-54E7-0041331D6193}"/>
              </a:ext>
            </a:extLst>
          </p:cNvPr>
          <p:cNvSpPr txBox="1">
            <a:spLocks/>
          </p:cNvSpPr>
          <p:nvPr/>
        </p:nvSpPr>
        <p:spPr>
          <a:xfrm>
            <a:off x="891154" y="1440874"/>
            <a:ext cx="10515600" cy="47256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pPr>
            <a:r>
              <a:rPr lang="en-US" altLang="ja-JP" sz="3200" dirty="0">
                <a:latin typeface="Hiragino Sans W2" panose="020B0400000000000000" pitchFamily="34" charset="-128"/>
                <a:ea typeface="Hiragino Sans W2" panose="020B0400000000000000" pitchFamily="34" charset="-128"/>
              </a:rPr>
              <a:t>C++26</a:t>
            </a:r>
            <a:r>
              <a:rPr lang="ja-JP" altLang="en-US" sz="3200">
                <a:latin typeface="Hiragino Sans W2" panose="020B0400000000000000" pitchFamily="34" charset="-128"/>
                <a:ea typeface="Hiragino Sans W2" panose="020B0400000000000000" pitchFamily="34" charset="-128"/>
              </a:rPr>
              <a:t>のアップデートや、</a:t>
            </a:r>
            <a:br>
              <a:rPr lang="en-US" altLang="ja-JP" sz="3200" dirty="0">
                <a:latin typeface="Hiragino Sans W2" panose="020B0400000000000000" pitchFamily="34" charset="-128"/>
                <a:ea typeface="Hiragino Sans W2" panose="020B0400000000000000" pitchFamily="34" charset="-128"/>
              </a:rPr>
            </a:br>
            <a:r>
              <a:rPr lang="ja-JP" altLang="en-US" sz="3200">
                <a:latin typeface="Hiragino Sans W2" panose="020B0400000000000000" pitchFamily="34" charset="-128"/>
                <a:ea typeface="Hiragino Sans W2" panose="020B0400000000000000" pitchFamily="34" charset="-128"/>
              </a:rPr>
              <a:t>それぞれの機能を掘り下げる発表は</a:t>
            </a:r>
            <a:br>
              <a:rPr lang="en-US" altLang="ja-JP" sz="3200">
                <a:latin typeface="Hiragino Sans W2" panose="020B0400000000000000" pitchFamily="34" charset="-128"/>
                <a:ea typeface="Hiragino Sans W2" panose="020B0400000000000000" pitchFamily="34" charset="-128"/>
              </a:rPr>
            </a:br>
            <a:r>
              <a:rPr lang="ja-JP" altLang="en-US" sz="3200">
                <a:latin typeface="Hiragino Sans W2" panose="020B0400000000000000" pitchFamily="34" charset="-128"/>
                <a:ea typeface="Hiragino Sans W2" panose="020B0400000000000000" pitchFamily="34" charset="-128"/>
              </a:rPr>
              <a:t>今後もやっていきます</a:t>
            </a:r>
            <a:endParaRPr lang="en-US" altLang="ja-JP" sz="3200" dirty="0">
              <a:latin typeface="Hiragino Sans W2" panose="020B0400000000000000" pitchFamily="34" charset="-128"/>
              <a:ea typeface="Hiragino Sans W2" panose="020B0400000000000000" pitchFamily="34" charset="-128"/>
            </a:endParaRPr>
          </a:p>
        </p:txBody>
      </p:sp>
    </p:spTree>
    <p:extLst>
      <p:ext uri="{BB962C8B-B14F-4D97-AF65-F5344CB8AC3E}">
        <p14:creationId xmlns:p14="http://schemas.microsoft.com/office/powerpoint/2010/main" val="2613452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46D61-EEEE-944D-8562-42E105859B08}"/>
              </a:ext>
            </a:extLst>
          </p:cNvPr>
          <p:cNvSpPr>
            <a:spLocks noGrp="1"/>
          </p:cNvSpPr>
          <p:nvPr>
            <p:ph type="title"/>
          </p:nvPr>
        </p:nvSpPr>
        <p:spPr>
          <a:xfrm>
            <a:off x="838200" y="365126"/>
            <a:ext cx="10515600" cy="820208"/>
          </a:xfrm>
        </p:spPr>
        <p:txBody>
          <a:bodyPr>
            <a:noAutofit/>
          </a:bodyPr>
          <a:lstStyle/>
          <a:p>
            <a:r>
              <a:rPr kumimoji="1" lang="en-US" altLang="ja-JP" sz="3600" b="1" dirty="0">
                <a:solidFill>
                  <a:srgbClr val="C00000"/>
                </a:solidFill>
                <a:latin typeface="Hiragino Maru Gothic ProN W4" panose="020F0400000000000000" pitchFamily="34" charset="-128"/>
                <a:ea typeface="Hiragino Maru Gothic ProN W4" panose="020F0400000000000000" pitchFamily="34" charset="-128"/>
              </a:rPr>
              <a:t>C++26 2025-03</a:t>
            </a:r>
            <a:endParaRPr kumimoji="1" lang="ja-JP" altLang="en-US" sz="3600" b="1">
              <a:solidFill>
                <a:srgbClr val="C00000"/>
              </a:solidFill>
              <a:latin typeface="Hiragino Maru Gothic ProN W4" panose="020F0400000000000000" pitchFamily="34" charset="-128"/>
              <a:ea typeface="Hiragino Maru Gothic ProN W4" panose="020F0400000000000000" pitchFamily="34" charset="-128"/>
            </a:endParaRPr>
          </a:p>
        </p:txBody>
      </p:sp>
      <p:cxnSp>
        <p:nvCxnSpPr>
          <p:cNvPr id="4" name="直線コネクタ 3">
            <a:extLst>
              <a:ext uri="{FF2B5EF4-FFF2-40B4-BE49-F238E27FC236}">
                <a16:creationId xmlns:a16="http://schemas.microsoft.com/office/drawing/2014/main" id="{F64978A2-9CA5-3141-8979-7033B7924BB2}"/>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
        <p:nvSpPr>
          <p:cNvPr id="6" name="コンテンツ プレースホルダー 2">
            <a:extLst>
              <a:ext uri="{FF2B5EF4-FFF2-40B4-BE49-F238E27FC236}">
                <a16:creationId xmlns:a16="http://schemas.microsoft.com/office/drawing/2014/main" id="{60B1CBB1-7BD9-B14C-ADAC-C01742ED6588}"/>
              </a:ext>
            </a:extLst>
          </p:cNvPr>
          <p:cNvSpPr txBox="1">
            <a:spLocks/>
          </p:cNvSpPr>
          <p:nvPr/>
        </p:nvSpPr>
        <p:spPr>
          <a:xfrm>
            <a:off x="990600" y="1371599"/>
            <a:ext cx="10515600" cy="3852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50000"/>
              </a:lnSpc>
            </a:pPr>
            <a:r>
              <a:rPr lang="ja-JP" altLang="en-US">
                <a:latin typeface="Hiragino Sans W2" panose="020B0400000000000000" pitchFamily="34" charset="-128"/>
                <a:ea typeface="Hiragino Sans W2" panose="020B0400000000000000" pitchFamily="34" charset="-128"/>
              </a:rPr>
              <a:t>今回は、</a:t>
            </a:r>
            <a:r>
              <a:rPr lang="en-US" altLang="ja-JP" dirty="0">
                <a:latin typeface="Hiragino Sans W2" panose="020B0400000000000000" pitchFamily="34" charset="-128"/>
                <a:ea typeface="Hiragino Sans W2" panose="020B0400000000000000" pitchFamily="34" charset="-128"/>
              </a:rPr>
              <a:t>2025-03 mailing</a:t>
            </a:r>
            <a:r>
              <a:rPr lang="ja-JP" altLang="en-US">
                <a:latin typeface="Hiragino Sans W2" panose="020B0400000000000000" pitchFamily="34" charset="-128"/>
                <a:ea typeface="Hiragino Sans W2" panose="020B0400000000000000" pitchFamily="34" charset="-128"/>
              </a:rPr>
              <a:t>として</a:t>
            </a:r>
            <a:r>
              <a:rPr lang="en-US" altLang="ja-JP" dirty="0">
                <a:latin typeface="Hiragino Sans W2" panose="020B0400000000000000" pitchFamily="34" charset="-128"/>
                <a:ea typeface="Hiragino Sans W2" panose="020B0400000000000000" pitchFamily="34" charset="-128"/>
              </a:rPr>
              <a:t>C++26 Working Draft</a:t>
            </a:r>
            <a:r>
              <a:rPr lang="ja-JP" altLang="en-US">
                <a:latin typeface="Hiragino Sans W2" panose="020B0400000000000000" pitchFamily="34" charset="-128"/>
                <a:ea typeface="Hiragino Sans W2" panose="020B0400000000000000" pitchFamily="34" charset="-128"/>
              </a:rPr>
              <a:t>に入った変更を紹介していきます</a:t>
            </a:r>
            <a:endParaRPr lang="en-US" altLang="ja-JP" dirty="0">
              <a:latin typeface="Hiragino Sans W2" panose="020B0400000000000000" pitchFamily="34" charset="-128"/>
              <a:ea typeface="Hiragino Sans W2" panose="020B0400000000000000" pitchFamily="34" charset="-128"/>
            </a:endParaRPr>
          </a:p>
          <a:p>
            <a:pPr>
              <a:lnSpc>
                <a:spcPct val="150000"/>
              </a:lnSpc>
            </a:pPr>
            <a:r>
              <a:rPr lang="ja-JP" altLang="en-US">
                <a:latin typeface="Hiragino Sans W2" panose="020B0400000000000000" pitchFamily="34" charset="-128"/>
                <a:ea typeface="Hiragino Sans W2" panose="020B0400000000000000" pitchFamily="34" charset="-128"/>
              </a:rPr>
              <a:t>今回で</a:t>
            </a:r>
            <a:r>
              <a:rPr lang="en-US" altLang="ja-JP" dirty="0">
                <a:latin typeface="Hiragino Sans W2" panose="020B0400000000000000" pitchFamily="34" charset="-128"/>
                <a:ea typeface="Hiragino Sans W2" panose="020B0400000000000000" pitchFamily="34" charset="-128"/>
              </a:rPr>
              <a:t>C++26</a:t>
            </a:r>
            <a:r>
              <a:rPr lang="ja-JP" altLang="en-US">
                <a:latin typeface="Hiragino Sans W2" panose="020B0400000000000000" pitchFamily="34" charset="-128"/>
                <a:ea typeface="Hiragino Sans W2" panose="020B0400000000000000" pitchFamily="34" charset="-128"/>
              </a:rPr>
              <a:t>仕様は一旦できたらしい</a:t>
            </a:r>
            <a:endParaRPr lang="en-US" altLang="ja-JP" dirty="0">
              <a:latin typeface="Hiragino Sans W2" panose="020B0400000000000000" pitchFamily="34" charset="-128"/>
              <a:ea typeface="Hiragino Sans W2" panose="020B0400000000000000" pitchFamily="34" charset="-128"/>
            </a:endParaRPr>
          </a:p>
          <a:p>
            <a:pPr lvl="1">
              <a:lnSpc>
                <a:spcPct val="150000"/>
              </a:lnSpc>
            </a:pPr>
            <a:r>
              <a:rPr lang="ja-JP" altLang="en-US">
                <a:latin typeface="Hiragino Sans W2" panose="020B0400000000000000" pitchFamily="34" charset="-128"/>
                <a:ea typeface="Hiragino Sans W2" panose="020B0400000000000000" pitchFamily="34" charset="-128"/>
              </a:rPr>
              <a:t>このあとは仕様バグの修正や、各国からのコメントへの対応などがある</a:t>
            </a:r>
            <a:endParaRPr lang="en-US" altLang="ja-JP" dirty="0">
              <a:latin typeface="Hiragino Sans W2" panose="020B0400000000000000" pitchFamily="34" charset="-128"/>
              <a:ea typeface="Hiragino Sans W2" panose="020B0400000000000000" pitchFamily="34" charset="-128"/>
            </a:endParaRPr>
          </a:p>
        </p:txBody>
      </p:sp>
    </p:spTree>
    <p:extLst>
      <p:ext uri="{BB962C8B-B14F-4D97-AF65-F5344CB8AC3E}">
        <p14:creationId xmlns:p14="http://schemas.microsoft.com/office/powerpoint/2010/main" val="815074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2FD46B-4B0F-FB8F-3A74-019976B194D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30304B3-0CF7-14B0-4642-2E37F2362D09}"/>
              </a:ext>
            </a:extLst>
          </p:cNvPr>
          <p:cNvSpPr>
            <a:spLocks noGrp="1"/>
          </p:cNvSpPr>
          <p:nvPr>
            <p:ph type="title"/>
          </p:nvPr>
        </p:nvSpPr>
        <p:spPr>
          <a:xfrm>
            <a:off x="838200" y="365126"/>
            <a:ext cx="10515600" cy="820208"/>
          </a:xfrm>
        </p:spPr>
        <p:txBody>
          <a:bodyPr>
            <a:noAutofit/>
          </a:bodyPr>
          <a:lstStyle/>
          <a:p>
            <a:r>
              <a:rPr kumimoji="1" lang="en-US" altLang="ja-JP" sz="3600" b="1" dirty="0" err="1">
                <a:solidFill>
                  <a:srgbClr val="C00000"/>
                </a:solidFill>
                <a:latin typeface="Hiragino Maru Gothic ProN W4" panose="020F0400000000000000" pitchFamily="34" charset="-128"/>
                <a:ea typeface="Hiragino Maru Gothic ProN W4" panose="020F0400000000000000" pitchFamily="34" charset="-128"/>
              </a:rPr>
              <a:t>constexpr</a:t>
            </a:r>
            <a:r>
              <a:rPr kumimoji="1" lang="en-US" altLang="ja-JP" sz="3600" b="1" dirty="0">
                <a:solidFill>
                  <a:srgbClr val="C00000"/>
                </a:solidFill>
                <a:latin typeface="Hiragino Maru Gothic ProN W4" panose="020F0400000000000000" pitchFamily="34" charset="-128"/>
                <a:ea typeface="Hiragino Maru Gothic ProN W4" panose="020F0400000000000000" pitchFamily="34" charset="-128"/>
              </a:rPr>
              <a:t> union</a:t>
            </a:r>
            <a:r>
              <a:rPr kumimoji="1" lang="ja-JP" altLang="en-US" sz="3600" b="1">
                <a:solidFill>
                  <a:srgbClr val="C00000"/>
                </a:solidFill>
                <a:latin typeface="Hiragino Maru Gothic ProN W4" panose="020F0400000000000000" pitchFamily="34" charset="-128"/>
                <a:ea typeface="Hiragino Maru Gothic ProN W4" panose="020F0400000000000000" pitchFamily="34" charset="-128"/>
              </a:rPr>
              <a:t>による遅延初期化</a:t>
            </a:r>
          </a:p>
        </p:txBody>
      </p:sp>
      <p:cxnSp>
        <p:nvCxnSpPr>
          <p:cNvPr id="4" name="直線コネクタ 3">
            <a:extLst>
              <a:ext uri="{FF2B5EF4-FFF2-40B4-BE49-F238E27FC236}">
                <a16:creationId xmlns:a16="http://schemas.microsoft.com/office/drawing/2014/main" id="{9D647BD9-88C3-05EC-2869-66A2AD081171}"/>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
        <p:nvSpPr>
          <p:cNvPr id="6" name="コンテンツ プレースホルダー 2">
            <a:extLst>
              <a:ext uri="{FF2B5EF4-FFF2-40B4-BE49-F238E27FC236}">
                <a16:creationId xmlns:a16="http://schemas.microsoft.com/office/drawing/2014/main" id="{FCA1B2EA-A693-1473-2E15-28C1D2AF90A5}"/>
              </a:ext>
            </a:extLst>
          </p:cNvPr>
          <p:cNvSpPr txBox="1">
            <a:spLocks/>
          </p:cNvSpPr>
          <p:nvPr/>
        </p:nvSpPr>
        <p:spPr>
          <a:xfrm>
            <a:off x="5118100" y="1299633"/>
            <a:ext cx="6832600" cy="293872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50000"/>
              </a:lnSpc>
            </a:pPr>
            <a:r>
              <a:rPr lang="ja-JP" altLang="en-US">
                <a:latin typeface="Hiragino Sans W2" panose="020B0400000000000000" pitchFamily="34" charset="-128"/>
                <a:ea typeface="Hiragino Sans W2" panose="020B0400000000000000" pitchFamily="34" charset="-128"/>
              </a:rPr>
              <a:t>配列要素の初期化を遅延させるための手法として</a:t>
            </a:r>
            <a:r>
              <a:rPr lang="en-US" altLang="ja-JP" dirty="0">
                <a:latin typeface="VL GOTHIC" panose="020B0509000000000000" pitchFamily="49" charset="-128"/>
                <a:ea typeface="VL GOTHIC" panose="020B0509000000000000" pitchFamily="49" charset="-128"/>
              </a:rPr>
              <a:t>union</a:t>
            </a:r>
            <a:r>
              <a:rPr lang="ja-JP" altLang="en-US">
                <a:latin typeface="Hiragino Sans W2" panose="020B0400000000000000" pitchFamily="34" charset="-128"/>
                <a:ea typeface="Hiragino Sans W2" panose="020B0400000000000000" pitchFamily="34" charset="-128"/>
              </a:rPr>
              <a:t>が使われていたが、</a:t>
            </a:r>
            <a:r>
              <a:rPr lang="en-US" altLang="ja-JP" dirty="0" err="1">
                <a:latin typeface="VL GOTHIC" panose="020B0509000000000000" pitchFamily="49" charset="-128"/>
                <a:ea typeface="VL GOTHIC" panose="020B0509000000000000" pitchFamily="49" charset="-128"/>
              </a:rPr>
              <a:t>constexpr</a:t>
            </a:r>
            <a:r>
              <a:rPr lang="ja-JP" altLang="en-US">
                <a:latin typeface="Hiragino Sans W2" panose="020B0400000000000000" pitchFamily="34" charset="-128"/>
                <a:ea typeface="Hiragino Sans W2" panose="020B0400000000000000" pitchFamily="34" charset="-128"/>
              </a:rPr>
              <a:t>をつけるとコンパイラによって動かなかったりした</a:t>
            </a:r>
            <a:endParaRPr lang="en-US" altLang="ja-JP" dirty="0">
              <a:latin typeface="Hiragino Sans W2" panose="020B0400000000000000" pitchFamily="34" charset="-128"/>
              <a:ea typeface="Hiragino Sans W2" panose="020B0400000000000000" pitchFamily="34" charset="-128"/>
            </a:endParaRPr>
          </a:p>
          <a:p>
            <a:pPr>
              <a:lnSpc>
                <a:spcPct val="150000"/>
              </a:lnSpc>
            </a:pPr>
            <a:r>
              <a:rPr lang="en-US" altLang="ja-JP" dirty="0">
                <a:latin typeface="Hiragino Sans W2" panose="020B0400000000000000" pitchFamily="34" charset="-128"/>
                <a:ea typeface="Hiragino Sans W2" panose="020B0400000000000000" pitchFamily="34" charset="-128"/>
              </a:rPr>
              <a:t>C++26</a:t>
            </a:r>
            <a:r>
              <a:rPr lang="ja-JP" altLang="en-US">
                <a:latin typeface="Hiragino Sans W2" panose="020B0400000000000000" pitchFamily="34" charset="-128"/>
                <a:ea typeface="Hiragino Sans W2" panose="020B0400000000000000" pitchFamily="34" charset="-128"/>
              </a:rPr>
              <a:t>では明確に許可される</a:t>
            </a:r>
            <a:endParaRPr lang="en-US" altLang="ja-JP" dirty="0">
              <a:latin typeface="Hiragino Sans W2" panose="020B0400000000000000" pitchFamily="34" charset="-128"/>
              <a:ea typeface="Hiragino Sans W2" panose="020B0400000000000000" pitchFamily="34" charset="-128"/>
            </a:endParaRPr>
          </a:p>
        </p:txBody>
      </p:sp>
      <p:sp>
        <p:nvSpPr>
          <p:cNvPr id="3" name="正方形/長方形 2">
            <a:extLst>
              <a:ext uri="{FF2B5EF4-FFF2-40B4-BE49-F238E27FC236}">
                <a16:creationId xmlns:a16="http://schemas.microsoft.com/office/drawing/2014/main" id="{AEBB43C2-2ADE-22BC-ED57-A2E1E7F0118D}"/>
              </a:ext>
            </a:extLst>
          </p:cNvPr>
          <p:cNvSpPr/>
          <p:nvPr/>
        </p:nvSpPr>
        <p:spPr>
          <a:xfrm>
            <a:off x="522854" y="1299634"/>
            <a:ext cx="4595246" cy="435186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nchorCtr="0"/>
          <a:lstStyle/>
          <a:p>
            <a:r>
              <a:rPr lang="en-US" altLang="ja-JP" sz="2400" dirty="0">
                <a:latin typeface="VL GOTHIC" panose="020B0509000000000000" pitchFamily="49" charset="-128"/>
                <a:ea typeface="VL GOTHIC" panose="020B0509000000000000" pitchFamily="49" charset="-128"/>
              </a:rPr>
              <a:t>template &lt;class T, int N&gt;</a:t>
            </a:r>
          </a:p>
          <a:p>
            <a:r>
              <a:rPr lang="en-US" altLang="ja-JP" sz="2400" dirty="0">
                <a:latin typeface="VL GOTHIC" panose="020B0509000000000000" pitchFamily="49" charset="-128"/>
                <a:ea typeface="VL GOTHIC" panose="020B0509000000000000" pitchFamily="49" charset="-128"/>
              </a:rPr>
              <a:t>class </a:t>
            </a:r>
            <a:r>
              <a:rPr lang="en-US" altLang="ja-JP" sz="2400" dirty="0" err="1">
                <a:latin typeface="VL GOTHIC" panose="020B0509000000000000" pitchFamily="49" charset="-128"/>
                <a:ea typeface="VL GOTHIC" panose="020B0509000000000000" pitchFamily="49" charset="-128"/>
              </a:rPr>
              <a:t>FixedVector</a:t>
            </a:r>
            <a:r>
              <a:rPr lang="en-US" altLang="ja-JP" sz="2400" dirty="0">
                <a:latin typeface="VL GOTHIC" panose="020B0509000000000000" pitchFamily="49" charset="-128"/>
                <a:ea typeface="VL GOTHIC" panose="020B0509000000000000" pitchFamily="49" charset="-128"/>
              </a:rPr>
              <a:t> {</a:t>
            </a:r>
          </a:p>
          <a:p>
            <a:r>
              <a:rPr lang="en-US" altLang="ja-JP" sz="2400" dirty="0">
                <a:latin typeface="VL GOTHIC" panose="020B0509000000000000" pitchFamily="49" charset="-128"/>
                <a:ea typeface="VL GOTHIC" panose="020B0509000000000000" pitchFamily="49" charset="-128"/>
              </a:rPr>
              <a:t>  union U {</a:t>
            </a:r>
          </a:p>
          <a:p>
            <a:r>
              <a:rPr lang="en-US" altLang="ja-JP" sz="2400" dirty="0">
                <a:latin typeface="VL GOTHIC" panose="020B0509000000000000" pitchFamily="49" charset="-128"/>
                <a:ea typeface="VL GOTHIC" panose="020B0509000000000000" pitchFamily="49" charset="-128"/>
              </a:rPr>
              <a:t>    </a:t>
            </a:r>
            <a:r>
              <a:rPr lang="en-US" altLang="ja-JP" sz="2400" dirty="0" err="1">
                <a:latin typeface="VL GOTHIC" panose="020B0509000000000000" pitchFamily="49" charset="-128"/>
                <a:ea typeface="VL GOTHIC" panose="020B0509000000000000" pitchFamily="49" charset="-128"/>
              </a:rPr>
              <a:t>constexpr</a:t>
            </a:r>
            <a:r>
              <a:rPr lang="en-US" altLang="ja-JP" sz="2400" dirty="0">
                <a:latin typeface="VL GOTHIC" panose="020B0509000000000000" pitchFamily="49" charset="-128"/>
                <a:ea typeface="VL GOTHIC" panose="020B0509000000000000" pitchFamily="49" charset="-128"/>
              </a:rPr>
              <a:t> U() { }</a:t>
            </a:r>
          </a:p>
          <a:p>
            <a:r>
              <a:rPr lang="en-US" altLang="ja-JP" sz="2400" dirty="0">
                <a:latin typeface="VL GOTHIC" panose="020B0509000000000000" pitchFamily="49" charset="-128"/>
                <a:ea typeface="VL GOTHIC" panose="020B0509000000000000" pitchFamily="49" charset="-128"/>
              </a:rPr>
              <a:t>    </a:t>
            </a:r>
            <a:r>
              <a:rPr lang="en-US" altLang="ja-JP" sz="2400" dirty="0" err="1">
                <a:latin typeface="VL GOTHIC" panose="020B0509000000000000" pitchFamily="49" charset="-128"/>
                <a:ea typeface="VL GOTHIC" panose="020B0509000000000000" pitchFamily="49" charset="-128"/>
              </a:rPr>
              <a:t>constexpr</a:t>
            </a:r>
            <a:r>
              <a:rPr lang="en-US" altLang="ja-JP" sz="2400" dirty="0">
                <a:latin typeface="VL GOTHIC" panose="020B0509000000000000" pitchFamily="49" charset="-128"/>
                <a:ea typeface="VL GOTHIC" panose="020B0509000000000000" pitchFamily="49" charset="-128"/>
              </a:rPr>
              <a:t> ~U() { }</a:t>
            </a:r>
          </a:p>
          <a:p>
            <a:r>
              <a:rPr lang="en-US" altLang="ja-JP" sz="2400" dirty="0">
                <a:latin typeface="VL GOTHIC" panose="020B0509000000000000" pitchFamily="49" charset="-128"/>
                <a:ea typeface="VL GOTHIC" panose="020B0509000000000000" pitchFamily="49" charset="-128"/>
              </a:rPr>
              <a:t>    T storage[N];</a:t>
            </a:r>
          </a:p>
          <a:p>
            <a:r>
              <a:rPr lang="en-US" altLang="ja-JP" sz="2400" dirty="0">
                <a:latin typeface="VL GOTHIC" panose="020B0509000000000000" pitchFamily="49" charset="-128"/>
                <a:ea typeface="VL GOTHIC" panose="020B0509000000000000" pitchFamily="49" charset="-128"/>
              </a:rPr>
              <a:t>  };</a:t>
            </a:r>
          </a:p>
          <a:p>
            <a:r>
              <a:rPr lang="en-US" altLang="ja-JP" sz="2400" dirty="0">
                <a:latin typeface="VL GOTHIC" panose="020B0509000000000000" pitchFamily="49" charset="-128"/>
                <a:ea typeface="VL GOTHIC" panose="020B0509000000000000" pitchFamily="49" charset="-128"/>
              </a:rPr>
              <a:t>  </a:t>
            </a:r>
            <a:r>
              <a:rPr lang="en-US" altLang="ja-JP" sz="2400" dirty="0" err="1">
                <a:latin typeface="VL GOTHIC" panose="020B0509000000000000" pitchFamily="49" charset="-128"/>
                <a:ea typeface="VL GOTHIC" panose="020B0509000000000000" pitchFamily="49" charset="-128"/>
              </a:rPr>
              <a:t>size_t</a:t>
            </a:r>
            <a:r>
              <a:rPr lang="en-US" altLang="ja-JP" sz="2400" dirty="0">
                <a:latin typeface="VL GOTHIC" panose="020B0509000000000000" pitchFamily="49" charset="-128"/>
                <a:ea typeface="VL GOTHIC" panose="020B0509000000000000" pitchFamily="49" charset="-128"/>
              </a:rPr>
              <a:t> size = 0;</a:t>
            </a:r>
          </a:p>
          <a:p>
            <a:endParaRPr lang="en-US" altLang="ja-JP" sz="2400" dirty="0">
              <a:latin typeface="VL GOTHIC" panose="020B0509000000000000" pitchFamily="49" charset="-128"/>
              <a:ea typeface="VL GOTHIC" panose="020B0509000000000000" pitchFamily="49" charset="-128"/>
            </a:endParaRPr>
          </a:p>
          <a:p>
            <a:r>
              <a:rPr lang="en-US" altLang="ja-JP" sz="2400" dirty="0">
                <a:latin typeface="VL GOTHIC" panose="020B0509000000000000" pitchFamily="49" charset="-128"/>
                <a:ea typeface="VL GOTHIC" panose="020B0509000000000000" pitchFamily="49" charset="-128"/>
              </a:rPr>
              <a:t>  …</a:t>
            </a:r>
          </a:p>
          <a:p>
            <a:r>
              <a:rPr kumimoji="1" lang="en-US" altLang="ja-JP" sz="2400" dirty="0">
                <a:latin typeface="VL GOTHIC" panose="020B0509000000000000" pitchFamily="49" charset="-128"/>
                <a:ea typeface="VL GOTHIC" panose="020B0509000000000000" pitchFamily="49" charset="-128"/>
              </a:rPr>
              <a:t>};</a:t>
            </a:r>
          </a:p>
        </p:txBody>
      </p:sp>
    </p:spTree>
    <p:extLst>
      <p:ext uri="{BB962C8B-B14F-4D97-AF65-F5344CB8AC3E}">
        <p14:creationId xmlns:p14="http://schemas.microsoft.com/office/powerpoint/2010/main" val="3769755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7702FD-2199-E92C-8727-506164DDFD8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1219E8B-1906-D91C-19D1-71673E427544}"/>
              </a:ext>
            </a:extLst>
          </p:cNvPr>
          <p:cNvSpPr>
            <a:spLocks noGrp="1"/>
          </p:cNvSpPr>
          <p:nvPr>
            <p:ph type="title"/>
          </p:nvPr>
        </p:nvSpPr>
        <p:spPr>
          <a:xfrm>
            <a:off x="838200" y="365126"/>
            <a:ext cx="10515600" cy="820208"/>
          </a:xfrm>
        </p:spPr>
        <p:txBody>
          <a:bodyPr>
            <a:noAutofit/>
          </a:bodyPr>
          <a:lstStyle/>
          <a:p>
            <a:r>
              <a:rPr kumimoji="1" lang="ja-JP" altLang="en-US" sz="3200" b="1">
                <a:solidFill>
                  <a:srgbClr val="C00000"/>
                </a:solidFill>
                <a:latin typeface="Hiragino Maru Gothic ProN W4" panose="020F0400000000000000" pitchFamily="34" charset="-128"/>
                <a:ea typeface="Hiragino Maru Gothic ProN W4" panose="020F0400000000000000" pitchFamily="34" charset="-128"/>
              </a:rPr>
              <a:t>タイムトラベル最適化を防止する</a:t>
            </a:r>
            <a:r>
              <a:rPr kumimoji="1" lang="en-US" altLang="ja-JP" sz="3200" b="1" dirty="0">
                <a:solidFill>
                  <a:srgbClr val="C00000"/>
                </a:solidFill>
                <a:latin typeface="Hiragino Maru Gothic ProN W4" panose="020F0400000000000000" pitchFamily="34" charset="-128"/>
                <a:ea typeface="Hiragino Maru Gothic ProN W4" panose="020F0400000000000000" pitchFamily="34" charset="-128"/>
              </a:rPr>
              <a:t>std::observable()</a:t>
            </a:r>
            <a:endParaRPr kumimoji="1" lang="ja-JP" altLang="en-US" sz="3200" b="1">
              <a:solidFill>
                <a:srgbClr val="C00000"/>
              </a:solidFill>
              <a:latin typeface="Hiragino Maru Gothic ProN W4" panose="020F0400000000000000" pitchFamily="34" charset="-128"/>
              <a:ea typeface="Hiragino Maru Gothic ProN W4" panose="020F0400000000000000" pitchFamily="34" charset="-128"/>
            </a:endParaRPr>
          </a:p>
        </p:txBody>
      </p:sp>
      <p:cxnSp>
        <p:nvCxnSpPr>
          <p:cNvPr id="4" name="直線コネクタ 3">
            <a:extLst>
              <a:ext uri="{FF2B5EF4-FFF2-40B4-BE49-F238E27FC236}">
                <a16:creationId xmlns:a16="http://schemas.microsoft.com/office/drawing/2014/main" id="{0BEF4E48-5097-8FCB-4CC4-5A8C9B8F6420}"/>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
        <p:nvSpPr>
          <p:cNvPr id="6" name="コンテンツ プレースホルダー 2">
            <a:extLst>
              <a:ext uri="{FF2B5EF4-FFF2-40B4-BE49-F238E27FC236}">
                <a16:creationId xmlns:a16="http://schemas.microsoft.com/office/drawing/2014/main" id="{EA0B8EC4-06E8-8F3B-4D6B-1DBE1944EB5E}"/>
              </a:ext>
            </a:extLst>
          </p:cNvPr>
          <p:cNvSpPr txBox="1">
            <a:spLocks/>
          </p:cNvSpPr>
          <p:nvPr/>
        </p:nvSpPr>
        <p:spPr>
          <a:xfrm>
            <a:off x="6352154" y="1185333"/>
            <a:ext cx="5499100" cy="530753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50000"/>
              </a:lnSpc>
            </a:pPr>
            <a:r>
              <a:rPr lang="en-US" altLang="ja-JP" dirty="0">
                <a:latin typeface="Hiragino Sans W2" panose="020B0400000000000000" pitchFamily="34" charset="-128"/>
                <a:ea typeface="Hiragino Sans W2" panose="020B0400000000000000" pitchFamily="34" charset="-128"/>
              </a:rPr>
              <a:t>DIE</a:t>
            </a:r>
            <a:r>
              <a:rPr lang="ja-JP" altLang="en-US">
                <a:latin typeface="Hiragino Sans W2" panose="020B0400000000000000" pitchFamily="34" charset="-128"/>
                <a:ea typeface="Hiragino Sans W2" panose="020B0400000000000000" pitchFamily="34" charset="-128"/>
              </a:rPr>
              <a:t>を定義しない場合、</a:t>
            </a:r>
            <a:r>
              <a:rPr lang="en-US" altLang="ja-JP" dirty="0" err="1">
                <a:latin typeface="VL GOTHIC" panose="020B0509000000000000" pitchFamily="49" charset="-128"/>
                <a:ea typeface="VL GOTHIC" panose="020B0509000000000000" pitchFamily="49" charset="-128"/>
              </a:rPr>
              <a:t>inc</a:t>
            </a:r>
            <a:r>
              <a:rPr lang="en-US" altLang="ja-JP" dirty="0">
                <a:latin typeface="VL GOTHIC" panose="020B0509000000000000" pitchFamily="49" charset="-128"/>
                <a:ea typeface="VL GOTHIC" panose="020B0509000000000000" pitchFamily="49" charset="-128"/>
              </a:rPr>
              <a:t>(</a:t>
            </a:r>
            <a:r>
              <a:rPr lang="en-US" altLang="ja-JP" dirty="0" err="1">
                <a:latin typeface="VL GOTHIC" panose="020B0509000000000000" pitchFamily="49" charset="-128"/>
                <a:ea typeface="VL GOTHIC" panose="020B0509000000000000" pitchFamily="49" charset="-128"/>
              </a:rPr>
              <a:t>nullptr</a:t>
            </a:r>
            <a:r>
              <a:rPr lang="en-US" altLang="ja-JP" dirty="0">
                <a:latin typeface="VL GOTHIC" panose="020B0509000000000000" pitchFamily="49" charset="-128"/>
                <a:ea typeface="VL GOTHIC" panose="020B0509000000000000" pitchFamily="49" charset="-128"/>
              </a:rPr>
              <a:t>)</a:t>
            </a:r>
            <a:r>
              <a:rPr lang="ja-JP" altLang="en-US">
                <a:latin typeface="Hiragino Sans W2" panose="020B0400000000000000" pitchFamily="34" charset="-128"/>
                <a:ea typeface="Hiragino Sans W2" panose="020B0400000000000000" pitchFamily="34" charset="-128"/>
              </a:rPr>
              <a:t>は未定義動作になることが保証されるため、</a:t>
            </a:r>
            <a:r>
              <a:rPr lang="en-US" altLang="ja-JP" b="1" dirty="0">
                <a:solidFill>
                  <a:srgbClr val="C00000"/>
                </a:solidFill>
                <a:latin typeface="Hiragino Sans W2" panose="020B0400000000000000" pitchFamily="34" charset="-128"/>
                <a:ea typeface="Hiragino Sans W2" panose="020B0400000000000000" pitchFamily="34" charset="-128"/>
              </a:rPr>
              <a:t>bad()</a:t>
            </a:r>
            <a:r>
              <a:rPr lang="ja-JP" altLang="en-US" b="1">
                <a:solidFill>
                  <a:srgbClr val="C00000"/>
                </a:solidFill>
                <a:latin typeface="Hiragino Sans W2" panose="020B0400000000000000" pitchFamily="34" charset="-128"/>
                <a:ea typeface="Hiragino Sans W2" panose="020B0400000000000000" pitchFamily="34" charset="-128"/>
              </a:rPr>
              <a:t>をそもそも呼び出さない</a:t>
            </a:r>
            <a:r>
              <a:rPr lang="ja-JP" altLang="en-US">
                <a:latin typeface="Hiragino Sans W2" panose="020B0400000000000000" pitchFamily="34" charset="-128"/>
                <a:ea typeface="Hiragino Sans W2" panose="020B0400000000000000" pitchFamily="34" charset="-128"/>
              </a:rPr>
              <a:t>タイムトラベル最適化が行われる</a:t>
            </a:r>
            <a:endParaRPr lang="en-US" altLang="ja-JP" dirty="0">
              <a:latin typeface="Hiragino Sans W2" panose="020B0400000000000000" pitchFamily="34" charset="-128"/>
              <a:ea typeface="Hiragino Sans W2" panose="020B0400000000000000" pitchFamily="34" charset="-128"/>
            </a:endParaRPr>
          </a:p>
          <a:p>
            <a:pPr>
              <a:lnSpc>
                <a:spcPct val="150000"/>
              </a:lnSpc>
            </a:pPr>
            <a:r>
              <a:rPr lang="en-US" altLang="ja-JP" dirty="0">
                <a:latin typeface="Hiragino Sans W2" panose="020B0400000000000000" pitchFamily="34" charset="-128"/>
                <a:ea typeface="Hiragino Sans W2" panose="020B0400000000000000" pitchFamily="34" charset="-128"/>
              </a:rPr>
              <a:t>C++26</a:t>
            </a:r>
            <a:r>
              <a:rPr lang="ja-JP" altLang="en-US">
                <a:latin typeface="Hiragino Sans W2" panose="020B0400000000000000" pitchFamily="34" charset="-128"/>
                <a:ea typeface="Hiragino Sans W2" panose="020B0400000000000000" pitchFamily="34" charset="-128"/>
              </a:rPr>
              <a:t>では</a:t>
            </a:r>
            <a:r>
              <a:rPr lang="en-US" altLang="ja-JP" dirty="0">
                <a:latin typeface="VL GOTHIC" panose="020B0509000000000000" pitchFamily="49" charset="-128"/>
                <a:ea typeface="VL GOTHIC" panose="020B0509000000000000" pitchFamily="49" charset="-128"/>
              </a:rPr>
              <a:t>std::observable()</a:t>
            </a:r>
            <a:r>
              <a:rPr lang="ja-JP" altLang="en-US">
                <a:latin typeface="Hiragino Sans W2" panose="020B0400000000000000" pitchFamily="34" charset="-128"/>
                <a:ea typeface="Hiragino Sans W2" panose="020B0400000000000000" pitchFamily="34" charset="-128"/>
              </a:rPr>
              <a:t>という関数でチェックポイントを設定すると、</a:t>
            </a:r>
            <a:br>
              <a:rPr lang="en-US" altLang="ja-JP" dirty="0">
                <a:latin typeface="Hiragino Sans W2" panose="020B0400000000000000" pitchFamily="34" charset="-128"/>
                <a:ea typeface="Hiragino Sans W2" panose="020B0400000000000000" pitchFamily="34" charset="-128"/>
              </a:rPr>
            </a:br>
            <a:r>
              <a:rPr lang="ja-JP" altLang="en-US">
                <a:latin typeface="Hiragino Sans W2" panose="020B0400000000000000" pitchFamily="34" charset="-128"/>
                <a:ea typeface="Hiragino Sans W2" panose="020B0400000000000000" pitchFamily="34" charset="-128"/>
              </a:rPr>
              <a:t>時間分割されてチェックポイントを跨いだタイムトラベル最適化が防止される</a:t>
            </a:r>
            <a:endParaRPr lang="en-US" altLang="ja-JP" dirty="0">
              <a:latin typeface="Hiragino Sans W2" panose="020B0400000000000000" pitchFamily="34" charset="-128"/>
              <a:ea typeface="Hiragino Sans W2" panose="020B0400000000000000" pitchFamily="34" charset="-128"/>
            </a:endParaRPr>
          </a:p>
          <a:p>
            <a:pPr>
              <a:lnSpc>
                <a:spcPct val="150000"/>
              </a:lnSpc>
            </a:pPr>
            <a:r>
              <a:rPr lang="en-US" altLang="ja-JP" dirty="0">
                <a:latin typeface="Hiragino Sans W2" panose="020B0400000000000000" pitchFamily="34" charset="-128"/>
                <a:ea typeface="Hiragino Sans W2" panose="020B0400000000000000" pitchFamily="34" charset="-128"/>
              </a:rPr>
              <a:t>C++26</a:t>
            </a:r>
            <a:r>
              <a:rPr lang="ja-JP" altLang="en-US">
                <a:latin typeface="Hiragino Sans W2" panose="020B0400000000000000" pitchFamily="34" charset="-128"/>
                <a:ea typeface="Hiragino Sans W2" panose="020B0400000000000000" pitchFamily="34" charset="-128"/>
              </a:rPr>
              <a:t>の標準出力関係にはチェックポイントが設定される</a:t>
            </a:r>
            <a:endParaRPr lang="en-US" altLang="ja-JP" dirty="0">
              <a:latin typeface="Hiragino Sans W2" panose="020B0400000000000000" pitchFamily="34" charset="-128"/>
              <a:ea typeface="Hiragino Sans W2" panose="020B0400000000000000" pitchFamily="34" charset="-128"/>
            </a:endParaRPr>
          </a:p>
        </p:txBody>
      </p:sp>
      <p:sp>
        <p:nvSpPr>
          <p:cNvPr id="3" name="正方形/長方形 2">
            <a:extLst>
              <a:ext uri="{FF2B5EF4-FFF2-40B4-BE49-F238E27FC236}">
                <a16:creationId xmlns:a16="http://schemas.microsoft.com/office/drawing/2014/main" id="{8537F074-1AE2-DF48-5CE9-37A9646D95F0}"/>
              </a:ext>
            </a:extLst>
          </p:cNvPr>
          <p:cNvSpPr/>
          <p:nvPr/>
        </p:nvSpPr>
        <p:spPr>
          <a:xfrm>
            <a:off x="687954" y="1185333"/>
            <a:ext cx="5408046" cy="427566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nchorCtr="0"/>
          <a:lstStyle/>
          <a:p>
            <a:r>
              <a:rPr lang="en-US" altLang="ja-JP" sz="2400" dirty="0">
                <a:latin typeface="VL GOTHIC" panose="020B0509000000000000" pitchFamily="49" charset="-128"/>
                <a:ea typeface="VL GOTHIC" panose="020B0509000000000000" pitchFamily="49" charset="-128"/>
              </a:rPr>
              <a:t>static void bad(const char *msg) {</a:t>
            </a:r>
          </a:p>
          <a:p>
            <a:r>
              <a:rPr lang="en-US" altLang="ja-JP" sz="2400" dirty="0">
                <a:latin typeface="VL GOTHIC" panose="020B0509000000000000" pitchFamily="49" charset="-128"/>
                <a:ea typeface="VL GOTHIC" panose="020B0509000000000000" pitchFamily="49" charset="-128"/>
              </a:rPr>
              <a:t>  std::</a:t>
            </a:r>
            <a:r>
              <a:rPr lang="en-US" altLang="ja-JP" sz="2400" dirty="0" err="1">
                <a:latin typeface="VL GOTHIC" panose="020B0509000000000000" pitchFamily="49" charset="-128"/>
                <a:ea typeface="VL GOTHIC" panose="020B0509000000000000" pitchFamily="49" charset="-128"/>
              </a:rPr>
              <a:t>fputs</a:t>
            </a:r>
            <a:r>
              <a:rPr lang="en-US" altLang="ja-JP" sz="2400" dirty="0">
                <a:latin typeface="VL GOTHIC" panose="020B0509000000000000" pitchFamily="49" charset="-128"/>
                <a:ea typeface="VL GOTHIC" panose="020B0509000000000000" pitchFamily="49" charset="-128"/>
              </a:rPr>
              <a:t>(msg, stderr);</a:t>
            </a:r>
          </a:p>
          <a:p>
            <a:r>
              <a:rPr lang="en-US" altLang="ja-JP" sz="2400" dirty="0">
                <a:latin typeface="VL GOTHIC" panose="020B0509000000000000" pitchFamily="49" charset="-128"/>
                <a:ea typeface="VL GOTHIC" panose="020B0509000000000000" pitchFamily="49" charset="-128"/>
              </a:rPr>
              <a:t>#ifdef DIE</a:t>
            </a:r>
          </a:p>
          <a:p>
            <a:r>
              <a:rPr lang="en-US" altLang="ja-JP" sz="2400" dirty="0">
                <a:latin typeface="VL GOTHIC" panose="020B0509000000000000" pitchFamily="49" charset="-128"/>
                <a:ea typeface="VL GOTHIC" panose="020B0509000000000000" pitchFamily="49" charset="-128"/>
              </a:rPr>
              <a:t>  std::abort();</a:t>
            </a:r>
          </a:p>
          <a:p>
            <a:r>
              <a:rPr lang="en-US" altLang="ja-JP" sz="2400" dirty="0">
                <a:latin typeface="VL GOTHIC" panose="020B0509000000000000" pitchFamily="49" charset="-128"/>
                <a:ea typeface="VL GOTHIC" panose="020B0509000000000000" pitchFamily="49" charset="-128"/>
              </a:rPr>
              <a:t>#endif</a:t>
            </a:r>
          </a:p>
          <a:p>
            <a:r>
              <a:rPr lang="en-US" altLang="ja-JP" sz="2400" dirty="0">
                <a:latin typeface="VL GOTHIC" panose="020B0509000000000000" pitchFamily="49" charset="-128"/>
                <a:ea typeface="VL GOTHIC" panose="020B0509000000000000" pitchFamily="49" charset="-128"/>
              </a:rPr>
              <a:t>}</a:t>
            </a:r>
          </a:p>
          <a:p>
            <a:endParaRPr lang="en-US" altLang="ja-JP" sz="2400" dirty="0">
              <a:latin typeface="VL GOTHIC" panose="020B0509000000000000" pitchFamily="49" charset="-128"/>
              <a:ea typeface="VL GOTHIC" panose="020B0509000000000000" pitchFamily="49" charset="-128"/>
            </a:endParaRPr>
          </a:p>
          <a:p>
            <a:r>
              <a:rPr lang="en-US" altLang="ja-JP" sz="2400" dirty="0">
                <a:latin typeface="VL GOTHIC" panose="020B0509000000000000" pitchFamily="49" charset="-128"/>
                <a:ea typeface="VL GOTHIC" panose="020B0509000000000000" pitchFamily="49" charset="-128"/>
              </a:rPr>
              <a:t>void </a:t>
            </a:r>
            <a:r>
              <a:rPr lang="en-US" altLang="ja-JP" sz="2400" dirty="0" err="1">
                <a:latin typeface="VL GOTHIC" panose="020B0509000000000000" pitchFamily="49" charset="-128"/>
                <a:ea typeface="VL GOTHIC" panose="020B0509000000000000" pitchFamily="49" charset="-128"/>
              </a:rPr>
              <a:t>inc</a:t>
            </a:r>
            <a:r>
              <a:rPr lang="en-US" altLang="ja-JP" sz="2400" dirty="0">
                <a:latin typeface="VL GOTHIC" panose="020B0509000000000000" pitchFamily="49" charset="-128"/>
                <a:ea typeface="VL GOTHIC" panose="020B0509000000000000" pitchFamily="49" charset="-128"/>
              </a:rPr>
              <a:t>(int *p) {</a:t>
            </a:r>
          </a:p>
          <a:p>
            <a:r>
              <a:rPr lang="en-US" altLang="ja-JP" sz="2400" dirty="0">
                <a:latin typeface="VL GOTHIC" panose="020B0509000000000000" pitchFamily="49" charset="-128"/>
                <a:ea typeface="VL GOTHIC" panose="020B0509000000000000" pitchFamily="49" charset="-128"/>
              </a:rPr>
              <a:t>  if(!p) bad("Null! n");</a:t>
            </a:r>
          </a:p>
          <a:p>
            <a:r>
              <a:rPr lang="en-US" altLang="ja-JP" sz="2400" dirty="0">
                <a:latin typeface="VL GOTHIC" panose="020B0509000000000000" pitchFamily="49" charset="-128"/>
                <a:ea typeface="VL GOTHIC" panose="020B0509000000000000" pitchFamily="49" charset="-128"/>
              </a:rPr>
              <a:t>  ++*p; // !p</a:t>
            </a:r>
            <a:r>
              <a:rPr lang="ja-JP" altLang="en-US" sz="2400">
                <a:latin typeface="VL GOTHIC" panose="020B0509000000000000" pitchFamily="49" charset="-128"/>
                <a:ea typeface="VL GOTHIC" panose="020B0509000000000000" pitchFamily="49" charset="-128"/>
              </a:rPr>
              <a:t>時にここで未定義動作</a:t>
            </a:r>
            <a:endParaRPr lang="en-US" altLang="ja-JP" sz="2400" dirty="0">
              <a:latin typeface="VL GOTHIC" panose="020B0509000000000000" pitchFamily="49" charset="-128"/>
              <a:ea typeface="VL GOTHIC" panose="020B0509000000000000" pitchFamily="49" charset="-128"/>
            </a:endParaRPr>
          </a:p>
          <a:p>
            <a:r>
              <a:rPr lang="en-US" altLang="ja-JP" sz="2400" dirty="0">
                <a:latin typeface="VL GOTHIC" panose="020B0509000000000000" pitchFamily="49" charset="-128"/>
                <a:ea typeface="VL GOTHIC" panose="020B0509000000000000" pitchFamily="49" charset="-128"/>
              </a:rPr>
              <a:t>}</a:t>
            </a:r>
            <a:endParaRPr kumimoji="1" lang="en-US" altLang="ja-JP" sz="2400" dirty="0">
              <a:latin typeface="VL GOTHIC" panose="020B0509000000000000" pitchFamily="49" charset="-128"/>
              <a:ea typeface="VL GOTHIC" panose="020B0509000000000000" pitchFamily="49" charset="-128"/>
            </a:endParaRPr>
          </a:p>
        </p:txBody>
      </p:sp>
      <p:sp>
        <p:nvSpPr>
          <p:cNvPr id="5" name="テキスト ボックス 4">
            <a:extLst>
              <a:ext uri="{FF2B5EF4-FFF2-40B4-BE49-F238E27FC236}">
                <a16:creationId xmlns:a16="http://schemas.microsoft.com/office/drawing/2014/main" id="{A8ED03EE-BB49-1A9B-AFCF-A27E3937CD49}"/>
              </a:ext>
            </a:extLst>
          </p:cNvPr>
          <p:cNvSpPr txBox="1"/>
          <p:nvPr/>
        </p:nvSpPr>
        <p:spPr>
          <a:xfrm>
            <a:off x="3578031" y="4116096"/>
            <a:ext cx="406400" cy="461665"/>
          </a:xfrm>
          <a:prstGeom prst="rect">
            <a:avLst/>
          </a:prstGeom>
          <a:noFill/>
        </p:spPr>
        <p:txBody>
          <a:bodyPr wrap="square" rtlCol="0">
            <a:spAutoFit/>
            <a:scene3d>
              <a:camera prst="orthographicFront">
                <a:rot lat="0" lon="10800000" rev="0"/>
              </a:camera>
              <a:lightRig rig="threePt" dir="t"/>
            </a:scene3d>
          </a:bodyPr>
          <a:lstStyle/>
          <a:p>
            <a:r>
              <a:rPr kumimoji="1" lang="en-US" altLang="ja-JP" sz="2400" dirty="0">
                <a:latin typeface="VL GOTHIC" panose="020B0509000000000000" pitchFamily="49" charset="-128"/>
                <a:ea typeface="VL GOTHIC" panose="020B0509000000000000" pitchFamily="49" charset="-128"/>
              </a:rPr>
              <a:t>/</a:t>
            </a:r>
            <a:endParaRPr kumimoji="1" lang="ja-JP" altLang="en-US" sz="2400">
              <a:latin typeface="VL GOTHIC" panose="020B0509000000000000" pitchFamily="49" charset="-128"/>
              <a:ea typeface="VL GOTHIC" panose="020B0509000000000000" pitchFamily="49" charset="-128"/>
            </a:endParaRPr>
          </a:p>
        </p:txBody>
      </p:sp>
    </p:spTree>
    <p:extLst>
      <p:ext uri="{BB962C8B-B14F-4D97-AF65-F5344CB8AC3E}">
        <p14:creationId xmlns:p14="http://schemas.microsoft.com/office/powerpoint/2010/main" val="4131493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AB01F-49A0-7F43-243D-C51ABE05CB6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3414119-40E2-E44E-D354-B3BB86FC2568}"/>
              </a:ext>
            </a:extLst>
          </p:cNvPr>
          <p:cNvSpPr>
            <a:spLocks noGrp="1"/>
          </p:cNvSpPr>
          <p:nvPr>
            <p:ph type="title"/>
          </p:nvPr>
        </p:nvSpPr>
        <p:spPr>
          <a:xfrm>
            <a:off x="838200" y="365126"/>
            <a:ext cx="10515600" cy="820208"/>
          </a:xfrm>
        </p:spPr>
        <p:txBody>
          <a:bodyPr>
            <a:noAutofit/>
          </a:bodyPr>
          <a:lstStyle/>
          <a:p>
            <a:r>
              <a:rPr lang="ja-JP" altLang="en-US" sz="3200" b="1">
                <a:solidFill>
                  <a:srgbClr val="C00000"/>
                </a:solidFill>
                <a:latin typeface="Hiragino Maru Gothic ProN W4" panose="020F0400000000000000" pitchFamily="34" charset="-128"/>
                <a:ea typeface="Hiragino Maru Gothic ProN W4" panose="020F0400000000000000" pitchFamily="34" charset="-128"/>
              </a:rPr>
              <a:t>契約プログラミング</a:t>
            </a:r>
            <a:endParaRPr kumimoji="1" lang="ja-JP" altLang="en-US" sz="3200" b="1">
              <a:solidFill>
                <a:srgbClr val="C00000"/>
              </a:solidFill>
              <a:latin typeface="Hiragino Maru Gothic ProN W4" panose="020F0400000000000000" pitchFamily="34" charset="-128"/>
              <a:ea typeface="Hiragino Maru Gothic ProN W4" panose="020F0400000000000000" pitchFamily="34" charset="-128"/>
            </a:endParaRPr>
          </a:p>
        </p:txBody>
      </p:sp>
      <p:cxnSp>
        <p:nvCxnSpPr>
          <p:cNvPr id="4" name="直線コネクタ 3">
            <a:extLst>
              <a:ext uri="{FF2B5EF4-FFF2-40B4-BE49-F238E27FC236}">
                <a16:creationId xmlns:a16="http://schemas.microsoft.com/office/drawing/2014/main" id="{9B4375E2-B0CA-EA68-7F19-4E1FC7C162C3}"/>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
        <p:nvSpPr>
          <p:cNvPr id="6" name="コンテンツ プレースホルダー 2">
            <a:extLst>
              <a:ext uri="{FF2B5EF4-FFF2-40B4-BE49-F238E27FC236}">
                <a16:creationId xmlns:a16="http://schemas.microsoft.com/office/drawing/2014/main" id="{56E9790C-FEBB-6D13-B61F-B6D3D704CCFF}"/>
              </a:ext>
            </a:extLst>
          </p:cNvPr>
          <p:cNvSpPr txBox="1">
            <a:spLocks/>
          </p:cNvSpPr>
          <p:nvPr/>
        </p:nvSpPr>
        <p:spPr>
          <a:xfrm>
            <a:off x="6246246" y="1185335"/>
            <a:ext cx="5499100" cy="530753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50000"/>
              </a:lnSpc>
            </a:pPr>
            <a:r>
              <a:rPr lang="en-US" altLang="ja-JP" dirty="0">
                <a:latin typeface="Hiragino Sans W2" panose="020B0400000000000000" pitchFamily="34" charset="-128"/>
                <a:ea typeface="Hiragino Sans W2" panose="020B0400000000000000" pitchFamily="34" charset="-128"/>
              </a:rPr>
              <a:t>3</a:t>
            </a:r>
            <a:r>
              <a:rPr lang="ja-JP" altLang="en-US">
                <a:latin typeface="Hiragino Sans W2" panose="020B0400000000000000" pitchFamily="34" charset="-128"/>
                <a:ea typeface="Hiragino Sans W2" panose="020B0400000000000000" pitchFamily="34" charset="-128"/>
              </a:rPr>
              <a:t>つの契約機能</a:t>
            </a:r>
            <a:endParaRPr lang="en-US" altLang="ja-JP" dirty="0">
              <a:latin typeface="Hiragino Sans W2" panose="020B0400000000000000" pitchFamily="34" charset="-128"/>
              <a:ea typeface="Hiragino Sans W2" panose="020B0400000000000000" pitchFamily="34" charset="-128"/>
            </a:endParaRPr>
          </a:p>
          <a:p>
            <a:pPr lvl="1">
              <a:lnSpc>
                <a:spcPct val="150000"/>
              </a:lnSpc>
            </a:pPr>
            <a:r>
              <a:rPr lang="ja-JP" altLang="en-US">
                <a:latin typeface="Hiragino Sans W2" panose="020B0400000000000000" pitchFamily="34" charset="-128"/>
                <a:ea typeface="Hiragino Sans W2" panose="020B0400000000000000" pitchFamily="34" charset="-128"/>
              </a:rPr>
              <a:t>関数の事前条件</a:t>
            </a:r>
            <a:r>
              <a:rPr lang="en-US" altLang="ja-JP" dirty="0">
                <a:latin typeface="VL GOTHIC" panose="020B0509000000000000" pitchFamily="49" charset="-128"/>
                <a:ea typeface="VL GOTHIC" panose="020B0509000000000000" pitchFamily="49" charset="-128"/>
              </a:rPr>
              <a:t>pre</a:t>
            </a:r>
          </a:p>
          <a:p>
            <a:pPr lvl="1">
              <a:lnSpc>
                <a:spcPct val="150000"/>
              </a:lnSpc>
            </a:pPr>
            <a:r>
              <a:rPr lang="ja-JP" altLang="en-US">
                <a:latin typeface="Hiragino Sans W2" panose="020B0400000000000000" pitchFamily="34" charset="-128"/>
                <a:ea typeface="Hiragino Sans W2" panose="020B0400000000000000" pitchFamily="34" charset="-128"/>
              </a:rPr>
              <a:t>関数の事後条件</a:t>
            </a:r>
            <a:r>
              <a:rPr lang="en-US" altLang="ja-JP" dirty="0">
                <a:latin typeface="VL GOTHIC" panose="020B0509000000000000" pitchFamily="49" charset="-128"/>
                <a:ea typeface="VL GOTHIC" panose="020B0509000000000000" pitchFamily="49" charset="-128"/>
              </a:rPr>
              <a:t>post</a:t>
            </a:r>
          </a:p>
          <a:p>
            <a:pPr lvl="1">
              <a:lnSpc>
                <a:spcPct val="150000"/>
              </a:lnSpc>
            </a:pPr>
            <a:r>
              <a:rPr lang="ja-JP" altLang="en-US">
                <a:latin typeface="Hiragino Sans W2" panose="020B0400000000000000" pitchFamily="34" charset="-128"/>
                <a:ea typeface="Hiragino Sans W2" panose="020B0400000000000000" pitchFamily="34" charset="-128"/>
              </a:rPr>
              <a:t>契約アサーション</a:t>
            </a:r>
            <a:r>
              <a:rPr lang="en-US" altLang="ja-JP" dirty="0" err="1">
                <a:latin typeface="VL GOTHIC" panose="020B0509000000000000" pitchFamily="49" charset="-128"/>
                <a:ea typeface="VL GOTHIC" panose="020B0509000000000000" pitchFamily="49" charset="-128"/>
              </a:rPr>
              <a:t>contract_assert</a:t>
            </a:r>
            <a:endParaRPr lang="en-US" altLang="ja-JP" dirty="0">
              <a:latin typeface="VL GOTHIC" panose="020B0509000000000000" pitchFamily="49" charset="-128"/>
              <a:ea typeface="VL GOTHIC" panose="020B0509000000000000" pitchFamily="49" charset="-128"/>
            </a:endParaRPr>
          </a:p>
          <a:p>
            <a:pPr>
              <a:lnSpc>
                <a:spcPct val="150000"/>
              </a:lnSpc>
            </a:pPr>
            <a:r>
              <a:rPr lang="en-US" altLang="ja-JP" dirty="0">
                <a:latin typeface="VL GOTHIC" panose="020B0509000000000000" pitchFamily="49" charset="-128"/>
                <a:ea typeface="VL GOTHIC" panose="020B0509000000000000" pitchFamily="49" charset="-128"/>
              </a:rPr>
              <a:t>post</a:t>
            </a:r>
            <a:r>
              <a:rPr lang="ja-JP" altLang="en-US">
                <a:latin typeface="Hiragino Sans W2" panose="020B0400000000000000" pitchFamily="34" charset="-128"/>
                <a:ea typeface="Hiragino Sans W2" panose="020B0400000000000000" pitchFamily="34" charset="-128"/>
              </a:rPr>
              <a:t>は戻り値に変数名をつけて使用してもいいし、使用しなくてもいい</a:t>
            </a:r>
            <a:endParaRPr lang="en-US" altLang="ja-JP" dirty="0">
              <a:latin typeface="Hiragino Sans W2" panose="020B0400000000000000" pitchFamily="34" charset="-128"/>
              <a:ea typeface="Hiragino Sans W2" panose="020B0400000000000000" pitchFamily="34" charset="-128"/>
            </a:endParaRPr>
          </a:p>
          <a:p>
            <a:pPr>
              <a:lnSpc>
                <a:spcPct val="150000"/>
              </a:lnSpc>
            </a:pPr>
            <a:r>
              <a:rPr lang="en-US" altLang="ja-JP" dirty="0">
                <a:latin typeface="VL GOTHIC" panose="020B0509000000000000" pitchFamily="49" charset="-128"/>
                <a:ea typeface="VL GOTHIC" panose="020B0509000000000000" pitchFamily="49" charset="-128"/>
              </a:rPr>
              <a:t>pre</a:t>
            </a:r>
            <a:r>
              <a:rPr lang="en-US" altLang="ja-JP" dirty="0">
                <a:latin typeface="Hiragino Sans W2" panose="020B0400000000000000" pitchFamily="34" charset="-128"/>
                <a:ea typeface="Hiragino Sans W2" panose="020B0400000000000000" pitchFamily="34" charset="-128"/>
              </a:rPr>
              <a:t>/</a:t>
            </a:r>
            <a:r>
              <a:rPr lang="en-US" altLang="ja-JP" dirty="0">
                <a:latin typeface="VL GOTHIC" panose="020B0509000000000000" pitchFamily="49" charset="-128"/>
                <a:ea typeface="VL GOTHIC" panose="020B0509000000000000" pitchFamily="49" charset="-128"/>
              </a:rPr>
              <a:t>post</a:t>
            </a:r>
            <a:r>
              <a:rPr lang="ja-JP" altLang="en-US">
                <a:latin typeface="Hiragino Sans W2" panose="020B0400000000000000" pitchFamily="34" charset="-128"/>
                <a:ea typeface="Hiragino Sans W2" panose="020B0400000000000000" pitchFamily="34" charset="-128"/>
              </a:rPr>
              <a:t>は文脈依存キーワード</a:t>
            </a:r>
            <a:br>
              <a:rPr lang="en-US" altLang="ja-JP" dirty="0">
                <a:latin typeface="Hiragino Sans W2" panose="020B0400000000000000" pitchFamily="34" charset="-128"/>
                <a:ea typeface="Hiragino Sans W2" panose="020B0400000000000000" pitchFamily="34" charset="-128"/>
              </a:rPr>
            </a:br>
            <a:r>
              <a:rPr lang="en-US" altLang="ja-JP" dirty="0">
                <a:latin typeface="Hiragino Sans W2" panose="020B0400000000000000" pitchFamily="34" charset="-128"/>
                <a:ea typeface="Hiragino Sans W2" panose="020B0400000000000000" pitchFamily="34" charset="-128"/>
              </a:rPr>
              <a:t>(</a:t>
            </a:r>
            <a:r>
              <a:rPr lang="ja-JP" altLang="en-US">
                <a:latin typeface="Hiragino Sans W2" panose="020B0400000000000000" pitchFamily="34" charset="-128"/>
                <a:ea typeface="Hiragino Sans W2" panose="020B0400000000000000" pitchFamily="34" charset="-128"/>
              </a:rPr>
              <a:t>変数名とかに使える</a:t>
            </a:r>
            <a:r>
              <a:rPr lang="en-US" altLang="ja-JP" dirty="0">
                <a:latin typeface="Hiragino Sans W2" panose="020B0400000000000000" pitchFamily="34" charset="-128"/>
                <a:ea typeface="Hiragino Sans W2" panose="020B0400000000000000" pitchFamily="34" charset="-128"/>
              </a:rPr>
              <a:t>)</a:t>
            </a:r>
          </a:p>
          <a:p>
            <a:pPr>
              <a:lnSpc>
                <a:spcPct val="150000"/>
              </a:lnSpc>
            </a:pPr>
            <a:r>
              <a:rPr lang="ja-JP" altLang="en-US">
                <a:latin typeface="Hiragino Sans W2" panose="020B0400000000000000" pitchFamily="34" charset="-128"/>
                <a:ea typeface="Hiragino Sans W2" panose="020B0400000000000000" pitchFamily="34" charset="-128"/>
              </a:rPr>
              <a:t>コンパイラに契約モードの設定が追加される想定</a:t>
            </a:r>
            <a:endParaRPr lang="en-US" altLang="ja-JP" dirty="0">
              <a:latin typeface="Hiragino Sans W2" panose="020B0400000000000000" pitchFamily="34" charset="-128"/>
              <a:ea typeface="Hiragino Sans W2" panose="020B0400000000000000" pitchFamily="34" charset="-128"/>
            </a:endParaRPr>
          </a:p>
        </p:txBody>
      </p:sp>
      <p:sp>
        <p:nvSpPr>
          <p:cNvPr id="3" name="正方形/長方形 2">
            <a:extLst>
              <a:ext uri="{FF2B5EF4-FFF2-40B4-BE49-F238E27FC236}">
                <a16:creationId xmlns:a16="http://schemas.microsoft.com/office/drawing/2014/main" id="{7B2BA102-464A-A40E-DCE4-AE9E8BD047C4}"/>
              </a:ext>
            </a:extLst>
          </p:cNvPr>
          <p:cNvSpPr/>
          <p:nvPr/>
        </p:nvSpPr>
        <p:spPr>
          <a:xfrm>
            <a:off x="687954" y="1185333"/>
            <a:ext cx="5408046" cy="427566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nchorCtr="0"/>
          <a:lstStyle/>
          <a:p>
            <a:r>
              <a:rPr kumimoji="1" lang="en-US" altLang="ja-JP" sz="2400" dirty="0">
                <a:latin typeface="VL GOTHIC" panose="020B0509000000000000" pitchFamily="49" charset="-128"/>
                <a:ea typeface="VL GOTHIC" panose="020B0509000000000000" pitchFamily="49" charset="-128"/>
              </a:rPr>
              <a:t>int f(const int x)</a:t>
            </a:r>
          </a:p>
          <a:p>
            <a:r>
              <a:rPr kumimoji="1" lang="en-US" altLang="ja-JP" sz="2400" dirty="0">
                <a:latin typeface="VL GOTHIC" panose="020B0509000000000000" pitchFamily="49" charset="-128"/>
                <a:ea typeface="VL GOTHIC" panose="020B0509000000000000" pitchFamily="49" charset="-128"/>
              </a:rPr>
              <a:t>  </a:t>
            </a:r>
            <a:r>
              <a:rPr kumimoji="1" lang="en-US" altLang="ja-JP" sz="2400" b="1" dirty="0">
                <a:solidFill>
                  <a:srgbClr val="C00000"/>
                </a:solidFill>
                <a:latin typeface="VL GOTHIC" panose="020B0509000000000000" pitchFamily="49" charset="-128"/>
                <a:ea typeface="VL GOTHIC" panose="020B0509000000000000" pitchFamily="49" charset="-128"/>
              </a:rPr>
              <a:t>pre</a:t>
            </a:r>
            <a:r>
              <a:rPr kumimoji="1" lang="en-US" altLang="ja-JP" sz="2400" dirty="0">
                <a:latin typeface="VL GOTHIC" panose="020B0509000000000000" pitchFamily="49" charset="-128"/>
                <a:ea typeface="VL GOTHIC" panose="020B0509000000000000" pitchFamily="49" charset="-128"/>
              </a:rPr>
              <a:t> (x != 1)</a:t>
            </a:r>
          </a:p>
          <a:p>
            <a:r>
              <a:rPr kumimoji="1" lang="en-US" altLang="ja-JP" sz="2400" dirty="0">
                <a:latin typeface="VL GOTHIC" panose="020B0509000000000000" pitchFamily="49" charset="-128"/>
                <a:ea typeface="VL GOTHIC" panose="020B0509000000000000" pitchFamily="49" charset="-128"/>
              </a:rPr>
              <a:t>  </a:t>
            </a:r>
            <a:r>
              <a:rPr kumimoji="1" lang="en-US" altLang="ja-JP" sz="2400" b="1" dirty="0">
                <a:solidFill>
                  <a:srgbClr val="C00000"/>
                </a:solidFill>
                <a:latin typeface="VL GOTHIC" panose="020B0509000000000000" pitchFamily="49" charset="-128"/>
                <a:ea typeface="VL GOTHIC" panose="020B0509000000000000" pitchFamily="49" charset="-128"/>
              </a:rPr>
              <a:t>post</a:t>
            </a:r>
            <a:r>
              <a:rPr kumimoji="1" lang="en-US" altLang="ja-JP" sz="2400" dirty="0">
                <a:latin typeface="VL GOTHIC" panose="020B0509000000000000" pitchFamily="49" charset="-128"/>
                <a:ea typeface="VL GOTHIC" panose="020B0509000000000000" pitchFamily="49" charset="-128"/>
              </a:rPr>
              <a:t> (r: r == x &amp;&amp; r != 2) {</a:t>
            </a:r>
          </a:p>
          <a:p>
            <a:r>
              <a:rPr kumimoji="1" lang="en-US" altLang="ja-JP" sz="2400" dirty="0">
                <a:latin typeface="VL GOTHIC" panose="020B0509000000000000" pitchFamily="49" charset="-128"/>
                <a:ea typeface="VL GOTHIC" panose="020B0509000000000000" pitchFamily="49" charset="-128"/>
              </a:rPr>
              <a:t>  </a:t>
            </a:r>
            <a:r>
              <a:rPr kumimoji="1" lang="en-US" altLang="ja-JP" sz="2400" b="1" dirty="0" err="1">
                <a:solidFill>
                  <a:srgbClr val="C00000"/>
                </a:solidFill>
                <a:latin typeface="VL GOTHIC" panose="020B0509000000000000" pitchFamily="49" charset="-128"/>
                <a:ea typeface="VL GOTHIC" panose="020B0509000000000000" pitchFamily="49" charset="-128"/>
              </a:rPr>
              <a:t>contract_assert</a:t>
            </a:r>
            <a:r>
              <a:rPr kumimoji="1" lang="en-US" altLang="ja-JP" sz="2400" dirty="0">
                <a:latin typeface="VL GOTHIC" panose="020B0509000000000000" pitchFamily="49" charset="-128"/>
                <a:ea typeface="VL GOTHIC" panose="020B0509000000000000" pitchFamily="49" charset="-128"/>
              </a:rPr>
              <a:t>(x != 3);</a:t>
            </a:r>
          </a:p>
          <a:p>
            <a:r>
              <a:rPr kumimoji="1" lang="en-US" altLang="ja-JP" sz="2400" dirty="0">
                <a:latin typeface="VL GOTHIC" panose="020B0509000000000000" pitchFamily="49" charset="-128"/>
                <a:ea typeface="VL GOTHIC" panose="020B0509000000000000" pitchFamily="49" charset="-128"/>
              </a:rPr>
              <a:t>  return x;</a:t>
            </a:r>
          </a:p>
          <a:p>
            <a:r>
              <a:rPr kumimoji="1" lang="en-US" altLang="ja-JP" sz="2400" dirty="0">
                <a:latin typeface="VL GOTHIC" panose="020B0509000000000000" pitchFamily="49" charset="-128"/>
                <a:ea typeface="VL GOTHIC" panose="020B0509000000000000" pitchFamily="49" charset="-128"/>
              </a:rPr>
              <a:t>}</a:t>
            </a:r>
          </a:p>
          <a:p>
            <a:endParaRPr kumimoji="1" lang="en-US" altLang="ja-JP" sz="2400" dirty="0">
              <a:latin typeface="VL GOTHIC" panose="020B0509000000000000" pitchFamily="49" charset="-128"/>
              <a:ea typeface="VL GOTHIC" panose="020B0509000000000000" pitchFamily="49" charset="-128"/>
            </a:endParaRPr>
          </a:p>
          <a:p>
            <a:r>
              <a:rPr kumimoji="1" lang="en-US" altLang="ja-JP" sz="2400" dirty="0">
                <a:latin typeface="VL GOTHIC" panose="020B0509000000000000" pitchFamily="49" charset="-128"/>
                <a:ea typeface="VL GOTHIC" panose="020B0509000000000000" pitchFamily="49" charset="-128"/>
              </a:rPr>
              <a:t>void clear()</a:t>
            </a:r>
          </a:p>
          <a:p>
            <a:r>
              <a:rPr kumimoji="1" lang="en-US" altLang="ja-JP" sz="2400" dirty="0">
                <a:latin typeface="VL GOTHIC" panose="020B0509000000000000" pitchFamily="49" charset="-128"/>
                <a:ea typeface="VL GOTHIC" panose="020B0509000000000000" pitchFamily="49" charset="-128"/>
              </a:rPr>
              <a:t>  </a:t>
            </a:r>
            <a:r>
              <a:rPr kumimoji="1" lang="en-US" altLang="ja-JP" sz="2400" b="1" dirty="0">
                <a:solidFill>
                  <a:srgbClr val="C00000"/>
                </a:solidFill>
                <a:latin typeface="VL GOTHIC" panose="020B0509000000000000" pitchFamily="49" charset="-128"/>
                <a:ea typeface="VL GOTHIC" panose="020B0509000000000000" pitchFamily="49" charset="-128"/>
              </a:rPr>
              <a:t>post</a:t>
            </a:r>
            <a:r>
              <a:rPr kumimoji="1" lang="en-US" altLang="ja-JP" sz="2400" dirty="0">
                <a:latin typeface="VL GOTHIC" panose="020B0509000000000000" pitchFamily="49" charset="-128"/>
                <a:ea typeface="VL GOTHIC" panose="020B0509000000000000" pitchFamily="49" charset="-128"/>
              </a:rPr>
              <a:t> (empty()) { … }</a:t>
            </a:r>
          </a:p>
        </p:txBody>
      </p:sp>
    </p:spTree>
    <p:extLst>
      <p:ext uri="{BB962C8B-B14F-4D97-AF65-F5344CB8AC3E}">
        <p14:creationId xmlns:p14="http://schemas.microsoft.com/office/powerpoint/2010/main" val="4179627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EBF944-675F-4F97-80BC-29CFE77CC2E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A49168F-065B-FD49-5CAA-422122E012EC}"/>
              </a:ext>
            </a:extLst>
          </p:cNvPr>
          <p:cNvSpPr>
            <a:spLocks noGrp="1"/>
          </p:cNvSpPr>
          <p:nvPr>
            <p:ph type="title"/>
          </p:nvPr>
        </p:nvSpPr>
        <p:spPr>
          <a:xfrm>
            <a:off x="838200" y="365126"/>
            <a:ext cx="10515600" cy="820208"/>
          </a:xfrm>
        </p:spPr>
        <p:txBody>
          <a:bodyPr>
            <a:noAutofit/>
          </a:bodyPr>
          <a:lstStyle/>
          <a:p>
            <a:r>
              <a:rPr lang="en-US" altLang="ja-JP" sz="3200" b="1" dirty="0" err="1">
                <a:solidFill>
                  <a:srgbClr val="C00000"/>
                </a:solidFill>
                <a:latin typeface="Hiragino Maru Gothic ProN W4" panose="020F0400000000000000" pitchFamily="34" charset="-128"/>
                <a:ea typeface="Hiragino Maru Gothic ProN W4" panose="020F0400000000000000" pitchFamily="34" charset="-128"/>
              </a:rPr>
              <a:t>memory_order</a:t>
            </a:r>
            <a:r>
              <a:rPr lang="en-US" altLang="ja-JP" sz="3200" b="1" dirty="0">
                <a:solidFill>
                  <a:srgbClr val="C00000"/>
                </a:solidFill>
                <a:latin typeface="Hiragino Maru Gothic ProN W4" panose="020F0400000000000000" pitchFamily="34" charset="-128"/>
                <a:ea typeface="Hiragino Maru Gothic ProN W4" panose="020F0400000000000000" pitchFamily="34" charset="-128"/>
              </a:rPr>
              <a:t>::consume</a:t>
            </a:r>
            <a:r>
              <a:rPr lang="ja-JP" altLang="en-US" sz="3200" b="1">
                <a:solidFill>
                  <a:srgbClr val="C00000"/>
                </a:solidFill>
                <a:latin typeface="Hiragino Maru Gothic ProN W4" panose="020F0400000000000000" pitchFamily="34" charset="-128"/>
                <a:ea typeface="Hiragino Maru Gothic ProN W4" panose="020F0400000000000000" pitchFamily="34" charset="-128"/>
              </a:rPr>
              <a:t>関係を非推奨化</a:t>
            </a:r>
            <a:endParaRPr kumimoji="1" lang="ja-JP" altLang="en-US" sz="3200" b="1">
              <a:solidFill>
                <a:srgbClr val="C00000"/>
              </a:solidFill>
              <a:latin typeface="Hiragino Maru Gothic ProN W4" panose="020F0400000000000000" pitchFamily="34" charset="-128"/>
              <a:ea typeface="Hiragino Maru Gothic ProN W4" panose="020F0400000000000000" pitchFamily="34" charset="-128"/>
            </a:endParaRPr>
          </a:p>
        </p:txBody>
      </p:sp>
      <p:cxnSp>
        <p:nvCxnSpPr>
          <p:cNvPr id="4" name="直線コネクタ 3">
            <a:extLst>
              <a:ext uri="{FF2B5EF4-FFF2-40B4-BE49-F238E27FC236}">
                <a16:creationId xmlns:a16="http://schemas.microsoft.com/office/drawing/2014/main" id="{CDC029D7-FA93-66C5-879E-A1298926966F}"/>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
        <p:nvSpPr>
          <p:cNvPr id="6" name="コンテンツ プレースホルダー 2">
            <a:extLst>
              <a:ext uri="{FF2B5EF4-FFF2-40B4-BE49-F238E27FC236}">
                <a16:creationId xmlns:a16="http://schemas.microsoft.com/office/drawing/2014/main" id="{10BE491E-D0ED-EB1C-784E-72E3B6546D7D}"/>
              </a:ext>
            </a:extLst>
          </p:cNvPr>
          <p:cNvSpPr txBox="1">
            <a:spLocks/>
          </p:cNvSpPr>
          <p:nvPr/>
        </p:nvSpPr>
        <p:spPr>
          <a:xfrm>
            <a:off x="891154" y="3429001"/>
            <a:ext cx="10322946" cy="318770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50000"/>
              </a:lnSpc>
            </a:pPr>
            <a:r>
              <a:rPr lang="en-US" altLang="ja-JP" dirty="0">
                <a:latin typeface="VL GOTHIC" panose="020B0509000000000000" pitchFamily="49" charset="-128"/>
                <a:ea typeface="VL GOTHIC" panose="020B0509000000000000" pitchFamily="49" charset="-128"/>
              </a:rPr>
              <a:t>consume</a:t>
            </a:r>
            <a:r>
              <a:rPr lang="ja-JP" altLang="en-US">
                <a:latin typeface="Hiragino Sans W2" panose="020B0400000000000000" pitchFamily="34" charset="-128"/>
                <a:ea typeface="Hiragino Sans W2" panose="020B0400000000000000" pitchFamily="34" charset="-128"/>
              </a:rPr>
              <a:t>メモリオーダーは、並行プログラムにおいて、</a:t>
            </a:r>
            <a:br>
              <a:rPr lang="en-US" altLang="ja-JP" dirty="0">
                <a:latin typeface="Hiragino Sans W2" panose="020B0400000000000000" pitchFamily="34" charset="-128"/>
                <a:ea typeface="Hiragino Sans W2" panose="020B0400000000000000" pitchFamily="34" charset="-128"/>
              </a:rPr>
            </a:br>
            <a:r>
              <a:rPr lang="ja-JP" altLang="en-US">
                <a:latin typeface="Hiragino Sans W2" panose="020B0400000000000000" pitchFamily="34" charset="-128"/>
                <a:ea typeface="Hiragino Sans W2" panose="020B0400000000000000" pitchFamily="34" charset="-128"/>
              </a:rPr>
              <a:t>読み込んだ</a:t>
            </a:r>
            <a:r>
              <a:rPr lang="ja-JP" altLang="en-US" b="1">
                <a:solidFill>
                  <a:srgbClr val="C00000"/>
                </a:solidFill>
                <a:latin typeface="Hiragino Sans W2" panose="020B0400000000000000" pitchFamily="34" charset="-128"/>
                <a:ea typeface="Hiragino Sans W2" panose="020B0400000000000000" pitchFamily="34" charset="-128"/>
              </a:rPr>
              <a:t>値に依存した操作の実行順序</a:t>
            </a:r>
            <a:r>
              <a:rPr lang="ja-JP" altLang="en-US">
                <a:latin typeface="Hiragino Sans W2" panose="020B0400000000000000" pitchFamily="34" charset="-128"/>
                <a:ea typeface="Hiragino Sans W2" panose="020B0400000000000000" pitchFamily="34" charset="-128"/>
              </a:rPr>
              <a:t>を保証するもの</a:t>
            </a:r>
            <a:endParaRPr lang="en-US" altLang="ja-JP" dirty="0">
              <a:latin typeface="Hiragino Sans W2" panose="020B0400000000000000" pitchFamily="34" charset="-128"/>
              <a:ea typeface="Hiragino Sans W2" panose="020B0400000000000000" pitchFamily="34" charset="-128"/>
            </a:endParaRPr>
          </a:p>
          <a:p>
            <a:pPr>
              <a:lnSpc>
                <a:spcPct val="150000"/>
              </a:lnSpc>
            </a:pPr>
            <a:r>
              <a:rPr lang="ja-JP" altLang="en-US">
                <a:latin typeface="Hiragino Sans W2" panose="020B0400000000000000" pitchFamily="34" charset="-128"/>
                <a:ea typeface="Hiragino Sans W2" panose="020B0400000000000000" pitchFamily="34" charset="-128"/>
              </a:rPr>
              <a:t>実際は</a:t>
            </a:r>
            <a:r>
              <a:rPr lang="en-US" altLang="ja-JP" dirty="0">
                <a:latin typeface="VL GOTHIC" panose="020B0509000000000000" pitchFamily="49" charset="-128"/>
                <a:ea typeface="VL GOTHIC" panose="020B0509000000000000" pitchFamily="49" charset="-128"/>
              </a:rPr>
              <a:t>consume</a:t>
            </a:r>
            <a:r>
              <a:rPr lang="ja-JP" altLang="en-US">
                <a:latin typeface="Hiragino Sans W2" panose="020B0400000000000000" pitchFamily="34" charset="-128"/>
                <a:ea typeface="Hiragino Sans W2" panose="020B0400000000000000" pitchFamily="34" charset="-128"/>
              </a:rPr>
              <a:t>相当の順序保証はどのメモリオーダーにも付くのと、</a:t>
            </a:r>
            <a:br>
              <a:rPr lang="en-US" altLang="ja-JP" dirty="0">
                <a:latin typeface="Hiragino Sans W2" panose="020B0400000000000000" pitchFamily="34" charset="-128"/>
                <a:ea typeface="Hiragino Sans W2" panose="020B0400000000000000" pitchFamily="34" charset="-128"/>
              </a:rPr>
            </a:br>
            <a:r>
              <a:rPr lang="ja-JP" altLang="en-US">
                <a:latin typeface="Hiragino Sans W2" panose="020B0400000000000000" pitchFamily="34" charset="-128"/>
                <a:ea typeface="Hiragino Sans W2" panose="020B0400000000000000" pitchFamily="34" charset="-128"/>
              </a:rPr>
              <a:t>コンパイラが</a:t>
            </a:r>
            <a:r>
              <a:rPr lang="en-US" altLang="ja-JP" dirty="0">
                <a:latin typeface="VL GOTHIC" panose="020B0509000000000000" pitchFamily="49" charset="-128"/>
                <a:ea typeface="VL GOTHIC" panose="020B0509000000000000" pitchFamily="49" charset="-128"/>
              </a:rPr>
              <a:t>consume</a:t>
            </a:r>
            <a:r>
              <a:rPr lang="ja-JP" altLang="en-US">
                <a:latin typeface="Hiragino Sans W2" panose="020B0400000000000000" pitchFamily="34" charset="-128"/>
                <a:ea typeface="Hiragino Sans W2" panose="020B0400000000000000" pitchFamily="34" charset="-128"/>
              </a:rPr>
              <a:t>特化の実装をしなかったので非推奨化する</a:t>
            </a:r>
            <a:endParaRPr lang="en-US" altLang="ja-JP" dirty="0">
              <a:latin typeface="Hiragino Sans W2" panose="020B0400000000000000" pitchFamily="34" charset="-128"/>
              <a:ea typeface="Hiragino Sans W2" panose="020B0400000000000000" pitchFamily="34" charset="-128"/>
            </a:endParaRPr>
          </a:p>
          <a:p>
            <a:pPr>
              <a:lnSpc>
                <a:spcPct val="150000"/>
              </a:lnSpc>
            </a:pPr>
            <a:r>
              <a:rPr lang="ja-JP" altLang="en-US">
                <a:latin typeface="Hiragino Sans W2" panose="020B0400000000000000" pitchFamily="34" charset="-128"/>
                <a:ea typeface="Hiragino Sans W2" panose="020B0400000000000000" pitchFamily="34" charset="-128"/>
              </a:rPr>
              <a:t>関連して</a:t>
            </a:r>
            <a:r>
              <a:rPr lang="en-US" altLang="ja-JP" dirty="0">
                <a:latin typeface="VL GOTHIC" panose="020B0509000000000000" pitchFamily="49" charset="-128"/>
                <a:ea typeface="VL GOTHIC" panose="020B0509000000000000" pitchFamily="49" charset="-128"/>
              </a:rPr>
              <a:t>std::</a:t>
            </a:r>
            <a:r>
              <a:rPr lang="en-US" altLang="ja-JP" dirty="0" err="1">
                <a:latin typeface="VL GOTHIC" panose="020B0509000000000000" pitchFamily="49" charset="-128"/>
                <a:ea typeface="VL GOTHIC" panose="020B0509000000000000" pitchFamily="49" charset="-128"/>
              </a:rPr>
              <a:t>kill_dependency</a:t>
            </a:r>
            <a:r>
              <a:rPr lang="en-US" altLang="ja-JP" dirty="0">
                <a:latin typeface="VL GOTHIC" panose="020B0509000000000000" pitchFamily="49" charset="-128"/>
                <a:ea typeface="VL GOTHIC" panose="020B0509000000000000" pitchFamily="49" charset="-128"/>
              </a:rPr>
              <a:t>()</a:t>
            </a:r>
            <a:r>
              <a:rPr lang="ja-JP" altLang="en-US">
                <a:latin typeface="Hiragino Sans W2" panose="020B0400000000000000" pitchFamily="34" charset="-128"/>
                <a:ea typeface="Hiragino Sans W2" panose="020B0400000000000000" pitchFamily="34" charset="-128"/>
              </a:rPr>
              <a:t>と</a:t>
            </a:r>
            <a:r>
              <a:rPr lang="en-US" altLang="ja-JP" dirty="0">
                <a:latin typeface="VL GOTHIC" panose="020B0509000000000000" pitchFamily="49" charset="-128"/>
                <a:ea typeface="VL GOTHIC" panose="020B0509000000000000" pitchFamily="49" charset="-128"/>
              </a:rPr>
              <a:t>[[</a:t>
            </a:r>
            <a:r>
              <a:rPr lang="en-US" altLang="ja-JP" dirty="0" err="1">
                <a:latin typeface="VL GOTHIC" panose="020B0509000000000000" pitchFamily="49" charset="-128"/>
                <a:ea typeface="VL GOTHIC" panose="020B0509000000000000" pitchFamily="49" charset="-128"/>
              </a:rPr>
              <a:t>carries_dependency</a:t>
            </a:r>
            <a:r>
              <a:rPr lang="en-US" altLang="ja-JP" dirty="0">
                <a:latin typeface="VL GOTHIC" panose="020B0509000000000000" pitchFamily="49" charset="-128"/>
                <a:ea typeface="VL GOTHIC" panose="020B0509000000000000" pitchFamily="49" charset="-128"/>
              </a:rPr>
              <a:t>]]</a:t>
            </a:r>
            <a:r>
              <a:rPr lang="ja-JP" altLang="en-US">
                <a:latin typeface="Hiragino Sans W2" panose="020B0400000000000000" pitchFamily="34" charset="-128"/>
                <a:ea typeface="Hiragino Sans W2" panose="020B0400000000000000" pitchFamily="34" charset="-128"/>
              </a:rPr>
              <a:t>も非推奨化</a:t>
            </a:r>
            <a:endParaRPr lang="en-US" altLang="ja-JP" dirty="0">
              <a:latin typeface="Hiragino Sans W2" panose="020B0400000000000000" pitchFamily="34" charset="-128"/>
              <a:ea typeface="Hiragino Sans W2" panose="020B0400000000000000" pitchFamily="34" charset="-128"/>
            </a:endParaRPr>
          </a:p>
        </p:txBody>
      </p:sp>
      <p:sp>
        <p:nvSpPr>
          <p:cNvPr id="3" name="正方形/長方形 2">
            <a:extLst>
              <a:ext uri="{FF2B5EF4-FFF2-40B4-BE49-F238E27FC236}">
                <a16:creationId xmlns:a16="http://schemas.microsoft.com/office/drawing/2014/main" id="{C5FA154F-AB6B-A4F2-FC71-04BF1DB725A8}"/>
              </a:ext>
            </a:extLst>
          </p:cNvPr>
          <p:cNvSpPr/>
          <p:nvPr/>
        </p:nvSpPr>
        <p:spPr>
          <a:xfrm>
            <a:off x="891154" y="1263650"/>
            <a:ext cx="8163946" cy="207856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nchorCtr="0"/>
          <a:lstStyle/>
          <a:p>
            <a:r>
              <a:rPr kumimoji="1" lang="en-US" altLang="ja-JP" sz="2400" dirty="0">
                <a:latin typeface="VL GOTHIC" panose="020B0509000000000000" pitchFamily="49" charset="-128"/>
                <a:ea typeface="VL GOTHIC" panose="020B0509000000000000" pitchFamily="49" charset="-128"/>
              </a:rPr>
              <a:t>std::atomic&lt;T&gt; x = …;</a:t>
            </a:r>
          </a:p>
          <a:p>
            <a:endParaRPr lang="en-US" altLang="ja-JP" sz="2400" dirty="0">
              <a:latin typeface="VL GOTHIC" panose="020B0509000000000000" pitchFamily="49" charset="-128"/>
              <a:ea typeface="VL GOTHIC" panose="020B0509000000000000" pitchFamily="49" charset="-128"/>
            </a:endParaRPr>
          </a:p>
          <a:p>
            <a:r>
              <a:rPr lang="en-US" altLang="ja-JP" sz="2400" dirty="0">
                <a:latin typeface="VL GOTHIC" panose="020B0509000000000000" pitchFamily="49" charset="-128"/>
                <a:ea typeface="VL GOTHIC" panose="020B0509000000000000" pitchFamily="49" charset="-128"/>
              </a:rPr>
              <a:t>int a = </a:t>
            </a:r>
            <a:r>
              <a:rPr lang="en-US" altLang="ja-JP" sz="2400" dirty="0" err="1">
                <a:latin typeface="VL GOTHIC" panose="020B0509000000000000" pitchFamily="49" charset="-128"/>
                <a:ea typeface="VL GOTHIC" panose="020B0509000000000000" pitchFamily="49" charset="-128"/>
              </a:rPr>
              <a:t>x.load</a:t>
            </a:r>
            <a:r>
              <a:rPr lang="en-US" altLang="ja-JP" sz="2400" dirty="0">
                <a:latin typeface="VL GOTHIC" panose="020B0509000000000000" pitchFamily="49" charset="-128"/>
                <a:ea typeface="VL GOTHIC" panose="020B0509000000000000" pitchFamily="49" charset="-128"/>
              </a:rPr>
              <a:t>(</a:t>
            </a:r>
            <a:r>
              <a:rPr lang="en-US" altLang="ja-JP" sz="2400" b="1" dirty="0" err="1">
                <a:solidFill>
                  <a:srgbClr val="C00000"/>
                </a:solidFill>
                <a:latin typeface="VL GOTHIC" panose="020B0509000000000000" pitchFamily="49" charset="-128"/>
                <a:ea typeface="VL GOTHIC" panose="020B0509000000000000" pitchFamily="49" charset="-128"/>
              </a:rPr>
              <a:t>memory_order</a:t>
            </a:r>
            <a:r>
              <a:rPr lang="en-US" altLang="ja-JP" sz="2400" b="1" dirty="0">
                <a:solidFill>
                  <a:srgbClr val="C00000"/>
                </a:solidFill>
                <a:latin typeface="VL GOTHIC" panose="020B0509000000000000" pitchFamily="49" charset="-128"/>
                <a:ea typeface="VL GOTHIC" panose="020B0509000000000000" pitchFamily="49" charset="-128"/>
              </a:rPr>
              <a:t>::consume</a:t>
            </a:r>
            <a:r>
              <a:rPr lang="en-US" altLang="ja-JP" sz="2400" dirty="0">
                <a:latin typeface="VL GOTHIC" panose="020B0509000000000000" pitchFamily="49" charset="-128"/>
                <a:ea typeface="VL GOTHIC" panose="020B0509000000000000" pitchFamily="49" charset="-128"/>
              </a:rPr>
              <a:t>); // </a:t>
            </a:r>
            <a:r>
              <a:rPr lang="ja-JP" altLang="en-US" sz="2400">
                <a:latin typeface="VL GOTHIC" panose="020B0509000000000000" pitchFamily="49" charset="-128"/>
                <a:ea typeface="VL GOTHIC" panose="020B0509000000000000" pitchFamily="49" charset="-128"/>
              </a:rPr>
              <a:t>非推奨</a:t>
            </a:r>
            <a:endParaRPr lang="en-US" altLang="ja-JP" sz="2400" dirty="0">
              <a:latin typeface="VL GOTHIC" panose="020B0509000000000000" pitchFamily="49" charset="-128"/>
              <a:ea typeface="VL GOTHIC" panose="020B0509000000000000" pitchFamily="49" charset="-128"/>
            </a:endParaRPr>
          </a:p>
          <a:p>
            <a:r>
              <a:rPr lang="en-US" altLang="ja-JP" sz="2400" dirty="0">
                <a:latin typeface="VL GOTHIC" panose="020B0509000000000000" pitchFamily="49" charset="-128"/>
                <a:ea typeface="VL GOTHIC" panose="020B0509000000000000" pitchFamily="49" charset="-128"/>
              </a:rPr>
              <a:t>int b = a + 1;</a:t>
            </a:r>
          </a:p>
          <a:p>
            <a:r>
              <a:rPr lang="en-US" altLang="ja-JP" sz="2400" dirty="0">
                <a:latin typeface="VL GOTHIC" panose="020B0509000000000000" pitchFamily="49" charset="-128"/>
                <a:ea typeface="VL GOTHIC" panose="020B0509000000000000" pitchFamily="49" charset="-128"/>
              </a:rPr>
              <a:t>int c = b + 1;</a:t>
            </a:r>
          </a:p>
        </p:txBody>
      </p:sp>
    </p:spTree>
    <p:extLst>
      <p:ext uri="{BB962C8B-B14F-4D97-AF65-F5344CB8AC3E}">
        <p14:creationId xmlns:p14="http://schemas.microsoft.com/office/powerpoint/2010/main" val="3446197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FA6D8E-03BA-69D2-894E-DAB0F7DCEC2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7AFEEB3-A374-E683-D364-03184DA0CEBE}"/>
              </a:ext>
            </a:extLst>
          </p:cNvPr>
          <p:cNvSpPr>
            <a:spLocks noGrp="1"/>
          </p:cNvSpPr>
          <p:nvPr>
            <p:ph type="title"/>
          </p:nvPr>
        </p:nvSpPr>
        <p:spPr>
          <a:xfrm>
            <a:off x="838200" y="301626"/>
            <a:ext cx="10515600" cy="820208"/>
          </a:xfrm>
        </p:spPr>
        <p:txBody>
          <a:bodyPr>
            <a:noAutofit/>
          </a:bodyPr>
          <a:lstStyle/>
          <a:p>
            <a:r>
              <a:rPr lang="ja-JP" altLang="en-US" sz="2800" b="1">
                <a:solidFill>
                  <a:srgbClr val="C00000"/>
                </a:solidFill>
                <a:latin typeface="Hiragino Maru Gothic ProN W4" panose="020F0400000000000000" pitchFamily="34" charset="-128"/>
                <a:ea typeface="Hiragino Maru Gothic ProN W4" panose="020F0400000000000000" pitchFamily="34" charset="-128"/>
              </a:rPr>
              <a:t>コンセプトと変数テンプレートの</a:t>
            </a:r>
            <a:br>
              <a:rPr lang="en-US" altLang="ja-JP" sz="2800" b="1" dirty="0">
                <a:solidFill>
                  <a:srgbClr val="C00000"/>
                </a:solidFill>
                <a:latin typeface="Hiragino Maru Gothic ProN W4" panose="020F0400000000000000" pitchFamily="34" charset="-128"/>
                <a:ea typeface="Hiragino Maru Gothic ProN W4" panose="020F0400000000000000" pitchFamily="34" charset="-128"/>
              </a:rPr>
            </a:br>
            <a:r>
              <a:rPr lang="ja-JP" altLang="en-US" sz="2800" b="1">
                <a:solidFill>
                  <a:srgbClr val="C00000"/>
                </a:solidFill>
                <a:latin typeface="Hiragino Maru Gothic ProN W4" panose="020F0400000000000000" pitchFamily="34" charset="-128"/>
                <a:ea typeface="Hiragino Maru Gothic ProN W4" panose="020F0400000000000000" pitchFamily="34" charset="-128"/>
              </a:rPr>
              <a:t>テンプレートテンプレートパラメータ対応</a:t>
            </a:r>
            <a:endParaRPr kumimoji="1" lang="ja-JP" altLang="en-US" sz="2800" b="1">
              <a:solidFill>
                <a:srgbClr val="C00000"/>
              </a:solidFill>
              <a:latin typeface="Hiragino Maru Gothic ProN W4" panose="020F0400000000000000" pitchFamily="34" charset="-128"/>
              <a:ea typeface="Hiragino Maru Gothic ProN W4" panose="020F0400000000000000" pitchFamily="34" charset="-128"/>
            </a:endParaRPr>
          </a:p>
        </p:txBody>
      </p:sp>
      <p:cxnSp>
        <p:nvCxnSpPr>
          <p:cNvPr id="4" name="直線コネクタ 3">
            <a:extLst>
              <a:ext uri="{FF2B5EF4-FFF2-40B4-BE49-F238E27FC236}">
                <a16:creationId xmlns:a16="http://schemas.microsoft.com/office/drawing/2014/main" id="{411414AD-9526-3F96-C440-9BA2B050CDD7}"/>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
        <p:nvSpPr>
          <p:cNvPr id="6" name="コンテンツ プレースホルダー 2">
            <a:extLst>
              <a:ext uri="{FF2B5EF4-FFF2-40B4-BE49-F238E27FC236}">
                <a16:creationId xmlns:a16="http://schemas.microsoft.com/office/drawing/2014/main" id="{6DA1F010-6A35-334F-4163-366430490BC0}"/>
              </a:ext>
            </a:extLst>
          </p:cNvPr>
          <p:cNvSpPr txBox="1">
            <a:spLocks/>
          </p:cNvSpPr>
          <p:nvPr/>
        </p:nvSpPr>
        <p:spPr>
          <a:xfrm>
            <a:off x="6096001" y="1263650"/>
            <a:ext cx="5499100" cy="53530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50000"/>
              </a:lnSpc>
            </a:pPr>
            <a:r>
              <a:rPr lang="ja-JP" altLang="en-US">
                <a:latin typeface="Hiragino Sans W2" panose="020B0400000000000000" pitchFamily="34" charset="-128"/>
                <a:ea typeface="Hiragino Sans W2" panose="020B0400000000000000" pitchFamily="34" charset="-128"/>
              </a:rPr>
              <a:t>コンセプトと変数テンプレートに、</a:t>
            </a:r>
            <a:r>
              <a:rPr lang="ja-JP" altLang="en-US" b="1">
                <a:solidFill>
                  <a:srgbClr val="C00000"/>
                </a:solidFill>
                <a:latin typeface="Hiragino Sans W2" panose="020B0400000000000000" pitchFamily="34" charset="-128"/>
                <a:ea typeface="Hiragino Sans W2" panose="020B0400000000000000" pitchFamily="34" charset="-128"/>
              </a:rPr>
              <a:t>テンプレートテンプレートパラメータ</a:t>
            </a:r>
            <a:r>
              <a:rPr lang="ja-JP" altLang="en-US">
                <a:latin typeface="Hiragino Sans W2" panose="020B0400000000000000" pitchFamily="34" charset="-128"/>
                <a:ea typeface="Hiragino Sans W2" panose="020B0400000000000000" pitchFamily="34" charset="-128"/>
              </a:rPr>
              <a:t>が使えるようになる</a:t>
            </a:r>
            <a:endParaRPr lang="en-US" altLang="ja-JP" dirty="0">
              <a:latin typeface="Hiragino Sans W2" panose="020B0400000000000000" pitchFamily="34" charset="-128"/>
              <a:ea typeface="Hiragino Sans W2" panose="020B0400000000000000" pitchFamily="34" charset="-128"/>
            </a:endParaRPr>
          </a:p>
          <a:p>
            <a:pPr>
              <a:lnSpc>
                <a:spcPct val="150000"/>
              </a:lnSpc>
            </a:pPr>
            <a:r>
              <a:rPr lang="ja-JP" altLang="en-US">
                <a:latin typeface="Hiragino Sans W2" panose="020B0400000000000000" pitchFamily="34" charset="-128"/>
                <a:ea typeface="Hiragino Sans W2" panose="020B0400000000000000" pitchFamily="34" charset="-128"/>
              </a:rPr>
              <a:t>テンプレートテンプレートパラメータは、テンプレート引数をあとで指定する機能</a:t>
            </a:r>
            <a:endParaRPr lang="en-US" altLang="ja-JP" dirty="0">
              <a:latin typeface="Hiragino Sans W2" panose="020B0400000000000000" pitchFamily="34" charset="-128"/>
              <a:ea typeface="Hiragino Sans W2" panose="020B0400000000000000" pitchFamily="34" charset="-128"/>
            </a:endParaRPr>
          </a:p>
        </p:txBody>
      </p:sp>
      <p:sp>
        <p:nvSpPr>
          <p:cNvPr id="3" name="正方形/長方形 2">
            <a:extLst>
              <a:ext uri="{FF2B5EF4-FFF2-40B4-BE49-F238E27FC236}">
                <a16:creationId xmlns:a16="http://schemas.microsoft.com/office/drawing/2014/main" id="{907CD13F-A7F1-1A12-7996-38C2D9843BC4}"/>
              </a:ext>
            </a:extLst>
          </p:cNvPr>
          <p:cNvSpPr/>
          <p:nvPr/>
        </p:nvSpPr>
        <p:spPr>
          <a:xfrm>
            <a:off x="891154" y="1263650"/>
            <a:ext cx="4836546" cy="51244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nchorCtr="0"/>
          <a:lstStyle/>
          <a:p>
            <a:r>
              <a:rPr kumimoji="1" lang="en-US" altLang="ja-JP" sz="2000" dirty="0">
                <a:latin typeface="VL GOTHIC" panose="020B0509000000000000" pitchFamily="49" charset="-128"/>
                <a:ea typeface="VL GOTHIC" panose="020B0509000000000000" pitchFamily="49" charset="-128"/>
              </a:rPr>
              <a:t>template&lt;</a:t>
            </a:r>
          </a:p>
          <a:p>
            <a:r>
              <a:rPr kumimoji="1" lang="en-US" altLang="ja-JP" sz="2000" dirty="0">
                <a:latin typeface="VL GOTHIC" panose="020B0509000000000000" pitchFamily="49" charset="-128"/>
                <a:ea typeface="VL GOTHIC" panose="020B0509000000000000" pitchFamily="49" charset="-128"/>
              </a:rPr>
              <a:t>  </a:t>
            </a:r>
            <a:r>
              <a:rPr kumimoji="1" lang="en-US" altLang="ja-JP" sz="2000" b="1" dirty="0">
                <a:solidFill>
                  <a:srgbClr val="C00000"/>
                </a:solidFill>
                <a:latin typeface="VL GOTHIC" panose="020B0509000000000000" pitchFamily="49" charset="-128"/>
                <a:ea typeface="VL GOTHIC" panose="020B0509000000000000" pitchFamily="49" charset="-128"/>
              </a:rPr>
              <a:t>template &lt;</a:t>
            </a:r>
            <a:r>
              <a:rPr kumimoji="1" lang="en-US" altLang="ja-JP" sz="2000" b="1" dirty="0" err="1">
                <a:solidFill>
                  <a:srgbClr val="C00000"/>
                </a:solidFill>
                <a:latin typeface="VL GOTHIC" panose="020B0509000000000000" pitchFamily="49" charset="-128"/>
                <a:ea typeface="VL GOTHIC" panose="020B0509000000000000" pitchFamily="49" charset="-128"/>
              </a:rPr>
              <a:t>typename</a:t>
            </a:r>
            <a:r>
              <a:rPr kumimoji="1" lang="en-US" altLang="ja-JP" sz="2000" b="1" dirty="0">
                <a:solidFill>
                  <a:srgbClr val="C00000"/>
                </a:solidFill>
                <a:latin typeface="VL GOTHIC" panose="020B0509000000000000" pitchFamily="49" charset="-128"/>
                <a:ea typeface="VL GOTHIC" panose="020B0509000000000000" pitchFamily="49" charset="-128"/>
              </a:rPr>
              <a:t> T&gt;</a:t>
            </a:r>
            <a:r>
              <a:rPr kumimoji="1" lang="en-US" altLang="ja-JP" sz="2000" dirty="0">
                <a:latin typeface="VL GOTHIC" panose="020B0509000000000000" pitchFamily="49" charset="-128"/>
                <a:ea typeface="VL GOTHIC" panose="020B0509000000000000" pitchFamily="49" charset="-128"/>
              </a:rPr>
              <a:t> concept C,</a:t>
            </a:r>
          </a:p>
          <a:p>
            <a:r>
              <a:rPr kumimoji="1" lang="en-US" altLang="ja-JP" sz="2000" dirty="0">
                <a:latin typeface="VL GOTHIC" panose="020B0509000000000000" pitchFamily="49" charset="-128"/>
                <a:ea typeface="VL GOTHIC" panose="020B0509000000000000" pitchFamily="49" charset="-128"/>
              </a:rPr>
              <a:t>  </a:t>
            </a:r>
            <a:r>
              <a:rPr kumimoji="1" lang="en-US" altLang="ja-JP" sz="2000" b="1" dirty="0">
                <a:solidFill>
                  <a:srgbClr val="C00000"/>
                </a:solidFill>
                <a:latin typeface="VL GOTHIC" panose="020B0509000000000000" pitchFamily="49" charset="-128"/>
                <a:ea typeface="VL GOTHIC" panose="020B0509000000000000" pitchFamily="49" charset="-128"/>
              </a:rPr>
              <a:t>template &lt;</a:t>
            </a:r>
            <a:r>
              <a:rPr kumimoji="1" lang="en-US" altLang="ja-JP" sz="2000" b="1" dirty="0" err="1">
                <a:solidFill>
                  <a:srgbClr val="C00000"/>
                </a:solidFill>
                <a:latin typeface="VL GOTHIC" panose="020B0509000000000000" pitchFamily="49" charset="-128"/>
                <a:ea typeface="VL GOTHIC" panose="020B0509000000000000" pitchFamily="49" charset="-128"/>
              </a:rPr>
              <a:t>typename</a:t>
            </a:r>
            <a:r>
              <a:rPr kumimoji="1" lang="en-US" altLang="ja-JP" sz="2000" b="1" dirty="0">
                <a:solidFill>
                  <a:srgbClr val="C00000"/>
                </a:solidFill>
                <a:latin typeface="VL GOTHIC" panose="020B0509000000000000" pitchFamily="49" charset="-128"/>
                <a:ea typeface="VL GOTHIC" panose="020B0509000000000000" pitchFamily="49" charset="-128"/>
              </a:rPr>
              <a:t> T&gt;</a:t>
            </a:r>
            <a:r>
              <a:rPr kumimoji="1" lang="en-US" altLang="ja-JP" sz="2000" dirty="0">
                <a:latin typeface="VL GOTHIC" panose="020B0509000000000000" pitchFamily="49" charset="-128"/>
                <a:ea typeface="VL GOTHIC" panose="020B0509000000000000" pitchFamily="49" charset="-128"/>
              </a:rPr>
              <a:t> auto V</a:t>
            </a:r>
          </a:p>
          <a:p>
            <a:r>
              <a:rPr kumimoji="1" lang="en-US" altLang="ja-JP" sz="2000" dirty="0">
                <a:latin typeface="VL GOTHIC" panose="020B0509000000000000" pitchFamily="49" charset="-128"/>
                <a:ea typeface="VL GOTHIC" panose="020B0509000000000000" pitchFamily="49" charset="-128"/>
              </a:rPr>
              <a:t>&gt;</a:t>
            </a:r>
          </a:p>
          <a:p>
            <a:r>
              <a:rPr kumimoji="1" lang="en-US" altLang="ja-JP" sz="2000" dirty="0">
                <a:latin typeface="VL GOTHIC" panose="020B0509000000000000" pitchFamily="49" charset="-128"/>
                <a:ea typeface="VL GOTHIC" panose="020B0509000000000000" pitchFamily="49" charset="-128"/>
              </a:rPr>
              <a:t>struct S {</a:t>
            </a:r>
          </a:p>
          <a:p>
            <a:r>
              <a:rPr lang="en-US" altLang="ja-JP" sz="2000" dirty="0">
                <a:latin typeface="VL GOTHIC" panose="020B0509000000000000" pitchFamily="49" charset="-128"/>
                <a:ea typeface="VL GOTHIC" panose="020B0509000000000000" pitchFamily="49" charset="-128"/>
              </a:rPr>
              <a:t>  concept D = C&lt;int&gt;;</a:t>
            </a:r>
          </a:p>
          <a:p>
            <a:r>
              <a:rPr kumimoji="1" lang="en-US" altLang="ja-JP" sz="2000" dirty="0">
                <a:latin typeface="VL GOTHIC" panose="020B0509000000000000" pitchFamily="49" charset="-128"/>
                <a:ea typeface="VL GOTHIC" panose="020B0509000000000000" pitchFamily="49" charset="-128"/>
              </a:rPr>
              <a:t>  </a:t>
            </a:r>
            <a:r>
              <a:rPr kumimoji="1" lang="en-US" altLang="ja-JP" sz="2000" dirty="0" err="1">
                <a:latin typeface="VL GOTHIC" panose="020B0509000000000000" pitchFamily="49" charset="-128"/>
                <a:ea typeface="VL GOTHIC" panose="020B0509000000000000" pitchFamily="49" charset="-128"/>
              </a:rPr>
              <a:t>constexpr</a:t>
            </a:r>
            <a:r>
              <a:rPr kumimoji="1" lang="en-US" altLang="ja-JP" sz="2000" dirty="0">
                <a:latin typeface="VL GOTHIC" panose="020B0509000000000000" pitchFamily="49" charset="-128"/>
                <a:ea typeface="VL GOTHIC" panose="020B0509000000000000" pitchFamily="49" charset="-128"/>
              </a:rPr>
              <a:t> auto X = V&lt;int&gt;;</a:t>
            </a:r>
          </a:p>
          <a:p>
            <a:r>
              <a:rPr kumimoji="1" lang="en-US" altLang="ja-JP" sz="2000" dirty="0">
                <a:latin typeface="VL GOTHIC" panose="020B0509000000000000" pitchFamily="49" charset="-128"/>
                <a:ea typeface="VL GOTHIC" panose="020B0509000000000000" pitchFamily="49" charset="-128"/>
              </a:rPr>
              <a:t>};</a:t>
            </a:r>
          </a:p>
          <a:p>
            <a:endParaRPr kumimoji="1" lang="en-US" altLang="ja-JP" sz="2000" dirty="0">
              <a:latin typeface="VL GOTHIC" panose="020B0509000000000000" pitchFamily="49" charset="-128"/>
              <a:ea typeface="VL GOTHIC" panose="020B0509000000000000" pitchFamily="49" charset="-128"/>
            </a:endParaRPr>
          </a:p>
          <a:p>
            <a:r>
              <a:rPr kumimoji="1" lang="en-US" altLang="ja-JP" sz="2000" dirty="0">
                <a:latin typeface="VL GOTHIC" panose="020B0509000000000000" pitchFamily="49" charset="-128"/>
                <a:ea typeface="VL GOTHIC" panose="020B0509000000000000" pitchFamily="49" charset="-128"/>
              </a:rPr>
              <a:t>template &lt;</a:t>
            </a:r>
            <a:r>
              <a:rPr kumimoji="1" lang="en-US" altLang="ja-JP" sz="2000" dirty="0" err="1">
                <a:latin typeface="VL GOTHIC" panose="020B0509000000000000" pitchFamily="49" charset="-128"/>
                <a:ea typeface="VL GOTHIC" panose="020B0509000000000000" pitchFamily="49" charset="-128"/>
              </a:rPr>
              <a:t>typename</a:t>
            </a:r>
            <a:r>
              <a:rPr kumimoji="1" lang="en-US" altLang="ja-JP" sz="2000" dirty="0">
                <a:latin typeface="VL GOTHIC" panose="020B0509000000000000" pitchFamily="49" charset="-128"/>
                <a:ea typeface="VL GOTHIC" panose="020B0509000000000000" pitchFamily="49" charset="-128"/>
              </a:rPr>
              <a:t> T&gt;</a:t>
            </a:r>
          </a:p>
          <a:p>
            <a:r>
              <a:rPr kumimoji="1" lang="en-US" altLang="ja-JP" sz="2000" dirty="0">
                <a:latin typeface="VL GOTHIC" panose="020B0509000000000000" pitchFamily="49" charset="-128"/>
                <a:ea typeface="VL GOTHIC" panose="020B0509000000000000" pitchFamily="49" charset="-128"/>
              </a:rPr>
              <a:t>concept Concept = true;</a:t>
            </a:r>
          </a:p>
          <a:p>
            <a:endParaRPr kumimoji="1" lang="en-US" altLang="ja-JP" sz="2000" dirty="0">
              <a:latin typeface="VL GOTHIC" panose="020B0509000000000000" pitchFamily="49" charset="-128"/>
              <a:ea typeface="VL GOTHIC" panose="020B0509000000000000" pitchFamily="49" charset="-128"/>
            </a:endParaRPr>
          </a:p>
          <a:p>
            <a:r>
              <a:rPr kumimoji="1" lang="en-US" altLang="ja-JP" sz="2000" dirty="0">
                <a:latin typeface="VL GOTHIC" panose="020B0509000000000000" pitchFamily="49" charset="-128"/>
                <a:ea typeface="VL GOTHIC" panose="020B0509000000000000" pitchFamily="49" charset="-128"/>
              </a:rPr>
              <a:t>template &lt;</a:t>
            </a:r>
            <a:r>
              <a:rPr kumimoji="1" lang="en-US" altLang="ja-JP" sz="2000" dirty="0" err="1">
                <a:latin typeface="VL GOTHIC" panose="020B0509000000000000" pitchFamily="49" charset="-128"/>
                <a:ea typeface="VL GOTHIC" panose="020B0509000000000000" pitchFamily="49" charset="-128"/>
              </a:rPr>
              <a:t>typename</a:t>
            </a:r>
            <a:r>
              <a:rPr kumimoji="1" lang="en-US" altLang="ja-JP" sz="2000" dirty="0">
                <a:latin typeface="VL GOTHIC" panose="020B0509000000000000" pitchFamily="49" charset="-128"/>
                <a:ea typeface="VL GOTHIC" panose="020B0509000000000000" pitchFamily="49" charset="-128"/>
              </a:rPr>
              <a:t> T&gt;</a:t>
            </a:r>
          </a:p>
          <a:p>
            <a:r>
              <a:rPr kumimoji="1" lang="en-US" altLang="ja-JP" sz="2000" dirty="0" err="1">
                <a:latin typeface="VL GOTHIC" panose="020B0509000000000000" pitchFamily="49" charset="-128"/>
                <a:ea typeface="VL GOTHIC" panose="020B0509000000000000" pitchFamily="49" charset="-128"/>
              </a:rPr>
              <a:t>constexpr</a:t>
            </a:r>
            <a:r>
              <a:rPr kumimoji="1" lang="en-US" altLang="ja-JP" sz="2000" dirty="0">
                <a:latin typeface="VL GOTHIC" panose="020B0509000000000000" pitchFamily="49" charset="-128"/>
                <a:ea typeface="VL GOTHIC" panose="020B0509000000000000" pitchFamily="49" charset="-128"/>
              </a:rPr>
              <a:t> auto Var = 42;</a:t>
            </a:r>
          </a:p>
          <a:p>
            <a:endParaRPr kumimoji="1" lang="en-US" altLang="ja-JP" sz="2000" dirty="0">
              <a:latin typeface="VL GOTHIC" panose="020B0509000000000000" pitchFamily="49" charset="-128"/>
              <a:ea typeface="VL GOTHIC" panose="020B0509000000000000" pitchFamily="49" charset="-128"/>
            </a:endParaRPr>
          </a:p>
          <a:p>
            <a:r>
              <a:rPr kumimoji="1" lang="en-US" altLang="ja-JP" sz="2000" dirty="0">
                <a:latin typeface="VL GOTHIC" panose="020B0509000000000000" pitchFamily="49" charset="-128"/>
                <a:ea typeface="VL GOTHIC" panose="020B0509000000000000" pitchFamily="49" charset="-128"/>
              </a:rPr>
              <a:t>S&lt;Concept, Var&gt; s;</a:t>
            </a:r>
            <a:endParaRPr lang="en-US" altLang="ja-JP" sz="2000" dirty="0">
              <a:latin typeface="VL GOTHIC" panose="020B0509000000000000" pitchFamily="49" charset="-128"/>
              <a:ea typeface="VL GOTHIC" panose="020B0509000000000000" pitchFamily="49" charset="-128"/>
            </a:endParaRPr>
          </a:p>
        </p:txBody>
      </p:sp>
    </p:spTree>
    <p:extLst>
      <p:ext uri="{BB962C8B-B14F-4D97-AF65-F5344CB8AC3E}">
        <p14:creationId xmlns:p14="http://schemas.microsoft.com/office/powerpoint/2010/main" val="55841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F95E5E-EA18-C7C9-04FA-B173A285A3E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E65B6ED-679C-768F-667F-08A25A164310}"/>
              </a:ext>
            </a:extLst>
          </p:cNvPr>
          <p:cNvSpPr>
            <a:spLocks noGrp="1"/>
          </p:cNvSpPr>
          <p:nvPr>
            <p:ph type="title"/>
          </p:nvPr>
        </p:nvSpPr>
        <p:spPr>
          <a:xfrm>
            <a:off x="838200" y="301626"/>
            <a:ext cx="10515600" cy="820208"/>
          </a:xfrm>
        </p:spPr>
        <p:txBody>
          <a:bodyPr>
            <a:noAutofit/>
          </a:bodyPr>
          <a:lstStyle/>
          <a:p>
            <a:r>
              <a:rPr lang="ja-JP" altLang="en-US" sz="2800" b="1">
                <a:solidFill>
                  <a:srgbClr val="C00000"/>
                </a:solidFill>
                <a:latin typeface="Hiragino Maru Gothic ProN W4" panose="020F0400000000000000" pitchFamily="34" charset="-128"/>
                <a:ea typeface="Hiragino Maru Gothic ProN W4" panose="020F0400000000000000" pitchFamily="34" charset="-128"/>
              </a:rPr>
              <a:t>トリビアルな再配置</a:t>
            </a:r>
            <a:endParaRPr kumimoji="1" lang="ja-JP" altLang="en-US" sz="2800" b="1">
              <a:solidFill>
                <a:srgbClr val="C00000"/>
              </a:solidFill>
              <a:latin typeface="Hiragino Maru Gothic ProN W4" panose="020F0400000000000000" pitchFamily="34" charset="-128"/>
              <a:ea typeface="Hiragino Maru Gothic ProN W4" panose="020F0400000000000000" pitchFamily="34" charset="-128"/>
            </a:endParaRPr>
          </a:p>
        </p:txBody>
      </p:sp>
      <p:cxnSp>
        <p:nvCxnSpPr>
          <p:cNvPr id="4" name="直線コネクタ 3">
            <a:extLst>
              <a:ext uri="{FF2B5EF4-FFF2-40B4-BE49-F238E27FC236}">
                <a16:creationId xmlns:a16="http://schemas.microsoft.com/office/drawing/2014/main" id="{71DCC38F-4D3E-FE01-977F-FC5123E6C481}"/>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
        <p:nvSpPr>
          <p:cNvPr id="6" name="コンテンツ プレースホルダー 2">
            <a:extLst>
              <a:ext uri="{FF2B5EF4-FFF2-40B4-BE49-F238E27FC236}">
                <a16:creationId xmlns:a16="http://schemas.microsoft.com/office/drawing/2014/main" id="{E2E769D2-4544-A0CB-CA44-233F0C5CE4EF}"/>
              </a:ext>
            </a:extLst>
          </p:cNvPr>
          <p:cNvSpPr txBox="1">
            <a:spLocks/>
          </p:cNvSpPr>
          <p:nvPr/>
        </p:nvSpPr>
        <p:spPr>
          <a:xfrm>
            <a:off x="6096000" y="1263650"/>
            <a:ext cx="5638799" cy="53530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50000"/>
              </a:lnSpc>
            </a:pPr>
            <a:r>
              <a:rPr lang="en-US" altLang="ja-JP" sz="2400" dirty="0">
                <a:latin typeface="Hiragino Sans W2" panose="020B0400000000000000" pitchFamily="34" charset="-128"/>
                <a:ea typeface="Hiragino Sans W2" panose="020B0400000000000000" pitchFamily="34" charset="-128"/>
              </a:rPr>
              <a:t>trivially relocatable (</a:t>
            </a:r>
            <a:r>
              <a:rPr lang="ja-JP" altLang="en-US" sz="2400">
                <a:latin typeface="Hiragino Sans W2" panose="020B0400000000000000" pitchFamily="34" charset="-128"/>
                <a:ea typeface="Hiragino Sans W2" panose="020B0400000000000000" pitchFamily="34" charset="-128"/>
              </a:rPr>
              <a:t>トリビアルな再配置</a:t>
            </a:r>
            <a:r>
              <a:rPr lang="en-US" altLang="ja-JP" sz="2400" dirty="0">
                <a:latin typeface="Hiragino Sans W2" panose="020B0400000000000000" pitchFamily="34" charset="-128"/>
                <a:ea typeface="Hiragino Sans W2" panose="020B0400000000000000" pitchFamily="34" charset="-128"/>
              </a:rPr>
              <a:t>) </a:t>
            </a:r>
            <a:r>
              <a:rPr lang="ja-JP" altLang="en-US" sz="2400">
                <a:latin typeface="Hiragino Sans W2" panose="020B0400000000000000" pitchFamily="34" charset="-128"/>
                <a:ea typeface="Hiragino Sans W2" panose="020B0400000000000000" pitchFamily="34" charset="-128"/>
              </a:rPr>
              <a:t>は、</a:t>
            </a:r>
            <a:r>
              <a:rPr lang="en-US" altLang="ja-JP" sz="2400" dirty="0" err="1">
                <a:latin typeface="Hiragino Sans W2" panose="020B0400000000000000" pitchFamily="34" charset="-128"/>
                <a:ea typeface="Hiragino Sans W2" panose="020B0400000000000000" pitchFamily="34" charset="-128"/>
              </a:rPr>
              <a:t>memcpy</a:t>
            </a:r>
            <a:r>
              <a:rPr lang="ja-JP" altLang="en-US" sz="2400">
                <a:latin typeface="Hiragino Sans W2" panose="020B0400000000000000" pitchFamily="34" charset="-128"/>
                <a:ea typeface="Hiragino Sans W2" panose="020B0400000000000000" pitchFamily="34" charset="-128"/>
              </a:rPr>
              <a:t>やビットコピーで再配置ができる性質</a:t>
            </a:r>
            <a:endParaRPr lang="en-US" altLang="ja-JP" sz="2400" dirty="0">
              <a:latin typeface="Hiragino Sans W2" panose="020B0400000000000000" pitchFamily="34" charset="-128"/>
              <a:ea typeface="Hiragino Sans W2" panose="020B0400000000000000" pitchFamily="34" charset="-128"/>
            </a:endParaRPr>
          </a:p>
          <a:p>
            <a:pPr>
              <a:lnSpc>
                <a:spcPct val="150000"/>
              </a:lnSpc>
            </a:pPr>
            <a:r>
              <a:rPr lang="ja-JP" altLang="en-US" sz="2400">
                <a:latin typeface="Hiragino Sans W2" panose="020B0400000000000000" pitchFamily="34" charset="-128"/>
                <a:ea typeface="Hiragino Sans W2" panose="020B0400000000000000" pitchFamily="34" charset="-128"/>
              </a:rPr>
              <a:t>型にこの性質を与えることで、ムーブ元オブジェクトのデストラクタ呼び出しなどを省略できる</a:t>
            </a:r>
            <a:endParaRPr lang="en-US" altLang="ja-JP" sz="2400" dirty="0">
              <a:latin typeface="Hiragino Sans W2" panose="020B0400000000000000" pitchFamily="34" charset="-128"/>
              <a:ea typeface="Hiragino Sans W2" panose="020B0400000000000000" pitchFamily="34" charset="-128"/>
            </a:endParaRPr>
          </a:p>
          <a:p>
            <a:pPr>
              <a:lnSpc>
                <a:spcPct val="150000"/>
              </a:lnSpc>
            </a:pPr>
            <a:r>
              <a:rPr lang="ja-JP" altLang="en-US" sz="2400">
                <a:latin typeface="Hiragino Sans W2" panose="020B0400000000000000" pitchFamily="34" charset="-128"/>
                <a:ea typeface="Hiragino Sans W2" panose="020B0400000000000000" pitchFamily="34" charset="-128"/>
              </a:rPr>
              <a:t>そのために文脈依存キーワードが</a:t>
            </a:r>
            <a:r>
              <a:rPr lang="en-US" altLang="ja-JP" sz="2400" dirty="0">
                <a:latin typeface="Hiragino Sans W2" panose="020B0400000000000000" pitchFamily="34" charset="-128"/>
                <a:ea typeface="Hiragino Sans W2" panose="020B0400000000000000" pitchFamily="34" charset="-128"/>
              </a:rPr>
              <a:t>2</a:t>
            </a:r>
            <a:r>
              <a:rPr lang="ja-JP" altLang="en-US" sz="2400">
                <a:latin typeface="Hiragino Sans W2" panose="020B0400000000000000" pitchFamily="34" charset="-128"/>
                <a:ea typeface="Hiragino Sans W2" panose="020B0400000000000000" pitchFamily="34" charset="-128"/>
              </a:rPr>
              <a:t>つ追加される</a:t>
            </a:r>
            <a:r>
              <a:rPr lang="en-US" altLang="ja-JP" sz="2400" dirty="0">
                <a:latin typeface="Hiragino Sans W2" panose="020B0400000000000000" pitchFamily="34" charset="-128"/>
                <a:ea typeface="Hiragino Sans W2" panose="020B0400000000000000" pitchFamily="34" charset="-128"/>
              </a:rPr>
              <a:t> (</a:t>
            </a:r>
            <a:r>
              <a:rPr lang="ja-JP" altLang="en-US" sz="2400">
                <a:latin typeface="Hiragino Sans W2" panose="020B0400000000000000" pitchFamily="34" charset="-128"/>
                <a:ea typeface="Hiragino Sans W2" panose="020B0400000000000000" pitchFamily="34" charset="-128"/>
              </a:rPr>
              <a:t>それと対応した型特性も</a:t>
            </a:r>
            <a:r>
              <a:rPr lang="en-US" altLang="ja-JP" sz="2400" dirty="0">
                <a:latin typeface="Hiragino Sans W2" panose="020B0400000000000000" pitchFamily="34" charset="-128"/>
                <a:ea typeface="Hiragino Sans W2" panose="020B0400000000000000" pitchFamily="34" charset="-128"/>
              </a:rPr>
              <a:t>)</a:t>
            </a:r>
          </a:p>
        </p:txBody>
      </p:sp>
      <p:sp>
        <p:nvSpPr>
          <p:cNvPr id="3" name="正方形/長方形 2">
            <a:extLst>
              <a:ext uri="{FF2B5EF4-FFF2-40B4-BE49-F238E27FC236}">
                <a16:creationId xmlns:a16="http://schemas.microsoft.com/office/drawing/2014/main" id="{8FA44828-6467-573B-8356-F0CA1971F82D}"/>
              </a:ext>
            </a:extLst>
          </p:cNvPr>
          <p:cNvSpPr/>
          <p:nvPr/>
        </p:nvSpPr>
        <p:spPr>
          <a:xfrm>
            <a:off x="891154" y="1263650"/>
            <a:ext cx="5204846" cy="32956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nchorCtr="0"/>
          <a:lstStyle/>
          <a:p>
            <a:r>
              <a:rPr kumimoji="1" lang="en-US" altLang="ja-JP" sz="2000" dirty="0">
                <a:latin typeface="VL GOTHIC" panose="020B0509000000000000" pitchFamily="49" charset="-128"/>
                <a:ea typeface="VL GOTHIC" panose="020B0509000000000000" pitchFamily="49" charset="-128"/>
              </a:rPr>
              <a:t>template &lt;class T&gt;</a:t>
            </a:r>
          </a:p>
          <a:p>
            <a:r>
              <a:rPr kumimoji="1" lang="en-US" altLang="ja-JP" sz="2000" dirty="0">
                <a:latin typeface="VL GOTHIC" panose="020B0509000000000000" pitchFamily="49" charset="-128"/>
                <a:ea typeface="VL GOTHIC" panose="020B0509000000000000" pitchFamily="49" charset="-128"/>
              </a:rPr>
              <a:t>class optional</a:t>
            </a:r>
          </a:p>
          <a:p>
            <a:r>
              <a:rPr kumimoji="1" lang="en-US" altLang="ja-JP" sz="2000" dirty="0">
                <a:latin typeface="VL GOTHIC" panose="020B0509000000000000" pitchFamily="49" charset="-128"/>
                <a:ea typeface="VL GOTHIC" panose="020B0509000000000000" pitchFamily="49" charset="-128"/>
              </a:rPr>
              <a:t>     </a:t>
            </a:r>
            <a:r>
              <a:rPr kumimoji="1" lang="en-US" altLang="ja-JP" sz="2000" b="1" dirty="0" err="1">
                <a:solidFill>
                  <a:srgbClr val="C00000"/>
                </a:solidFill>
                <a:latin typeface="VL GOTHIC" panose="020B0509000000000000" pitchFamily="49" charset="-128"/>
                <a:ea typeface="VL GOTHIC" panose="020B0509000000000000" pitchFamily="49" charset="-128"/>
              </a:rPr>
              <a:t>trivially_relocatable_if_eligible</a:t>
            </a:r>
            <a:endParaRPr kumimoji="1" lang="en-US" altLang="ja-JP" sz="2000" b="1" dirty="0">
              <a:solidFill>
                <a:srgbClr val="C00000"/>
              </a:solidFill>
              <a:latin typeface="VL GOTHIC" panose="020B0509000000000000" pitchFamily="49" charset="-128"/>
              <a:ea typeface="VL GOTHIC" panose="020B0509000000000000" pitchFamily="49" charset="-128"/>
            </a:endParaRPr>
          </a:p>
          <a:p>
            <a:r>
              <a:rPr kumimoji="1" lang="en-US" altLang="ja-JP" sz="2000" dirty="0">
                <a:latin typeface="VL GOTHIC" panose="020B0509000000000000" pitchFamily="49" charset="-128"/>
                <a:ea typeface="VL GOTHIC" panose="020B0509000000000000" pitchFamily="49" charset="-128"/>
              </a:rPr>
              <a:t>     </a:t>
            </a:r>
            <a:r>
              <a:rPr kumimoji="1" lang="en-US" altLang="ja-JP" sz="2000" b="1" dirty="0" err="1">
                <a:solidFill>
                  <a:srgbClr val="C00000"/>
                </a:solidFill>
                <a:latin typeface="VL GOTHIC" panose="020B0509000000000000" pitchFamily="49" charset="-128"/>
                <a:ea typeface="VL GOTHIC" panose="020B0509000000000000" pitchFamily="49" charset="-128"/>
              </a:rPr>
              <a:t>replaceable_if_eligible</a:t>
            </a:r>
            <a:r>
              <a:rPr kumimoji="1" lang="en-US" altLang="ja-JP" sz="2000" dirty="0">
                <a:latin typeface="VL GOTHIC" panose="020B0509000000000000" pitchFamily="49" charset="-128"/>
                <a:ea typeface="VL GOTHIC" panose="020B0509000000000000" pitchFamily="49" charset="-128"/>
              </a:rPr>
              <a:t> {</a:t>
            </a:r>
          </a:p>
          <a:p>
            <a:r>
              <a:rPr kumimoji="1" lang="en-US" altLang="ja-JP" sz="2000" dirty="0">
                <a:latin typeface="VL GOTHIC" panose="020B0509000000000000" pitchFamily="49" charset="-128"/>
                <a:ea typeface="VL GOTHIC" panose="020B0509000000000000" pitchFamily="49" charset="-128"/>
              </a:rPr>
              <a:t>  union {</a:t>
            </a:r>
          </a:p>
          <a:p>
            <a:r>
              <a:rPr kumimoji="1" lang="en-US" altLang="ja-JP" sz="2000" dirty="0">
                <a:latin typeface="VL GOTHIC" panose="020B0509000000000000" pitchFamily="49" charset="-128"/>
                <a:ea typeface="VL GOTHIC" panose="020B0509000000000000" pitchFamily="49" charset="-128"/>
              </a:rPr>
              <a:t>     T </a:t>
            </a:r>
            <a:r>
              <a:rPr kumimoji="1" lang="en-US" altLang="ja-JP" sz="2000" dirty="0" err="1">
                <a:latin typeface="VL GOTHIC" panose="020B0509000000000000" pitchFamily="49" charset="-128"/>
                <a:ea typeface="VL GOTHIC" panose="020B0509000000000000" pitchFamily="49" charset="-128"/>
              </a:rPr>
              <a:t>d_object</a:t>
            </a:r>
            <a:r>
              <a:rPr kumimoji="1" lang="en-US" altLang="ja-JP" sz="2000" dirty="0">
                <a:latin typeface="VL GOTHIC" panose="020B0509000000000000" pitchFamily="49" charset="-128"/>
                <a:ea typeface="VL GOTHIC" panose="020B0509000000000000" pitchFamily="49" charset="-128"/>
              </a:rPr>
              <a:t>;</a:t>
            </a:r>
          </a:p>
          <a:p>
            <a:r>
              <a:rPr kumimoji="1" lang="en-US" altLang="ja-JP" sz="2000" dirty="0">
                <a:latin typeface="VL GOTHIC" panose="020B0509000000000000" pitchFamily="49" charset="-128"/>
                <a:ea typeface="VL GOTHIC" panose="020B0509000000000000" pitchFamily="49" charset="-128"/>
              </a:rPr>
              <a:t>  };</a:t>
            </a:r>
          </a:p>
          <a:p>
            <a:r>
              <a:rPr kumimoji="1" lang="en-US" altLang="ja-JP" sz="2000" dirty="0">
                <a:latin typeface="VL GOTHIC" panose="020B0509000000000000" pitchFamily="49" charset="-128"/>
                <a:ea typeface="VL GOTHIC" panose="020B0509000000000000" pitchFamily="49" charset="-128"/>
              </a:rPr>
              <a:t>  bool </a:t>
            </a:r>
            <a:r>
              <a:rPr kumimoji="1" lang="en-US" altLang="ja-JP" sz="2000" dirty="0" err="1">
                <a:latin typeface="VL GOTHIC" panose="020B0509000000000000" pitchFamily="49" charset="-128"/>
                <a:ea typeface="VL GOTHIC" panose="020B0509000000000000" pitchFamily="49" charset="-128"/>
              </a:rPr>
              <a:t>d_engaged</a:t>
            </a:r>
            <a:r>
              <a:rPr kumimoji="1" lang="en-US" altLang="ja-JP" sz="2000" dirty="0">
                <a:latin typeface="VL GOTHIC" panose="020B0509000000000000" pitchFamily="49" charset="-128"/>
                <a:ea typeface="VL GOTHIC" panose="020B0509000000000000" pitchFamily="49" charset="-128"/>
              </a:rPr>
              <a:t>{false};</a:t>
            </a:r>
          </a:p>
          <a:p>
            <a:r>
              <a:rPr lang="en-US" altLang="ja-JP" sz="2000" dirty="0">
                <a:latin typeface="VL GOTHIC" panose="020B0509000000000000" pitchFamily="49" charset="-128"/>
                <a:ea typeface="VL GOTHIC" panose="020B0509000000000000" pitchFamily="49" charset="-128"/>
              </a:rPr>
              <a:t>  …</a:t>
            </a:r>
          </a:p>
          <a:p>
            <a:r>
              <a:rPr lang="en-US" altLang="ja-JP" sz="2000" dirty="0">
                <a:latin typeface="VL GOTHIC" panose="020B0509000000000000" pitchFamily="49" charset="-128"/>
                <a:ea typeface="VL GOTHIC" panose="020B0509000000000000" pitchFamily="49" charset="-128"/>
              </a:rPr>
              <a:t>};</a:t>
            </a:r>
          </a:p>
        </p:txBody>
      </p:sp>
    </p:spTree>
    <p:extLst>
      <p:ext uri="{BB962C8B-B14F-4D97-AF65-F5344CB8AC3E}">
        <p14:creationId xmlns:p14="http://schemas.microsoft.com/office/powerpoint/2010/main" val="3849638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EF36C-C2DA-113D-D22C-ADFFE755C60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990693F-7177-0AE4-8325-65D5863C2C50}"/>
              </a:ext>
            </a:extLst>
          </p:cNvPr>
          <p:cNvSpPr>
            <a:spLocks noGrp="1"/>
          </p:cNvSpPr>
          <p:nvPr>
            <p:ph type="title"/>
          </p:nvPr>
        </p:nvSpPr>
        <p:spPr>
          <a:xfrm>
            <a:off x="838200" y="301626"/>
            <a:ext cx="10515600" cy="820208"/>
          </a:xfrm>
        </p:spPr>
        <p:txBody>
          <a:bodyPr>
            <a:noAutofit/>
          </a:bodyPr>
          <a:lstStyle/>
          <a:p>
            <a:r>
              <a:rPr lang="en-US" altLang="ja-JP" sz="2800" b="1" dirty="0">
                <a:solidFill>
                  <a:srgbClr val="C00000"/>
                </a:solidFill>
                <a:latin typeface="Hiragino Maru Gothic ProN W4" panose="020F0400000000000000" pitchFamily="34" charset="-128"/>
                <a:ea typeface="Hiragino Maru Gothic ProN W4" panose="020F0400000000000000" pitchFamily="34" charset="-128"/>
              </a:rPr>
              <a:t>#embed : </a:t>
            </a:r>
            <a:r>
              <a:rPr lang="ja-JP" altLang="en-US" sz="2800" b="1">
                <a:solidFill>
                  <a:srgbClr val="C00000"/>
                </a:solidFill>
                <a:latin typeface="Hiragino Maru Gothic ProN W4" panose="020F0400000000000000" pitchFamily="34" charset="-128"/>
                <a:ea typeface="Hiragino Maru Gothic ProN W4" panose="020F0400000000000000" pitchFamily="34" charset="-128"/>
              </a:rPr>
              <a:t>プリプロセス時ファイル読み込み</a:t>
            </a:r>
            <a:endParaRPr kumimoji="1" lang="ja-JP" altLang="en-US" sz="2800" b="1">
              <a:solidFill>
                <a:srgbClr val="C00000"/>
              </a:solidFill>
              <a:latin typeface="Hiragino Maru Gothic ProN W4" panose="020F0400000000000000" pitchFamily="34" charset="-128"/>
              <a:ea typeface="Hiragino Maru Gothic ProN W4" panose="020F0400000000000000" pitchFamily="34" charset="-128"/>
            </a:endParaRPr>
          </a:p>
        </p:txBody>
      </p:sp>
      <p:cxnSp>
        <p:nvCxnSpPr>
          <p:cNvPr id="4" name="直線コネクタ 3">
            <a:extLst>
              <a:ext uri="{FF2B5EF4-FFF2-40B4-BE49-F238E27FC236}">
                <a16:creationId xmlns:a16="http://schemas.microsoft.com/office/drawing/2014/main" id="{2D1AF3DE-D742-4042-D690-FECF1C05528F}"/>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
        <p:nvSpPr>
          <p:cNvPr id="6" name="コンテンツ プレースホルダー 2">
            <a:extLst>
              <a:ext uri="{FF2B5EF4-FFF2-40B4-BE49-F238E27FC236}">
                <a16:creationId xmlns:a16="http://schemas.microsoft.com/office/drawing/2014/main" id="{545AB027-1570-3B35-C814-A9A0E698684F}"/>
              </a:ext>
            </a:extLst>
          </p:cNvPr>
          <p:cNvSpPr txBox="1">
            <a:spLocks/>
          </p:cNvSpPr>
          <p:nvPr/>
        </p:nvSpPr>
        <p:spPr>
          <a:xfrm>
            <a:off x="6231466" y="1263649"/>
            <a:ext cx="5389033" cy="31093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50000"/>
              </a:lnSpc>
            </a:pPr>
            <a:r>
              <a:rPr lang="en-US" altLang="ja-JP" sz="2400" dirty="0">
                <a:latin typeface="VL GOTHIC" panose="020B0509000000000000" pitchFamily="49" charset="-128"/>
                <a:ea typeface="VL GOTHIC" panose="020B0509000000000000" pitchFamily="49" charset="-128"/>
              </a:rPr>
              <a:t>#include</a:t>
            </a:r>
            <a:r>
              <a:rPr lang="ja-JP" altLang="en-US" sz="2400">
                <a:latin typeface="Hiragino Sans W2" panose="020B0400000000000000" pitchFamily="34" charset="-128"/>
                <a:ea typeface="Hiragino Sans W2" panose="020B0400000000000000" pitchFamily="34" charset="-128"/>
              </a:rPr>
              <a:t>のように使える</a:t>
            </a:r>
            <a:br>
              <a:rPr lang="en-US" altLang="ja-JP" sz="2400" dirty="0">
                <a:latin typeface="Hiragino Sans W2" panose="020B0400000000000000" pitchFamily="34" charset="-128"/>
                <a:ea typeface="Hiragino Sans W2" panose="020B0400000000000000" pitchFamily="34" charset="-128"/>
              </a:rPr>
            </a:br>
            <a:r>
              <a:rPr lang="ja-JP" altLang="en-US" sz="2400">
                <a:latin typeface="Hiragino Sans W2" panose="020B0400000000000000" pitchFamily="34" charset="-128"/>
                <a:ea typeface="Hiragino Sans W2" panose="020B0400000000000000" pitchFamily="34" charset="-128"/>
              </a:rPr>
              <a:t>ファイル読み込み機能</a:t>
            </a:r>
            <a:endParaRPr lang="en-US" altLang="ja-JP" sz="2400" dirty="0">
              <a:latin typeface="Hiragino Sans W2" panose="020B0400000000000000" pitchFamily="34" charset="-128"/>
              <a:ea typeface="Hiragino Sans W2" panose="020B0400000000000000" pitchFamily="34" charset="-128"/>
            </a:endParaRPr>
          </a:p>
          <a:p>
            <a:pPr>
              <a:lnSpc>
                <a:spcPct val="150000"/>
              </a:lnSpc>
            </a:pPr>
            <a:r>
              <a:rPr lang="ja-JP" altLang="en-US" sz="2400">
                <a:latin typeface="Hiragino Sans W2" panose="020B0400000000000000" pitchFamily="34" charset="-128"/>
                <a:ea typeface="Hiragino Sans W2" panose="020B0400000000000000" pitchFamily="34" charset="-128"/>
              </a:rPr>
              <a:t>上限のバイト数や、先頭列、末尾列、空であった場合のデータなどを指定できる</a:t>
            </a:r>
            <a:endParaRPr lang="en-US" altLang="ja-JP" sz="2400" dirty="0">
              <a:latin typeface="Hiragino Sans W2" panose="020B0400000000000000" pitchFamily="34" charset="-128"/>
              <a:ea typeface="Hiragino Sans W2" panose="020B0400000000000000" pitchFamily="34" charset="-128"/>
            </a:endParaRPr>
          </a:p>
        </p:txBody>
      </p:sp>
      <p:sp>
        <p:nvSpPr>
          <p:cNvPr id="3" name="正方形/長方形 2">
            <a:extLst>
              <a:ext uri="{FF2B5EF4-FFF2-40B4-BE49-F238E27FC236}">
                <a16:creationId xmlns:a16="http://schemas.microsoft.com/office/drawing/2014/main" id="{561986E5-3998-7127-06DF-D40CE947E168}"/>
              </a:ext>
            </a:extLst>
          </p:cNvPr>
          <p:cNvSpPr/>
          <p:nvPr/>
        </p:nvSpPr>
        <p:spPr>
          <a:xfrm>
            <a:off x="891154" y="1263649"/>
            <a:ext cx="5204846" cy="418465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nchorCtr="0"/>
          <a:lstStyle/>
          <a:p>
            <a:r>
              <a:rPr kumimoji="1" lang="en-US" altLang="ja-JP" sz="2000" dirty="0">
                <a:latin typeface="VL GOTHIC" panose="020B0509000000000000" pitchFamily="49" charset="-128"/>
                <a:ea typeface="VL GOTHIC" panose="020B0509000000000000" pitchFamily="49" charset="-128"/>
              </a:rPr>
              <a:t>// </a:t>
            </a:r>
            <a:r>
              <a:rPr kumimoji="1" lang="ja-JP" altLang="en-US" sz="2000">
                <a:latin typeface="VL GOTHIC" panose="020B0509000000000000" pitchFamily="49" charset="-128"/>
                <a:ea typeface="VL GOTHIC" panose="020B0509000000000000" pitchFamily="49" charset="-128"/>
              </a:rPr>
              <a:t>無限サイズのファイル</a:t>
            </a:r>
            <a:r>
              <a:rPr kumimoji="1" lang="en-US" altLang="ja-JP" sz="2000" dirty="0">
                <a:latin typeface="VL GOTHIC" panose="020B0509000000000000" pitchFamily="49" charset="-128"/>
                <a:ea typeface="VL GOTHIC" panose="020B0509000000000000" pitchFamily="49" charset="-128"/>
              </a:rPr>
              <a:t>"dev/</a:t>
            </a:r>
            <a:r>
              <a:rPr kumimoji="1" lang="en-US" altLang="ja-JP" sz="2000" dirty="0" err="1">
                <a:latin typeface="VL GOTHIC" panose="020B0509000000000000" pitchFamily="49" charset="-128"/>
                <a:ea typeface="VL GOTHIC" panose="020B0509000000000000" pitchFamily="49" charset="-128"/>
              </a:rPr>
              <a:t>urandom</a:t>
            </a:r>
            <a:r>
              <a:rPr lang="en-US" altLang="ja-JP" sz="2000" dirty="0">
                <a:latin typeface="VL GOTHIC" panose="020B0509000000000000" pitchFamily="49" charset="-128"/>
                <a:ea typeface="VL GOTHIC" panose="020B0509000000000000" pitchFamily="49" charset="-128"/>
              </a:rPr>
              <a:t>"</a:t>
            </a:r>
            <a:endParaRPr kumimoji="1" lang="en-US" altLang="ja-JP" sz="2000" dirty="0">
              <a:latin typeface="VL GOTHIC" panose="020B0509000000000000" pitchFamily="49" charset="-128"/>
              <a:ea typeface="VL GOTHIC" panose="020B0509000000000000" pitchFamily="49" charset="-128"/>
            </a:endParaRPr>
          </a:p>
          <a:p>
            <a:r>
              <a:rPr lang="en-US" altLang="ja-JP" sz="2000" dirty="0">
                <a:latin typeface="VL GOTHIC" panose="020B0509000000000000" pitchFamily="49" charset="-128"/>
                <a:ea typeface="VL GOTHIC" panose="020B0509000000000000" pitchFamily="49" charset="-128"/>
              </a:rPr>
              <a:t>// </a:t>
            </a:r>
            <a:r>
              <a:rPr kumimoji="1" lang="ja-JP" altLang="en-US" sz="2000">
                <a:latin typeface="VL GOTHIC" panose="020B0509000000000000" pitchFamily="49" charset="-128"/>
                <a:ea typeface="VL GOTHIC" panose="020B0509000000000000" pitchFamily="49" charset="-128"/>
              </a:rPr>
              <a:t>から最大</a:t>
            </a:r>
            <a:r>
              <a:rPr kumimoji="1" lang="en-US" altLang="ja-JP" sz="2000" dirty="0">
                <a:latin typeface="VL GOTHIC" panose="020B0509000000000000" pitchFamily="49" charset="-128"/>
                <a:ea typeface="VL GOTHIC" panose="020B0509000000000000" pitchFamily="49" charset="-128"/>
              </a:rPr>
              <a:t>4</a:t>
            </a:r>
            <a:r>
              <a:rPr kumimoji="1" lang="ja-JP" altLang="en-US" sz="2000">
                <a:latin typeface="VL GOTHIC" panose="020B0509000000000000" pitchFamily="49" charset="-128"/>
                <a:ea typeface="VL GOTHIC" panose="020B0509000000000000" pitchFamily="49" charset="-128"/>
              </a:rPr>
              <a:t>バイトを読む</a:t>
            </a:r>
            <a:endParaRPr kumimoji="1" lang="en-US" altLang="ja-JP" sz="2000" dirty="0">
              <a:latin typeface="VL GOTHIC" panose="020B0509000000000000" pitchFamily="49" charset="-128"/>
              <a:ea typeface="VL GOTHIC" panose="020B0509000000000000" pitchFamily="49" charset="-128"/>
            </a:endParaRPr>
          </a:p>
          <a:p>
            <a:r>
              <a:rPr kumimoji="1" lang="en-US" altLang="ja-JP" sz="2000" dirty="0">
                <a:latin typeface="VL GOTHIC" panose="020B0509000000000000" pitchFamily="49" charset="-128"/>
                <a:ea typeface="VL GOTHIC" panose="020B0509000000000000" pitchFamily="49" charset="-128"/>
              </a:rPr>
              <a:t>const unsigned char random[] = {</a:t>
            </a:r>
          </a:p>
          <a:p>
            <a:r>
              <a:rPr kumimoji="1" lang="en-US" altLang="ja-JP" sz="2000" dirty="0">
                <a:latin typeface="VL GOTHIC" panose="020B0509000000000000" pitchFamily="49" charset="-128"/>
                <a:ea typeface="VL GOTHIC" panose="020B0509000000000000" pitchFamily="49" charset="-128"/>
              </a:rPr>
              <a:t>  </a:t>
            </a:r>
            <a:r>
              <a:rPr kumimoji="1" lang="en-US" altLang="ja-JP" sz="2000" b="1" dirty="0">
                <a:solidFill>
                  <a:srgbClr val="C00000"/>
                </a:solidFill>
                <a:latin typeface="VL GOTHIC" panose="020B0509000000000000" pitchFamily="49" charset="-128"/>
                <a:ea typeface="VL GOTHIC" panose="020B0509000000000000" pitchFamily="49" charset="-128"/>
              </a:rPr>
              <a:t>#embed "/dev/</a:t>
            </a:r>
            <a:r>
              <a:rPr kumimoji="1" lang="en-US" altLang="ja-JP" sz="2000" b="1" dirty="0" err="1">
                <a:solidFill>
                  <a:srgbClr val="C00000"/>
                </a:solidFill>
                <a:latin typeface="VL GOTHIC" panose="020B0509000000000000" pitchFamily="49" charset="-128"/>
                <a:ea typeface="VL GOTHIC" panose="020B0509000000000000" pitchFamily="49" charset="-128"/>
              </a:rPr>
              <a:t>urandom</a:t>
            </a:r>
            <a:r>
              <a:rPr kumimoji="1" lang="en-US" altLang="ja-JP" sz="2000" b="1" dirty="0">
                <a:solidFill>
                  <a:srgbClr val="C00000"/>
                </a:solidFill>
                <a:latin typeface="VL GOTHIC" panose="020B0509000000000000" pitchFamily="49" charset="-128"/>
                <a:ea typeface="VL GOTHIC" panose="020B0509000000000000" pitchFamily="49" charset="-128"/>
              </a:rPr>
              <a:t>" limit(4)</a:t>
            </a:r>
          </a:p>
          <a:p>
            <a:r>
              <a:rPr kumimoji="1" lang="en-US" altLang="ja-JP" sz="2000" dirty="0">
                <a:latin typeface="VL GOTHIC" panose="020B0509000000000000" pitchFamily="49" charset="-128"/>
                <a:ea typeface="VL GOTHIC" panose="020B0509000000000000" pitchFamily="49" charset="-128"/>
              </a:rPr>
              <a:t>};</a:t>
            </a:r>
          </a:p>
          <a:p>
            <a:endParaRPr lang="en-US" altLang="ja-JP" sz="2000" dirty="0">
              <a:latin typeface="VL GOTHIC" panose="020B0509000000000000" pitchFamily="49" charset="-128"/>
              <a:ea typeface="VL GOTHIC" panose="020B0509000000000000" pitchFamily="49" charset="-128"/>
            </a:endParaRPr>
          </a:p>
          <a:p>
            <a:r>
              <a:rPr lang="en-US" altLang="ja-JP" sz="2000" dirty="0" err="1">
                <a:latin typeface="VL GOTHIC" panose="020B0509000000000000" pitchFamily="49" charset="-128"/>
                <a:ea typeface="VL GOTHIC" panose="020B0509000000000000" pitchFamily="49" charset="-128"/>
              </a:rPr>
              <a:t>constexpr</a:t>
            </a:r>
            <a:r>
              <a:rPr lang="en-US" altLang="ja-JP" sz="2000" dirty="0">
                <a:latin typeface="VL GOTHIC" panose="020B0509000000000000" pitchFamily="49" charset="-128"/>
                <a:ea typeface="VL GOTHIC" panose="020B0509000000000000" pitchFamily="49" charset="-128"/>
              </a:rPr>
              <a:t> int seed = 0;</a:t>
            </a:r>
          </a:p>
          <a:p>
            <a:r>
              <a:rPr lang="en-US" altLang="ja-JP" sz="2000" dirty="0">
                <a:latin typeface="VL GOTHIC" panose="020B0509000000000000" pitchFamily="49" charset="-128"/>
                <a:ea typeface="VL GOTHIC" panose="020B0509000000000000" pitchFamily="49" charset="-128"/>
              </a:rPr>
              <a:t>for (int </a:t>
            </a:r>
            <a:r>
              <a:rPr lang="en-US" altLang="ja-JP" sz="2000" dirty="0" err="1">
                <a:latin typeface="VL GOTHIC" panose="020B0509000000000000" pitchFamily="49" charset="-128"/>
                <a:ea typeface="VL GOTHIC" panose="020B0509000000000000" pitchFamily="49" charset="-128"/>
              </a:rPr>
              <a:t>i</a:t>
            </a:r>
            <a:r>
              <a:rPr lang="en-US" altLang="ja-JP" sz="2000" dirty="0">
                <a:latin typeface="VL GOTHIC" panose="020B0509000000000000" pitchFamily="49" charset="-128"/>
                <a:ea typeface="VL GOTHIC" panose="020B0509000000000000" pitchFamily="49" charset="-128"/>
              </a:rPr>
              <a:t> = 0; </a:t>
            </a:r>
            <a:r>
              <a:rPr lang="en-US" altLang="ja-JP" sz="2000" dirty="0" err="1">
                <a:latin typeface="VL GOTHIC" panose="020B0509000000000000" pitchFamily="49" charset="-128"/>
                <a:ea typeface="VL GOTHIC" panose="020B0509000000000000" pitchFamily="49" charset="-128"/>
              </a:rPr>
              <a:t>i</a:t>
            </a:r>
            <a:r>
              <a:rPr lang="en-US" altLang="ja-JP" sz="2000" dirty="0">
                <a:latin typeface="VL GOTHIC" panose="020B0509000000000000" pitchFamily="49" charset="-128"/>
                <a:ea typeface="VL GOTHIC" panose="020B0509000000000000" pitchFamily="49" charset="-128"/>
              </a:rPr>
              <a:t> &lt; 4; </a:t>
            </a:r>
            <a:r>
              <a:rPr lang="en-US" altLang="ja-JP" sz="2000" dirty="0" err="1">
                <a:latin typeface="VL GOTHIC" panose="020B0509000000000000" pitchFamily="49" charset="-128"/>
                <a:ea typeface="VL GOTHIC" panose="020B0509000000000000" pitchFamily="49" charset="-128"/>
              </a:rPr>
              <a:t>i</a:t>
            </a:r>
            <a:r>
              <a:rPr lang="en-US" altLang="ja-JP" sz="2000" dirty="0">
                <a:latin typeface="VL GOTHIC" panose="020B0509000000000000" pitchFamily="49" charset="-128"/>
                <a:ea typeface="VL GOTHIC" panose="020B0509000000000000" pitchFamily="49" charset="-128"/>
              </a:rPr>
              <a:t>++) {</a:t>
            </a:r>
          </a:p>
          <a:p>
            <a:r>
              <a:rPr lang="en-US" altLang="ja-JP" sz="2000" dirty="0">
                <a:latin typeface="VL GOTHIC" panose="020B0509000000000000" pitchFamily="49" charset="-128"/>
                <a:ea typeface="VL GOTHIC" panose="020B0509000000000000" pitchFamily="49" charset="-128"/>
              </a:rPr>
              <a:t>  seed |= random[</a:t>
            </a:r>
            <a:r>
              <a:rPr lang="en-US" altLang="ja-JP" sz="2000" dirty="0" err="1">
                <a:latin typeface="VL GOTHIC" panose="020B0509000000000000" pitchFamily="49" charset="-128"/>
                <a:ea typeface="VL GOTHIC" panose="020B0509000000000000" pitchFamily="49" charset="-128"/>
              </a:rPr>
              <a:t>i</a:t>
            </a:r>
            <a:r>
              <a:rPr lang="en-US" altLang="ja-JP" sz="2000" dirty="0">
                <a:latin typeface="VL GOTHIC" panose="020B0509000000000000" pitchFamily="49" charset="-128"/>
                <a:ea typeface="VL GOTHIC" panose="020B0509000000000000" pitchFamily="49" charset="-128"/>
              </a:rPr>
              <a:t>] &lt;&lt; (</a:t>
            </a:r>
            <a:r>
              <a:rPr lang="en-US" altLang="ja-JP" sz="2000" dirty="0" err="1">
                <a:latin typeface="VL GOTHIC" panose="020B0509000000000000" pitchFamily="49" charset="-128"/>
                <a:ea typeface="VL GOTHIC" panose="020B0509000000000000" pitchFamily="49" charset="-128"/>
              </a:rPr>
              <a:t>i</a:t>
            </a:r>
            <a:r>
              <a:rPr lang="en-US" altLang="ja-JP" sz="2000" dirty="0">
                <a:latin typeface="VL GOTHIC" panose="020B0509000000000000" pitchFamily="49" charset="-128"/>
                <a:ea typeface="VL GOTHIC" panose="020B0509000000000000" pitchFamily="49" charset="-128"/>
              </a:rPr>
              <a:t> * 8);</a:t>
            </a:r>
          </a:p>
          <a:p>
            <a:r>
              <a:rPr lang="en-US" altLang="ja-JP" sz="2000" dirty="0">
                <a:latin typeface="VL GOTHIC" panose="020B0509000000000000" pitchFamily="49" charset="-128"/>
                <a:ea typeface="VL GOTHIC" panose="020B0509000000000000" pitchFamily="49" charset="-128"/>
              </a:rPr>
              <a:t>}</a:t>
            </a:r>
          </a:p>
          <a:p>
            <a:r>
              <a:rPr lang="en-US" altLang="ja-JP" sz="2000" dirty="0" err="1">
                <a:latin typeface="VL GOTHIC" panose="020B0509000000000000" pitchFamily="49" charset="-128"/>
                <a:ea typeface="VL GOTHIC" panose="020B0509000000000000" pitchFamily="49" charset="-128"/>
              </a:rPr>
              <a:t>constexpr</a:t>
            </a:r>
            <a:r>
              <a:rPr lang="en-US" altLang="ja-JP" sz="2000" dirty="0">
                <a:latin typeface="VL GOTHIC" panose="020B0509000000000000" pitchFamily="49" charset="-128"/>
                <a:ea typeface="VL GOTHIC" panose="020B0509000000000000" pitchFamily="49" charset="-128"/>
              </a:rPr>
              <a:t> std::mt19937 gen{seed};</a:t>
            </a:r>
          </a:p>
        </p:txBody>
      </p:sp>
    </p:spTree>
    <p:extLst>
      <p:ext uri="{BB962C8B-B14F-4D97-AF65-F5344CB8AC3E}">
        <p14:creationId xmlns:p14="http://schemas.microsoft.com/office/powerpoint/2010/main" val="14529565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12834</TotalTime>
  <Words>1264</Words>
  <Application>Microsoft Macintosh PowerPoint</Application>
  <PresentationFormat>ワイド画面</PresentationFormat>
  <Paragraphs>173</Paragraphs>
  <Slides>13</Slides>
  <Notes>11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13</vt:i4>
      </vt:variant>
    </vt:vector>
  </HeadingPairs>
  <TitlesOfParts>
    <vt:vector size="20" baseType="lpstr">
      <vt:lpstr>Hiragino Maru Gothic ProN W4</vt:lpstr>
      <vt:lpstr>Hiragino Sans W2</vt:lpstr>
      <vt:lpstr>VL GOTHIC</vt:lpstr>
      <vt:lpstr>游ゴシック</vt:lpstr>
      <vt:lpstr>游ゴシック Light</vt:lpstr>
      <vt:lpstr>Arial</vt:lpstr>
      <vt:lpstr>Office テーマ</vt:lpstr>
      <vt:lpstr>C++26 アップデート 2025-03</vt:lpstr>
      <vt:lpstr>C++26 2025-03</vt:lpstr>
      <vt:lpstr>constexpr unionによる遅延初期化</vt:lpstr>
      <vt:lpstr>タイムトラベル最適化を防止するstd::observable()</vt:lpstr>
      <vt:lpstr>契約プログラミング</vt:lpstr>
      <vt:lpstr>memory_order::consume関係を非推奨化</vt:lpstr>
      <vt:lpstr>コンセプトと変数テンプレートの テンプレートテンプレートパラメータ対応</vt:lpstr>
      <vt:lpstr>トリビアルな再配置</vt:lpstr>
      <vt:lpstr>#embed : プリプロセス時ファイル読み込み</vt:lpstr>
      <vt:lpstr>vector / string以外のコンテナをconstexpr対応</vt:lpstr>
      <vt:lpstr>hive : 要素のメモリ位置が安定するシーケンスコンテナ</vt:lpstr>
      <vt:lpstr>indirectとpolymorphic : 値の意味論をもつ動的確保オブジェクト</vt:lpstr>
      <vt:lpstr>今回は以上です！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C++20の概要</dc:title>
  <dc:creator>Akira Takahashi</dc:creator>
  <cp:lastModifiedBy>Akira Takahashi</cp:lastModifiedBy>
  <cp:revision>168</cp:revision>
  <cp:lastPrinted>2019-04-17T14:19:56Z</cp:lastPrinted>
  <dcterms:created xsi:type="dcterms:W3CDTF">2019-03-28T06:39:41Z</dcterms:created>
  <dcterms:modified xsi:type="dcterms:W3CDTF">2025-04-25T07:14:40Z</dcterms:modified>
</cp:coreProperties>
</file>