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4673"/>
  </p:normalViewPr>
  <p:slideViewPr>
    <p:cSldViewPr snapToGrid="0" snapToObjects="1">
      <p:cViewPr varScale="1">
        <p:scale>
          <a:sx n="91" d="100"/>
          <a:sy n="91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2018/12/5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4757" y="2519627"/>
            <a:ext cx="1551482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83D00E-E002-F245-B7A2-34BA9FC5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61" y="1415385"/>
            <a:ext cx="6163040" cy="211854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33930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4757" y="2519627"/>
            <a:ext cx="1551482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83D00E-E002-F245-B7A2-34BA9FC5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461" y="1415385"/>
            <a:ext cx="6163040" cy="211854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51461" y="3533930"/>
            <a:ext cx="7817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en-US" altLang="ja-JP" sz="4800" b="1" dirty="0"/>
              <a:t>3F</a:t>
            </a:r>
            <a:r>
              <a:rPr kumimoji="1" lang="ja-JP" altLang="en-US" sz="4800" b="1"/>
              <a:t>の反対側奥</a:t>
            </a:r>
            <a:r>
              <a:rPr kumimoji="1" lang="en-US" altLang="ja-JP" sz="4800" b="1" dirty="0"/>
              <a:t> (352) </a:t>
            </a:r>
            <a:r>
              <a:rPr kumimoji="1" lang="ja-JP" altLang="en-US" sz="4800" b="1"/>
              <a:t>まで</a:t>
            </a:r>
            <a:br>
              <a:rPr kumimoji="1" lang="en-US" altLang="ja-JP" sz="4800" b="1" dirty="0"/>
            </a:br>
            <a:r>
              <a:rPr kumimoji="1" lang="ja-JP" altLang="en-US" sz="4800" b="1"/>
              <a:t>お越しください</a:t>
            </a:r>
          </a:p>
        </p:txBody>
      </p:sp>
    </p:spTree>
    <p:extLst>
      <p:ext uri="{BB962C8B-B14F-4D97-AF65-F5344CB8AC3E}">
        <p14:creationId xmlns:p14="http://schemas.microsoft.com/office/powerpoint/2010/main" val="522390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2</cp:revision>
  <dcterms:created xsi:type="dcterms:W3CDTF">2018-12-05T05:17:25Z</dcterms:created>
  <dcterms:modified xsi:type="dcterms:W3CDTF">2018-12-05T07:42:50Z</dcterms:modified>
</cp:coreProperties>
</file>